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45"/>
  </p:notesMasterIdLst>
  <p:handoutMasterIdLst>
    <p:handoutMasterId r:id="rId46"/>
  </p:handoutMasterIdLst>
  <p:sldIdLst>
    <p:sldId id="343" r:id="rId2"/>
    <p:sldId id="344" r:id="rId3"/>
    <p:sldId id="342" r:id="rId4"/>
    <p:sldId id="257" r:id="rId5"/>
    <p:sldId id="258" r:id="rId6"/>
    <p:sldId id="259" r:id="rId7"/>
    <p:sldId id="260" r:id="rId8"/>
    <p:sldId id="261" r:id="rId9"/>
    <p:sldId id="290" r:id="rId10"/>
    <p:sldId id="291" r:id="rId11"/>
    <p:sldId id="292" r:id="rId12"/>
    <p:sldId id="293" r:id="rId13"/>
    <p:sldId id="294" r:id="rId14"/>
    <p:sldId id="295" r:id="rId15"/>
    <p:sldId id="308" r:id="rId16"/>
    <p:sldId id="297" r:id="rId17"/>
    <p:sldId id="299" r:id="rId18"/>
    <p:sldId id="300" r:id="rId19"/>
    <p:sldId id="316" r:id="rId20"/>
    <p:sldId id="317" r:id="rId21"/>
    <p:sldId id="318" r:id="rId22"/>
    <p:sldId id="348" r:id="rId23"/>
    <p:sldId id="319" r:id="rId24"/>
    <p:sldId id="30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7" r:id="rId35"/>
    <p:sldId id="329" r:id="rId36"/>
    <p:sldId id="330" r:id="rId37"/>
    <p:sldId id="331" r:id="rId38"/>
    <p:sldId id="332" r:id="rId39"/>
    <p:sldId id="310" r:id="rId40"/>
    <p:sldId id="333" r:id="rId41"/>
    <p:sldId id="345" r:id="rId42"/>
    <p:sldId id="346" r:id="rId43"/>
    <p:sldId id="347" r:id="rId44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5E4"/>
    <a:srgbClr val="99CCFF"/>
    <a:srgbClr val="FFCC00"/>
    <a:srgbClr val="23B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4627" autoAdjust="0"/>
  </p:normalViewPr>
  <p:slideViewPr>
    <p:cSldViewPr>
      <p:cViewPr>
        <p:scale>
          <a:sx n="90" d="100"/>
          <a:sy n="90" d="100"/>
        </p:scale>
        <p:origin x="-106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D65EE-9A00-4E15-8135-AC2BB4426B4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7722244-E06C-4E86-A22B-9004DBDBD609}">
      <dgm:prSet custT="1"/>
      <dgm:spPr/>
      <dgm:t>
        <a:bodyPr/>
        <a:lstStyle/>
        <a:p>
          <a:pPr rtl="0"/>
          <a:r>
            <a:rPr lang="en-US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patrones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pensamiento</a:t>
          </a:r>
          <a:endParaRPr lang="es-MX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D393A-0693-4879-B717-B98B7E843E16}" type="parTrans" cxnId="{618AA1DB-2C28-4A6A-BFBA-EC884D6BB06E}">
      <dgm:prSet/>
      <dgm:spPr/>
      <dgm:t>
        <a:bodyPr/>
        <a:lstStyle/>
        <a:p>
          <a:endParaRPr lang="es-MX"/>
        </a:p>
      </dgm:t>
    </dgm:pt>
    <dgm:pt modelId="{DD0CFF1B-BAC2-4250-B207-FF560C5DAA7E}" type="sibTrans" cxnId="{618AA1DB-2C28-4A6A-BFBA-EC884D6BB06E}">
      <dgm:prSet/>
      <dgm:spPr/>
      <dgm:t>
        <a:bodyPr/>
        <a:lstStyle/>
        <a:p>
          <a:endParaRPr lang="es-MX"/>
        </a:p>
      </dgm:t>
    </dgm:pt>
    <dgm:pt modelId="{96ABA0EA-FA7F-48DA-912B-A2A2F8B91D02}">
      <dgm:prSet/>
      <dgm:spPr/>
      <dgm:t>
        <a:bodyPr/>
        <a:lstStyle/>
        <a:p>
          <a:pPr rtl="0"/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Comprensión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paralenguaje</a:t>
          </a:r>
          <a:endParaRPr lang="es-MX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9B046-B070-40BD-A571-EA54606AECCE}" type="parTrans" cxnId="{1FA2DB3B-D4E5-48D2-8474-3BCBD9411311}">
      <dgm:prSet/>
      <dgm:spPr/>
      <dgm:t>
        <a:bodyPr/>
        <a:lstStyle/>
        <a:p>
          <a:endParaRPr lang="es-MX"/>
        </a:p>
      </dgm:t>
    </dgm:pt>
    <dgm:pt modelId="{48B24A5D-85AE-43A2-97A1-C4540A67347B}" type="sibTrans" cxnId="{1FA2DB3B-D4E5-48D2-8474-3BCBD9411311}">
      <dgm:prSet/>
      <dgm:spPr/>
      <dgm:t>
        <a:bodyPr/>
        <a:lstStyle/>
        <a:p>
          <a:endParaRPr lang="es-MX"/>
        </a:p>
      </dgm:t>
    </dgm:pt>
    <dgm:pt modelId="{BC0E6534-8856-4817-BBF4-0FF92947CC6F}">
      <dgm:prSet/>
      <dgm:spPr/>
      <dgm:t>
        <a:bodyPr/>
        <a:lstStyle/>
        <a:p>
          <a:pPr rtl="0"/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Apreciación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actitudes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tiempo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espacio</a:t>
          </a:r>
          <a:endParaRPr lang="es-MX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6E53E-4C1D-404B-B493-A3D2E36DBF6F}" type="parTrans" cxnId="{3E166CE9-1C70-492F-AD0D-D7AFB70A7C79}">
      <dgm:prSet/>
      <dgm:spPr/>
      <dgm:t>
        <a:bodyPr/>
        <a:lstStyle/>
        <a:p>
          <a:endParaRPr lang="es-MX"/>
        </a:p>
      </dgm:t>
    </dgm:pt>
    <dgm:pt modelId="{4179A12C-32BB-417C-B533-A289C26DA383}" type="sibTrans" cxnId="{3E166CE9-1C70-492F-AD0D-D7AFB70A7C79}">
      <dgm:prSet/>
      <dgm:spPr/>
      <dgm:t>
        <a:bodyPr/>
        <a:lstStyle/>
        <a:p>
          <a:endParaRPr lang="es-MX"/>
        </a:p>
      </dgm:t>
    </dgm:pt>
    <dgm:pt modelId="{5A8503D7-7CBF-4B4F-AAF9-EE6713D5F52C}">
      <dgm:prSet/>
      <dgm:spPr/>
      <dgm:t>
        <a:bodyPr/>
        <a:lstStyle/>
        <a:p>
          <a:pPr rtl="0"/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Comprender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papel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visual,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olor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color,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tacto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el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lenguaje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corporal que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comunicación</a:t>
          </a:r>
          <a:endParaRPr lang="es-MX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064CA-4BB6-46CF-A492-4BFEA1822EFD}" type="parTrans" cxnId="{C8ABAFE5-9D39-4810-B283-F9FBA3CFD54D}">
      <dgm:prSet/>
      <dgm:spPr/>
      <dgm:t>
        <a:bodyPr/>
        <a:lstStyle/>
        <a:p>
          <a:endParaRPr lang="es-MX"/>
        </a:p>
      </dgm:t>
    </dgm:pt>
    <dgm:pt modelId="{C7E59548-DDFA-4851-9B0B-6909E67BC834}" type="sibTrans" cxnId="{C8ABAFE5-9D39-4810-B283-F9FBA3CFD54D}">
      <dgm:prSet/>
      <dgm:spPr/>
      <dgm:t>
        <a:bodyPr/>
        <a:lstStyle/>
        <a:p>
          <a:endParaRPr lang="es-MX"/>
        </a:p>
      </dgm:t>
    </dgm:pt>
    <dgm:pt modelId="{07D2F104-6961-44CC-B5BC-366F13B9E7EB}">
      <dgm:prSet/>
      <dgm:spPr/>
      <dgm:t>
        <a:bodyPr/>
        <a:lstStyle/>
        <a:p>
          <a:pPr rtl="0"/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Aprender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cómo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utiliza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endParaRPr lang="es-MX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85D91-A195-4E09-B851-C032A4D32BB2}" type="parTrans" cxnId="{EAA61382-21E7-4008-92FF-DFC63086AFB1}">
      <dgm:prSet/>
      <dgm:spPr/>
      <dgm:t>
        <a:bodyPr/>
        <a:lstStyle/>
        <a:p>
          <a:endParaRPr lang="es-MX"/>
        </a:p>
      </dgm:t>
    </dgm:pt>
    <dgm:pt modelId="{A10575F8-C1C8-4E74-A1E7-D7E8BE96C6E8}" type="sibTrans" cxnId="{EAA61382-21E7-4008-92FF-DFC63086AFB1}">
      <dgm:prSet/>
      <dgm:spPr/>
      <dgm:t>
        <a:bodyPr/>
        <a:lstStyle/>
        <a:p>
          <a:endParaRPr lang="es-MX"/>
        </a:p>
      </dgm:t>
    </dgm:pt>
    <dgm:pt modelId="{D8EF7A94-4AB0-4912-8001-40873F538B0C}" type="pres">
      <dgm:prSet presAssocID="{B36D65EE-9A00-4E15-8135-AC2BB4426B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6CB2B62-23A4-43C3-9BC4-1DF79D767D1B}" type="pres">
      <dgm:prSet presAssocID="{D7722244-E06C-4E86-A22B-9004DBDBD609}" presName="linNode" presStyleCnt="0"/>
      <dgm:spPr/>
      <dgm:t>
        <a:bodyPr/>
        <a:lstStyle/>
        <a:p>
          <a:endParaRPr lang="es-MX"/>
        </a:p>
      </dgm:t>
    </dgm:pt>
    <dgm:pt modelId="{BD90C45D-1EFD-475A-A1BB-CB45C5CCEC99}" type="pres">
      <dgm:prSet presAssocID="{D7722244-E06C-4E86-A22B-9004DBDBD60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D6482B-F7E2-4FE5-8427-DC537FD93FAF}" type="pres">
      <dgm:prSet presAssocID="{DD0CFF1B-BAC2-4250-B207-FF560C5DAA7E}" presName="sp" presStyleCnt="0"/>
      <dgm:spPr/>
      <dgm:t>
        <a:bodyPr/>
        <a:lstStyle/>
        <a:p>
          <a:endParaRPr lang="es-MX"/>
        </a:p>
      </dgm:t>
    </dgm:pt>
    <dgm:pt modelId="{5300EF51-3572-4037-BBBD-E3457AD2E502}" type="pres">
      <dgm:prSet presAssocID="{96ABA0EA-FA7F-48DA-912B-A2A2F8B91D02}" presName="linNode" presStyleCnt="0"/>
      <dgm:spPr/>
      <dgm:t>
        <a:bodyPr/>
        <a:lstStyle/>
        <a:p>
          <a:endParaRPr lang="es-MX"/>
        </a:p>
      </dgm:t>
    </dgm:pt>
    <dgm:pt modelId="{4B51989C-6C02-460A-9136-9118A7C0A390}" type="pres">
      <dgm:prSet presAssocID="{96ABA0EA-FA7F-48DA-912B-A2A2F8B91D0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078EBA-A860-4D3F-B7AE-0EAF214A8713}" type="pres">
      <dgm:prSet presAssocID="{48B24A5D-85AE-43A2-97A1-C4540A67347B}" presName="sp" presStyleCnt="0"/>
      <dgm:spPr/>
      <dgm:t>
        <a:bodyPr/>
        <a:lstStyle/>
        <a:p>
          <a:endParaRPr lang="es-MX"/>
        </a:p>
      </dgm:t>
    </dgm:pt>
    <dgm:pt modelId="{099D5CB0-E393-4C80-A1D5-50A9BB4A852C}" type="pres">
      <dgm:prSet presAssocID="{BC0E6534-8856-4817-BBF4-0FF92947CC6F}" presName="linNode" presStyleCnt="0"/>
      <dgm:spPr/>
      <dgm:t>
        <a:bodyPr/>
        <a:lstStyle/>
        <a:p>
          <a:endParaRPr lang="es-MX"/>
        </a:p>
      </dgm:t>
    </dgm:pt>
    <dgm:pt modelId="{95325F19-2FDA-4350-A1AB-C4F81322F9B1}" type="pres">
      <dgm:prSet presAssocID="{BC0E6534-8856-4817-BBF4-0FF92947CC6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72A110-091A-4FAA-8B15-2216328A2B3C}" type="pres">
      <dgm:prSet presAssocID="{4179A12C-32BB-417C-B533-A289C26DA383}" presName="sp" presStyleCnt="0"/>
      <dgm:spPr/>
      <dgm:t>
        <a:bodyPr/>
        <a:lstStyle/>
        <a:p>
          <a:endParaRPr lang="es-MX"/>
        </a:p>
      </dgm:t>
    </dgm:pt>
    <dgm:pt modelId="{205A4B7E-3583-469B-A2CD-81A3071A3267}" type="pres">
      <dgm:prSet presAssocID="{5A8503D7-7CBF-4B4F-AAF9-EE6713D5F52C}" presName="linNode" presStyleCnt="0"/>
      <dgm:spPr/>
      <dgm:t>
        <a:bodyPr/>
        <a:lstStyle/>
        <a:p>
          <a:endParaRPr lang="es-MX"/>
        </a:p>
      </dgm:t>
    </dgm:pt>
    <dgm:pt modelId="{348CE94D-4F8B-4C89-8576-150EAE338636}" type="pres">
      <dgm:prSet presAssocID="{5A8503D7-7CBF-4B4F-AAF9-EE6713D5F52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996AE1-6AC5-4CB8-976E-17549388CF10}" type="pres">
      <dgm:prSet presAssocID="{C7E59548-DDFA-4851-9B0B-6909E67BC834}" presName="sp" presStyleCnt="0"/>
      <dgm:spPr/>
      <dgm:t>
        <a:bodyPr/>
        <a:lstStyle/>
        <a:p>
          <a:endParaRPr lang="es-MX"/>
        </a:p>
      </dgm:t>
    </dgm:pt>
    <dgm:pt modelId="{B20746A7-BDD0-4C72-B530-7A0F0FCAA75D}" type="pres">
      <dgm:prSet presAssocID="{07D2F104-6961-44CC-B5BC-366F13B9E7EB}" presName="linNode" presStyleCnt="0"/>
      <dgm:spPr/>
      <dgm:t>
        <a:bodyPr/>
        <a:lstStyle/>
        <a:p>
          <a:endParaRPr lang="es-MX"/>
        </a:p>
      </dgm:t>
    </dgm:pt>
    <dgm:pt modelId="{AA9A6245-562B-4D2D-87D2-405C55A6D6D5}" type="pres">
      <dgm:prSet presAssocID="{07D2F104-6961-44CC-B5BC-366F13B9E7E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AA61382-21E7-4008-92FF-DFC63086AFB1}" srcId="{B36D65EE-9A00-4E15-8135-AC2BB4426B44}" destId="{07D2F104-6961-44CC-B5BC-366F13B9E7EB}" srcOrd="4" destOrd="0" parTransId="{9B885D91-A195-4E09-B851-C032A4D32BB2}" sibTransId="{A10575F8-C1C8-4E74-A1E7-D7E8BE96C6E8}"/>
    <dgm:cxn modelId="{B4C1AA9E-2878-45D5-8832-5AC713AABC5F}" type="presOf" srcId="{BC0E6534-8856-4817-BBF4-0FF92947CC6F}" destId="{95325F19-2FDA-4350-A1AB-C4F81322F9B1}" srcOrd="0" destOrd="0" presId="urn:microsoft.com/office/officeart/2005/8/layout/vList5"/>
    <dgm:cxn modelId="{95A14D9C-6CA0-4ABE-B73D-A9146F7649D1}" type="presOf" srcId="{5A8503D7-7CBF-4B4F-AAF9-EE6713D5F52C}" destId="{348CE94D-4F8B-4C89-8576-150EAE338636}" srcOrd="0" destOrd="0" presId="urn:microsoft.com/office/officeart/2005/8/layout/vList5"/>
    <dgm:cxn modelId="{0B87A518-3691-43BD-8ED1-53177F979EDA}" type="presOf" srcId="{B36D65EE-9A00-4E15-8135-AC2BB4426B44}" destId="{D8EF7A94-4AB0-4912-8001-40873F538B0C}" srcOrd="0" destOrd="0" presId="urn:microsoft.com/office/officeart/2005/8/layout/vList5"/>
    <dgm:cxn modelId="{618AA1DB-2C28-4A6A-BFBA-EC884D6BB06E}" srcId="{B36D65EE-9A00-4E15-8135-AC2BB4426B44}" destId="{D7722244-E06C-4E86-A22B-9004DBDBD609}" srcOrd="0" destOrd="0" parTransId="{4DFD393A-0693-4879-B717-B98B7E843E16}" sibTransId="{DD0CFF1B-BAC2-4250-B207-FF560C5DAA7E}"/>
    <dgm:cxn modelId="{1FA2DB3B-D4E5-48D2-8474-3BCBD9411311}" srcId="{B36D65EE-9A00-4E15-8135-AC2BB4426B44}" destId="{96ABA0EA-FA7F-48DA-912B-A2A2F8B91D02}" srcOrd="1" destOrd="0" parTransId="{2B89B046-B070-40BD-A571-EA54606AECCE}" sibTransId="{48B24A5D-85AE-43A2-97A1-C4540A67347B}"/>
    <dgm:cxn modelId="{08E0F192-9544-429B-8A4F-EF8D03F72965}" type="presOf" srcId="{96ABA0EA-FA7F-48DA-912B-A2A2F8B91D02}" destId="{4B51989C-6C02-460A-9136-9118A7C0A390}" srcOrd="0" destOrd="0" presId="urn:microsoft.com/office/officeart/2005/8/layout/vList5"/>
    <dgm:cxn modelId="{E6ADE0FA-315E-4B09-B5E4-1A34789267D1}" type="presOf" srcId="{D7722244-E06C-4E86-A22B-9004DBDBD609}" destId="{BD90C45D-1EFD-475A-A1BB-CB45C5CCEC99}" srcOrd="0" destOrd="0" presId="urn:microsoft.com/office/officeart/2005/8/layout/vList5"/>
    <dgm:cxn modelId="{C8ABAFE5-9D39-4810-B283-F9FBA3CFD54D}" srcId="{B36D65EE-9A00-4E15-8135-AC2BB4426B44}" destId="{5A8503D7-7CBF-4B4F-AAF9-EE6713D5F52C}" srcOrd="3" destOrd="0" parTransId="{B93064CA-4BB6-46CF-A492-4BFEA1822EFD}" sibTransId="{C7E59548-DDFA-4851-9B0B-6909E67BC834}"/>
    <dgm:cxn modelId="{3E166CE9-1C70-492F-AD0D-D7AFB70A7C79}" srcId="{B36D65EE-9A00-4E15-8135-AC2BB4426B44}" destId="{BC0E6534-8856-4817-BBF4-0FF92947CC6F}" srcOrd="2" destOrd="0" parTransId="{4136E53E-4C1D-404B-B493-A3D2E36DBF6F}" sibTransId="{4179A12C-32BB-417C-B533-A289C26DA383}"/>
    <dgm:cxn modelId="{E0EBFF9D-E970-4907-BA38-B3C4F2A51CD5}" type="presOf" srcId="{07D2F104-6961-44CC-B5BC-366F13B9E7EB}" destId="{AA9A6245-562B-4D2D-87D2-405C55A6D6D5}" srcOrd="0" destOrd="0" presId="urn:microsoft.com/office/officeart/2005/8/layout/vList5"/>
    <dgm:cxn modelId="{071A38AE-E89D-49C7-A7E9-2C934538BE2D}" type="presParOf" srcId="{D8EF7A94-4AB0-4912-8001-40873F538B0C}" destId="{B6CB2B62-23A4-43C3-9BC4-1DF79D767D1B}" srcOrd="0" destOrd="0" presId="urn:microsoft.com/office/officeart/2005/8/layout/vList5"/>
    <dgm:cxn modelId="{87E89608-C7F0-4DA4-A899-79DE8804B556}" type="presParOf" srcId="{B6CB2B62-23A4-43C3-9BC4-1DF79D767D1B}" destId="{BD90C45D-1EFD-475A-A1BB-CB45C5CCEC99}" srcOrd="0" destOrd="0" presId="urn:microsoft.com/office/officeart/2005/8/layout/vList5"/>
    <dgm:cxn modelId="{19B92295-7A11-4080-81A9-E9C9F4D769E3}" type="presParOf" srcId="{D8EF7A94-4AB0-4912-8001-40873F538B0C}" destId="{22D6482B-F7E2-4FE5-8427-DC537FD93FAF}" srcOrd="1" destOrd="0" presId="urn:microsoft.com/office/officeart/2005/8/layout/vList5"/>
    <dgm:cxn modelId="{2FE62C08-A4DE-4C71-BC42-587F01E56918}" type="presParOf" srcId="{D8EF7A94-4AB0-4912-8001-40873F538B0C}" destId="{5300EF51-3572-4037-BBBD-E3457AD2E502}" srcOrd="2" destOrd="0" presId="urn:microsoft.com/office/officeart/2005/8/layout/vList5"/>
    <dgm:cxn modelId="{049EF4F5-6D03-4E0C-BF1A-1A4A922638A1}" type="presParOf" srcId="{5300EF51-3572-4037-BBBD-E3457AD2E502}" destId="{4B51989C-6C02-460A-9136-9118A7C0A390}" srcOrd="0" destOrd="0" presId="urn:microsoft.com/office/officeart/2005/8/layout/vList5"/>
    <dgm:cxn modelId="{F3F442FA-8B3E-47B5-A953-6AE5B87D4A93}" type="presParOf" srcId="{D8EF7A94-4AB0-4912-8001-40873F538B0C}" destId="{0E078EBA-A860-4D3F-B7AE-0EAF214A8713}" srcOrd="3" destOrd="0" presId="urn:microsoft.com/office/officeart/2005/8/layout/vList5"/>
    <dgm:cxn modelId="{3ECBB8CA-D75F-45C4-A64A-51EC09D3DA3C}" type="presParOf" srcId="{D8EF7A94-4AB0-4912-8001-40873F538B0C}" destId="{099D5CB0-E393-4C80-A1D5-50A9BB4A852C}" srcOrd="4" destOrd="0" presId="urn:microsoft.com/office/officeart/2005/8/layout/vList5"/>
    <dgm:cxn modelId="{7DABD5C9-D1D9-4FF3-8817-46D35094D5DB}" type="presParOf" srcId="{099D5CB0-E393-4C80-A1D5-50A9BB4A852C}" destId="{95325F19-2FDA-4350-A1AB-C4F81322F9B1}" srcOrd="0" destOrd="0" presId="urn:microsoft.com/office/officeart/2005/8/layout/vList5"/>
    <dgm:cxn modelId="{47712D31-2552-41A0-8A27-2305B457B376}" type="presParOf" srcId="{D8EF7A94-4AB0-4912-8001-40873F538B0C}" destId="{E072A110-091A-4FAA-8B15-2216328A2B3C}" srcOrd="5" destOrd="0" presId="urn:microsoft.com/office/officeart/2005/8/layout/vList5"/>
    <dgm:cxn modelId="{AB4BE73E-A1A8-4761-A897-7B6AB0F73337}" type="presParOf" srcId="{D8EF7A94-4AB0-4912-8001-40873F538B0C}" destId="{205A4B7E-3583-469B-A2CD-81A3071A3267}" srcOrd="6" destOrd="0" presId="urn:microsoft.com/office/officeart/2005/8/layout/vList5"/>
    <dgm:cxn modelId="{54D390CC-B646-401B-A990-4553422CD72C}" type="presParOf" srcId="{205A4B7E-3583-469B-A2CD-81A3071A3267}" destId="{348CE94D-4F8B-4C89-8576-150EAE338636}" srcOrd="0" destOrd="0" presId="urn:microsoft.com/office/officeart/2005/8/layout/vList5"/>
    <dgm:cxn modelId="{13C7F0A0-8059-4BA6-A5D7-40F2EF739F10}" type="presParOf" srcId="{D8EF7A94-4AB0-4912-8001-40873F538B0C}" destId="{29996AE1-6AC5-4CB8-976E-17549388CF10}" srcOrd="7" destOrd="0" presId="urn:microsoft.com/office/officeart/2005/8/layout/vList5"/>
    <dgm:cxn modelId="{4F387848-23F2-465E-AFFC-7B29A8F85325}" type="presParOf" srcId="{D8EF7A94-4AB0-4912-8001-40873F538B0C}" destId="{B20746A7-BDD0-4C72-B530-7A0F0FCAA75D}" srcOrd="8" destOrd="0" presId="urn:microsoft.com/office/officeart/2005/8/layout/vList5"/>
    <dgm:cxn modelId="{2DA4A8F3-3E25-4A71-BB6B-5534844F459E}" type="presParOf" srcId="{B20746A7-BDD0-4C72-B530-7A0F0FCAA75D}" destId="{AA9A6245-562B-4D2D-87D2-405C55A6D6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2133AB-0F80-4E51-B8FD-11CAC3A825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02A027B-9E18-4256-B6A2-F0AB48A25508}">
      <dgm:prSet custT="1"/>
      <dgm:spPr/>
      <dgm:t>
        <a:bodyPr/>
        <a:lstStyle/>
        <a:p>
          <a:pPr rtl="0"/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profesor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psicología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Universidad del sur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dio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sus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estudiantes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asignación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sobre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proxémico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elavador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Los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estudiantes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reportaron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usual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E.U.A: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parados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frente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mirando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indicador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luminoso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asumiendo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posición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manos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bolsos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y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carteras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colgando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frente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cuerpo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y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posicionándose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esquinas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contra las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paredes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elevador</a:t>
          </a: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es-MX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977FA-EE38-44E5-8BC1-FD1DB3C975F6}" type="parTrans" cxnId="{8828C464-491B-4C42-99D7-139088EF8DF3}">
      <dgm:prSet/>
      <dgm:spPr/>
      <dgm:t>
        <a:bodyPr/>
        <a:lstStyle/>
        <a:p>
          <a:endParaRPr lang="es-MX"/>
        </a:p>
      </dgm:t>
    </dgm:pt>
    <dgm:pt modelId="{6EFB0974-6A61-4F59-A430-D376E08A66CA}" type="sibTrans" cxnId="{8828C464-491B-4C42-99D7-139088EF8DF3}">
      <dgm:prSet/>
      <dgm:spPr/>
      <dgm:t>
        <a:bodyPr/>
        <a:lstStyle/>
        <a:p>
          <a:endParaRPr lang="es-MX"/>
        </a:p>
      </dgm:t>
    </dgm:pt>
    <dgm:pt modelId="{A654D193-CDCE-473F-9835-E711487C8FC7}">
      <dgm:prSet/>
      <dgm:spPr/>
      <dgm:t>
        <a:bodyPr/>
        <a:lstStyle/>
        <a:p>
          <a:pPr rtl="0"/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Entonces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profesor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agregó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asignación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DA187-AD39-49E1-99C6-EAE1A12DE8FD}" type="parTrans" cxnId="{30841031-6EA8-4A94-B6DF-4302267F0EA5}">
      <dgm:prSet/>
      <dgm:spPr/>
      <dgm:t>
        <a:bodyPr/>
        <a:lstStyle/>
        <a:p>
          <a:endParaRPr lang="es-MX"/>
        </a:p>
      </dgm:t>
    </dgm:pt>
    <dgm:pt modelId="{01C6A3B5-12EF-416B-B53E-F960B222ED67}" type="sibTrans" cxnId="{30841031-6EA8-4A94-B6DF-4302267F0EA5}">
      <dgm:prSet/>
      <dgm:spPr/>
      <dgm:t>
        <a:bodyPr/>
        <a:lstStyle/>
        <a:p>
          <a:endParaRPr lang="es-MX"/>
        </a:p>
      </dgm:t>
    </dgm:pt>
    <dgm:pt modelId="{AAE1CE25-9AFE-4FB3-94A8-08F93F6C952F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estudiantes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fueron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romper las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reglas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tomar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ascensor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estando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frente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ocupantes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brincando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atrás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elevador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justo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antes de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cerrar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puerta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Uno de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ocupantes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elevador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le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escuchó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susurrar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“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Llamen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911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tenemos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bicho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raro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aquí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D6B57-317A-4080-B0DC-A9EF16B573CE}" type="parTrans" cxnId="{94EF5FA2-AFB3-4B73-A4F2-F9A2D19703D8}">
      <dgm:prSet/>
      <dgm:spPr/>
      <dgm:t>
        <a:bodyPr/>
        <a:lstStyle/>
        <a:p>
          <a:endParaRPr lang="es-MX"/>
        </a:p>
      </dgm:t>
    </dgm:pt>
    <dgm:pt modelId="{320BFFE2-F847-4407-8A7C-F600DF5B9177}" type="sibTrans" cxnId="{94EF5FA2-AFB3-4B73-A4F2-F9A2D19703D8}">
      <dgm:prSet/>
      <dgm:spPr/>
      <dgm:t>
        <a:bodyPr/>
        <a:lstStyle/>
        <a:p>
          <a:endParaRPr lang="es-MX"/>
        </a:p>
      </dgm:t>
    </dgm:pt>
    <dgm:pt modelId="{19D3BA54-119D-47B7-8064-BF8A193890ED}" type="pres">
      <dgm:prSet presAssocID="{432133AB-0F80-4E51-B8FD-11CAC3A825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3CCAA33-82D9-480E-93B4-31D677CF6109}" type="pres">
      <dgm:prSet presAssocID="{432133AB-0F80-4E51-B8FD-11CAC3A82573}" presName="Name1" presStyleCnt="0"/>
      <dgm:spPr/>
      <dgm:t>
        <a:bodyPr/>
        <a:lstStyle/>
        <a:p>
          <a:endParaRPr lang="es-MX"/>
        </a:p>
      </dgm:t>
    </dgm:pt>
    <dgm:pt modelId="{1ABD0C74-4C71-450F-A5FF-E1D7DB33732C}" type="pres">
      <dgm:prSet presAssocID="{432133AB-0F80-4E51-B8FD-11CAC3A82573}" presName="cycle" presStyleCnt="0"/>
      <dgm:spPr/>
      <dgm:t>
        <a:bodyPr/>
        <a:lstStyle/>
        <a:p>
          <a:endParaRPr lang="es-MX"/>
        </a:p>
      </dgm:t>
    </dgm:pt>
    <dgm:pt modelId="{3CDED3F8-1703-421F-907C-A27C0EEE08D7}" type="pres">
      <dgm:prSet presAssocID="{432133AB-0F80-4E51-B8FD-11CAC3A82573}" presName="srcNode" presStyleLbl="node1" presStyleIdx="0" presStyleCnt="3"/>
      <dgm:spPr/>
      <dgm:t>
        <a:bodyPr/>
        <a:lstStyle/>
        <a:p>
          <a:endParaRPr lang="es-MX"/>
        </a:p>
      </dgm:t>
    </dgm:pt>
    <dgm:pt modelId="{6F58E408-89CB-4AEE-B0FD-A5A2CC467BBE}" type="pres">
      <dgm:prSet presAssocID="{432133AB-0F80-4E51-B8FD-11CAC3A82573}" presName="conn" presStyleLbl="parChTrans1D2" presStyleIdx="0" presStyleCnt="1"/>
      <dgm:spPr/>
      <dgm:t>
        <a:bodyPr/>
        <a:lstStyle/>
        <a:p>
          <a:endParaRPr lang="es-MX"/>
        </a:p>
      </dgm:t>
    </dgm:pt>
    <dgm:pt modelId="{2E74B441-9A76-4612-8839-01EF412572C5}" type="pres">
      <dgm:prSet presAssocID="{432133AB-0F80-4E51-B8FD-11CAC3A82573}" presName="extraNode" presStyleLbl="node1" presStyleIdx="0" presStyleCnt="3"/>
      <dgm:spPr/>
      <dgm:t>
        <a:bodyPr/>
        <a:lstStyle/>
        <a:p>
          <a:endParaRPr lang="es-MX"/>
        </a:p>
      </dgm:t>
    </dgm:pt>
    <dgm:pt modelId="{CF2D9341-50EA-4A20-B0D2-5F09F4B24350}" type="pres">
      <dgm:prSet presAssocID="{432133AB-0F80-4E51-B8FD-11CAC3A82573}" presName="dstNode" presStyleLbl="node1" presStyleIdx="0" presStyleCnt="3"/>
      <dgm:spPr/>
      <dgm:t>
        <a:bodyPr/>
        <a:lstStyle/>
        <a:p>
          <a:endParaRPr lang="es-MX"/>
        </a:p>
      </dgm:t>
    </dgm:pt>
    <dgm:pt modelId="{16B034B4-7416-42A2-AD73-9E7331FF4A35}" type="pres">
      <dgm:prSet presAssocID="{302A027B-9E18-4256-B6A2-F0AB48A255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74CEC4-166A-4F15-A50A-E7969F3747D8}" type="pres">
      <dgm:prSet presAssocID="{302A027B-9E18-4256-B6A2-F0AB48A25508}" presName="accent_1" presStyleCnt="0"/>
      <dgm:spPr/>
      <dgm:t>
        <a:bodyPr/>
        <a:lstStyle/>
        <a:p>
          <a:endParaRPr lang="es-MX"/>
        </a:p>
      </dgm:t>
    </dgm:pt>
    <dgm:pt modelId="{F2AA6C1F-6E2C-4B04-83CD-23BAA6710F29}" type="pres">
      <dgm:prSet presAssocID="{302A027B-9E18-4256-B6A2-F0AB48A25508}" presName="accentRepeatNode" presStyleLbl="solidFgAcc1" presStyleIdx="0" presStyleCnt="3"/>
      <dgm:spPr/>
      <dgm:t>
        <a:bodyPr/>
        <a:lstStyle/>
        <a:p>
          <a:endParaRPr lang="es-MX"/>
        </a:p>
      </dgm:t>
    </dgm:pt>
    <dgm:pt modelId="{728A9174-67B3-49DF-B59D-CB1526E54193}" type="pres">
      <dgm:prSet presAssocID="{A654D193-CDCE-473F-9835-E711487C8F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F11082-A42C-4E09-BADC-DB26DE44998E}" type="pres">
      <dgm:prSet presAssocID="{A654D193-CDCE-473F-9835-E711487C8FC7}" presName="accent_2" presStyleCnt="0"/>
      <dgm:spPr/>
      <dgm:t>
        <a:bodyPr/>
        <a:lstStyle/>
        <a:p>
          <a:endParaRPr lang="es-MX"/>
        </a:p>
      </dgm:t>
    </dgm:pt>
    <dgm:pt modelId="{54E0BB7E-88C7-4443-8AE6-A95017846D28}" type="pres">
      <dgm:prSet presAssocID="{A654D193-CDCE-473F-9835-E711487C8FC7}" presName="accentRepeatNode" presStyleLbl="solidFgAcc1" presStyleIdx="1" presStyleCnt="3"/>
      <dgm:spPr/>
      <dgm:t>
        <a:bodyPr/>
        <a:lstStyle/>
        <a:p>
          <a:endParaRPr lang="es-MX"/>
        </a:p>
      </dgm:t>
    </dgm:pt>
    <dgm:pt modelId="{D3AF3A75-55C2-4520-9890-11F5AB30ACB4}" type="pres">
      <dgm:prSet presAssocID="{AAE1CE25-9AFE-4FB3-94A8-08F93F6C952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845844-8A79-4F5D-8E47-2CB2874D7115}" type="pres">
      <dgm:prSet presAssocID="{AAE1CE25-9AFE-4FB3-94A8-08F93F6C952F}" presName="accent_3" presStyleCnt="0"/>
      <dgm:spPr/>
      <dgm:t>
        <a:bodyPr/>
        <a:lstStyle/>
        <a:p>
          <a:endParaRPr lang="es-MX"/>
        </a:p>
      </dgm:t>
    </dgm:pt>
    <dgm:pt modelId="{E29EB5EF-504A-48C0-8C92-5757C6C74170}" type="pres">
      <dgm:prSet presAssocID="{AAE1CE25-9AFE-4FB3-94A8-08F93F6C952F}" presName="accentRepeatNode" presStyleLbl="solidFgAcc1" presStyleIdx="2" presStyleCnt="3"/>
      <dgm:spPr/>
      <dgm:t>
        <a:bodyPr/>
        <a:lstStyle/>
        <a:p>
          <a:endParaRPr lang="es-MX"/>
        </a:p>
      </dgm:t>
    </dgm:pt>
  </dgm:ptLst>
  <dgm:cxnLst>
    <dgm:cxn modelId="{94EF5FA2-AFB3-4B73-A4F2-F9A2D19703D8}" srcId="{432133AB-0F80-4E51-B8FD-11CAC3A82573}" destId="{AAE1CE25-9AFE-4FB3-94A8-08F93F6C952F}" srcOrd="2" destOrd="0" parTransId="{556D6B57-317A-4080-B0DC-A9EF16B573CE}" sibTransId="{320BFFE2-F847-4407-8A7C-F600DF5B9177}"/>
    <dgm:cxn modelId="{10C5AEF9-59C3-4FD0-A1F3-5F931E9ADB63}" type="presOf" srcId="{6EFB0974-6A61-4F59-A430-D376E08A66CA}" destId="{6F58E408-89CB-4AEE-B0FD-A5A2CC467BBE}" srcOrd="0" destOrd="0" presId="urn:microsoft.com/office/officeart/2008/layout/VerticalCurvedList"/>
    <dgm:cxn modelId="{96322962-726F-4177-B58D-342634CCCA98}" type="presOf" srcId="{302A027B-9E18-4256-B6A2-F0AB48A25508}" destId="{16B034B4-7416-42A2-AD73-9E7331FF4A35}" srcOrd="0" destOrd="0" presId="urn:microsoft.com/office/officeart/2008/layout/VerticalCurvedList"/>
    <dgm:cxn modelId="{7B86EEF7-664D-48DE-BFA9-2C8DF7699B6E}" type="presOf" srcId="{A654D193-CDCE-473F-9835-E711487C8FC7}" destId="{728A9174-67B3-49DF-B59D-CB1526E54193}" srcOrd="0" destOrd="0" presId="urn:microsoft.com/office/officeart/2008/layout/VerticalCurvedList"/>
    <dgm:cxn modelId="{EB3FFCB1-66B0-4CBC-B683-2EB23B52CC5F}" type="presOf" srcId="{432133AB-0F80-4E51-B8FD-11CAC3A82573}" destId="{19D3BA54-119D-47B7-8064-BF8A193890ED}" srcOrd="0" destOrd="0" presId="urn:microsoft.com/office/officeart/2008/layout/VerticalCurvedList"/>
    <dgm:cxn modelId="{F55E7A03-9B24-464E-87AB-D05516593284}" type="presOf" srcId="{AAE1CE25-9AFE-4FB3-94A8-08F93F6C952F}" destId="{D3AF3A75-55C2-4520-9890-11F5AB30ACB4}" srcOrd="0" destOrd="0" presId="urn:microsoft.com/office/officeart/2008/layout/VerticalCurvedList"/>
    <dgm:cxn modelId="{8828C464-491B-4C42-99D7-139088EF8DF3}" srcId="{432133AB-0F80-4E51-B8FD-11CAC3A82573}" destId="{302A027B-9E18-4256-B6A2-F0AB48A25508}" srcOrd="0" destOrd="0" parTransId="{A7F977FA-EE38-44E5-8BC1-FD1DB3C975F6}" sibTransId="{6EFB0974-6A61-4F59-A430-D376E08A66CA}"/>
    <dgm:cxn modelId="{30841031-6EA8-4A94-B6DF-4302267F0EA5}" srcId="{432133AB-0F80-4E51-B8FD-11CAC3A82573}" destId="{A654D193-CDCE-473F-9835-E711487C8FC7}" srcOrd="1" destOrd="0" parTransId="{302DA187-AD39-49E1-99C6-EAE1A12DE8FD}" sibTransId="{01C6A3B5-12EF-416B-B53E-F960B222ED67}"/>
    <dgm:cxn modelId="{7D4A8E50-ACDF-48C0-AAB5-DA81E1ADD217}" type="presParOf" srcId="{19D3BA54-119D-47B7-8064-BF8A193890ED}" destId="{73CCAA33-82D9-480E-93B4-31D677CF6109}" srcOrd="0" destOrd="0" presId="urn:microsoft.com/office/officeart/2008/layout/VerticalCurvedList"/>
    <dgm:cxn modelId="{9357255B-15EF-4381-99CD-03CFBC2A98D3}" type="presParOf" srcId="{73CCAA33-82D9-480E-93B4-31D677CF6109}" destId="{1ABD0C74-4C71-450F-A5FF-E1D7DB33732C}" srcOrd="0" destOrd="0" presId="urn:microsoft.com/office/officeart/2008/layout/VerticalCurvedList"/>
    <dgm:cxn modelId="{641343C4-E89D-471E-9608-35DEF55D38DE}" type="presParOf" srcId="{1ABD0C74-4C71-450F-A5FF-E1D7DB33732C}" destId="{3CDED3F8-1703-421F-907C-A27C0EEE08D7}" srcOrd="0" destOrd="0" presId="urn:microsoft.com/office/officeart/2008/layout/VerticalCurvedList"/>
    <dgm:cxn modelId="{4CF40C8D-CF07-4F1B-AD65-B4FDC1FEFE38}" type="presParOf" srcId="{1ABD0C74-4C71-450F-A5FF-E1D7DB33732C}" destId="{6F58E408-89CB-4AEE-B0FD-A5A2CC467BBE}" srcOrd="1" destOrd="0" presId="urn:microsoft.com/office/officeart/2008/layout/VerticalCurvedList"/>
    <dgm:cxn modelId="{924EB590-1CB6-496C-B538-E2A00DA5128C}" type="presParOf" srcId="{1ABD0C74-4C71-450F-A5FF-E1D7DB33732C}" destId="{2E74B441-9A76-4612-8839-01EF412572C5}" srcOrd="2" destOrd="0" presId="urn:microsoft.com/office/officeart/2008/layout/VerticalCurvedList"/>
    <dgm:cxn modelId="{7B9C7B7F-D142-4E6A-8A23-7BA222A22FD0}" type="presParOf" srcId="{1ABD0C74-4C71-450F-A5FF-E1D7DB33732C}" destId="{CF2D9341-50EA-4A20-B0D2-5F09F4B24350}" srcOrd="3" destOrd="0" presId="urn:microsoft.com/office/officeart/2008/layout/VerticalCurvedList"/>
    <dgm:cxn modelId="{F4698516-2060-4D9B-811A-70DD52E45467}" type="presParOf" srcId="{73CCAA33-82D9-480E-93B4-31D677CF6109}" destId="{16B034B4-7416-42A2-AD73-9E7331FF4A35}" srcOrd="1" destOrd="0" presId="urn:microsoft.com/office/officeart/2008/layout/VerticalCurvedList"/>
    <dgm:cxn modelId="{07E31325-FF6C-4BAF-82D2-DC96A5F3F9F7}" type="presParOf" srcId="{73CCAA33-82D9-480E-93B4-31D677CF6109}" destId="{1374CEC4-166A-4F15-A50A-E7969F3747D8}" srcOrd="2" destOrd="0" presId="urn:microsoft.com/office/officeart/2008/layout/VerticalCurvedList"/>
    <dgm:cxn modelId="{D20CAA87-3214-437A-A565-5606A157FD3C}" type="presParOf" srcId="{1374CEC4-166A-4F15-A50A-E7969F3747D8}" destId="{F2AA6C1F-6E2C-4B04-83CD-23BAA6710F29}" srcOrd="0" destOrd="0" presId="urn:microsoft.com/office/officeart/2008/layout/VerticalCurvedList"/>
    <dgm:cxn modelId="{212ABEB4-1ABF-4D51-9132-1AA0D27FC7F7}" type="presParOf" srcId="{73CCAA33-82D9-480E-93B4-31D677CF6109}" destId="{728A9174-67B3-49DF-B59D-CB1526E54193}" srcOrd="3" destOrd="0" presId="urn:microsoft.com/office/officeart/2008/layout/VerticalCurvedList"/>
    <dgm:cxn modelId="{4B2D6515-68C0-4448-92CE-9132DA065B34}" type="presParOf" srcId="{73CCAA33-82D9-480E-93B4-31D677CF6109}" destId="{E6F11082-A42C-4E09-BADC-DB26DE44998E}" srcOrd="4" destOrd="0" presId="urn:microsoft.com/office/officeart/2008/layout/VerticalCurvedList"/>
    <dgm:cxn modelId="{3506B3E5-B77C-45AB-A029-8BFA9B2C4D8D}" type="presParOf" srcId="{E6F11082-A42C-4E09-BADC-DB26DE44998E}" destId="{54E0BB7E-88C7-4443-8AE6-A95017846D28}" srcOrd="0" destOrd="0" presId="urn:microsoft.com/office/officeart/2008/layout/VerticalCurvedList"/>
    <dgm:cxn modelId="{B51DC966-150E-4DE1-9206-911883665569}" type="presParOf" srcId="{73CCAA33-82D9-480E-93B4-31D677CF6109}" destId="{D3AF3A75-55C2-4520-9890-11F5AB30ACB4}" srcOrd="5" destOrd="0" presId="urn:microsoft.com/office/officeart/2008/layout/VerticalCurvedList"/>
    <dgm:cxn modelId="{1DC567B3-9126-4531-B32F-D5C4FAC81241}" type="presParOf" srcId="{73CCAA33-82D9-480E-93B4-31D677CF6109}" destId="{6C845844-8A79-4F5D-8E47-2CB2874D7115}" srcOrd="6" destOrd="0" presId="urn:microsoft.com/office/officeart/2008/layout/VerticalCurvedList"/>
    <dgm:cxn modelId="{4B626FE9-957A-4C2C-95DD-F321F56E1ADD}" type="presParOf" srcId="{6C845844-8A79-4F5D-8E47-2CB2874D7115}" destId="{E29EB5EF-504A-48C0-8C92-5757C6C741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FE8D3F-A7CC-401F-9830-DF78B268DEA8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8C3F969-EB77-483A-BF22-5DA4BAB18DB1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personas de E.U.A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prefieren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escritorios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sillas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frente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frente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ángulo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recto,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mientras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Chinos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prefieren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acomodo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BE9F6-062A-4D7A-827E-C431725A4B38}" type="parTrans" cxnId="{21D44D0C-37B8-4F31-AEE3-73F5D099F708}">
      <dgm:prSet/>
      <dgm:spPr/>
      <dgm:t>
        <a:bodyPr/>
        <a:lstStyle/>
        <a:p>
          <a:endParaRPr lang="es-MX"/>
        </a:p>
      </dgm:t>
    </dgm:pt>
    <dgm:pt modelId="{57F76F05-A662-42E8-91F9-782065C5EA15}" type="sibTrans" cxnId="{21D44D0C-37B8-4F31-AEE3-73F5D099F708}">
      <dgm:prSet/>
      <dgm:spPr/>
      <dgm:t>
        <a:bodyPr/>
        <a:lstStyle/>
        <a:p>
          <a:endParaRPr lang="es-MX"/>
        </a:p>
      </dgm:t>
    </dgm:pt>
    <dgm:pt modelId="{C5ECA31E-FB2A-41ED-ACDC-764F89C2F09E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oficinas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cerca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ventanas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estatus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oficinas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interior;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oficinas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grandes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estatus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pequeñas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 la planta superior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estatus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el primer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piso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09D5C-DF9B-4F51-903F-7D858B948628}" type="parTrans" cxnId="{D627DC53-A4D8-4252-89D8-9E1E1B8BF7A7}">
      <dgm:prSet/>
      <dgm:spPr/>
      <dgm:t>
        <a:bodyPr/>
        <a:lstStyle/>
        <a:p>
          <a:endParaRPr lang="es-MX"/>
        </a:p>
      </dgm:t>
    </dgm:pt>
    <dgm:pt modelId="{1D9D52A8-14DD-4AED-9654-6A8C5E72C186}" type="sibTrans" cxnId="{D627DC53-A4D8-4252-89D8-9E1E1B8BF7A7}">
      <dgm:prSet/>
      <dgm:spPr/>
      <dgm:t>
        <a:bodyPr/>
        <a:lstStyle/>
        <a:p>
          <a:endParaRPr lang="es-MX"/>
        </a:p>
      </dgm:t>
    </dgm:pt>
    <dgm:pt modelId="{05948CC4-2C33-49D1-87A8-E02B2F6ED5E3}">
      <dgm:prSet/>
      <dgm:spPr/>
      <dgm:t>
        <a:bodyPr/>
        <a:lstStyle/>
        <a:p>
          <a:pPr rtl="0"/>
          <a:r>
            <a:rPr lang="es-MX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Ejecutivos franceses de nivel superior ocupan el centro de una zona de oficinas con los subordinados a su alrededor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C3C85-2208-43EF-A323-BE3734FAB6A2}" type="parTrans" cxnId="{1D8C8E63-2891-40E1-98AD-014B8FB88C48}">
      <dgm:prSet/>
      <dgm:spPr/>
    </dgm:pt>
    <dgm:pt modelId="{FB09C3F5-AA13-4A39-A63C-0C4F43411A25}" type="sibTrans" cxnId="{1D8C8E63-2891-40E1-98AD-014B8FB88C48}">
      <dgm:prSet/>
      <dgm:spPr/>
    </dgm:pt>
    <dgm:pt modelId="{14601444-054E-4526-BAE5-B02FF949C7FC}">
      <dgm:prSet/>
      <dgm:spPr/>
      <dgm:t>
        <a:bodyPr/>
        <a:lstStyle/>
        <a:p>
          <a:r>
            <a:rPr lang="es-MX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Japoneses no consideran apropiadas las oficinas privadas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s-MX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sólo los más altos oficiales tienen despachos privadas y pueden tener despachos en las grandes áreas de trabajo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84ACC1F-1117-495C-8F47-A91B849AFD71}" type="parTrans" cxnId="{533A6D47-FEBF-4FEB-81BC-DC2291C859A6}">
      <dgm:prSet/>
      <dgm:spPr/>
      <dgm:t>
        <a:bodyPr/>
        <a:lstStyle/>
        <a:p>
          <a:endParaRPr lang="es-MX"/>
        </a:p>
      </dgm:t>
    </dgm:pt>
    <dgm:pt modelId="{5A671F4D-887D-4ECC-BBE7-E2E93F31CD3D}" type="sibTrans" cxnId="{533A6D47-FEBF-4FEB-81BC-DC2291C859A6}">
      <dgm:prSet/>
      <dgm:spPr/>
      <dgm:t>
        <a:bodyPr/>
        <a:lstStyle/>
        <a:p>
          <a:endParaRPr lang="es-MX"/>
        </a:p>
      </dgm:t>
    </dgm:pt>
    <dgm:pt modelId="{9B9F79CE-97A6-49BE-809F-8F2F5EAA12D1}" type="pres">
      <dgm:prSet presAssocID="{89FE8D3F-A7CC-401F-9830-DF78B268DEA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1C0ECF0-EE33-4E3C-BCA5-196242B3F1C8}" type="pres">
      <dgm:prSet presAssocID="{89FE8D3F-A7CC-401F-9830-DF78B268DEA8}" presName="arrow" presStyleLbl="bgShp" presStyleIdx="0" presStyleCnt="1"/>
      <dgm:spPr/>
      <dgm:t>
        <a:bodyPr/>
        <a:lstStyle/>
        <a:p>
          <a:endParaRPr lang="es-MX"/>
        </a:p>
      </dgm:t>
    </dgm:pt>
    <dgm:pt modelId="{235CC076-DCF4-494B-B8D6-8EEAAF20C955}" type="pres">
      <dgm:prSet presAssocID="{89FE8D3F-A7CC-401F-9830-DF78B268DEA8}" presName="linearProcess" presStyleCnt="0"/>
      <dgm:spPr/>
      <dgm:t>
        <a:bodyPr/>
        <a:lstStyle/>
        <a:p>
          <a:endParaRPr lang="es-MX"/>
        </a:p>
      </dgm:t>
    </dgm:pt>
    <dgm:pt modelId="{E2C4C293-81DB-4210-9500-F818058E6FBE}" type="pres">
      <dgm:prSet presAssocID="{C8C3F969-EB77-483A-BF22-5DA4BAB18DB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EF2CDA-1039-4110-96EB-5E7B045DC627}" type="pres">
      <dgm:prSet presAssocID="{57F76F05-A662-42E8-91F9-782065C5EA15}" presName="sibTrans" presStyleCnt="0"/>
      <dgm:spPr/>
      <dgm:t>
        <a:bodyPr/>
        <a:lstStyle/>
        <a:p>
          <a:endParaRPr lang="es-MX"/>
        </a:p>
      </dgm:t>
    </dgm:pt>
    <dgm:pt modelId="{E0D28101-7D16-4B48-8477-422939EA60D4}" type="pres">
      <dgm:prSet presAssocID="{C5ECA31E-FB2A-41ED-ACDC-764F89C2F09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8D2710-CB50-4989-9730-B2870E8276F3}" type="pres">
      <dgm:prSet presAssocID="{1D9D52A8-14DD-4AED-9654-6A8C5E72C186}" presName="sibTrans" presStyleCnt="0"/>
      <dgm:spPr/>
      <dgm:t>
        <a:bodyPr/>
        <a:lstStyle/>
        <a:p>
          <a:endParaRPr lang="es-MX"/>
        </a:p>
      </dgm:t>
    </dgm:pt>
    <dgm:pt modelId="{A975D658-A167-472E-B5C8-E28F8FEBC4E6}" type="pres">
      <dgm:prSet presAssocID="{05948CC4-2C33-49D1-87A8-E02B2F6ED5E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4A1BE4-48C4-4B37-ACD6-3172D5EC299A}" type="pres">
      <dgm:prSet presAssocID="{FB09C3F5-AA13-4A39-A63C-0C4F43411A25}" presName="sibTrans" presStyleCnt="0"/>
      <dgm:spPr/>
      <dgm:t>
        <a:bodyPr/>
        <a:lstStyle/>
        <a:p>
          <a:endParaRPr lang="es-MX"/>
        </a:p>
      </dgm:t>
    </dgm:pt>
    <dgm:pt modelId="{04E39956-16B0-459F-9604-D0F2F7663D22}" type="pres">
      <dgm:prSet presAssocID="{14601444-054E-4526-BAE5-B02FF949C7F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59BACD5-1CF8-473E-936A-E595E638DE41}" type="presOf" srcId="{14601444-054E-4526-BAE5-B02FF949C7FC}" destId="{04E39956-16B0-459F-9604-D0F2F7663D22}" srcOrd="0" destOrd="0" presId="urn:microsoft.com/office/officeart/2005/8/layout/hProcess9"/>
    <dgm:cxn modelId="{657E1B0F-2C83-4A6A-BADB-8E2AD63D14E6}" type="presOf" srcId="{89FE8D3F-A7CC-401F-9830-DF78B268DEA8}" destId="{9B9F79CE-97A6-49BE-809F-8F2F5EAA12D1}" srcOrd="0" destOrd="0" presId="urn:microsoft.com/office/officeart/2005/8/layout/hProcess9"/>
    <dgm:cxn modelId="{D627DC53-A4D8-4252-89D8-9E1E1B8BF7A7}" srcId="{89FE8D3F-A7CC-401F-9830-DF78B268DEA8}" destId="{C5ECA31E-FB2A-41ED-ACDC-764F89C2F09E}" srcOrd="1" destOrd="0" parTransId="{7B109D5C-DF9B-4F51-903F-7D858B948628}" sibTransId="{1D9D52A8-14DD-4AED-9654-6A8C5E72C186}"/>
    <dgm:cxn modelId="{3B07A023-8BDF-450F-8727-BCBF429A56BD}" type="presOf" srcId="{C5ECA31E-FB2A-41ED-ACDC-764F89C2F09E}" destId="{E0D28101-7D16-4B48-8477-422939EA60D4}" srcOrd="0" destOrd="0" presId="urn:microsoft.com/office/officeart/2005/8/layout/hProcess9"/>
    <dgm:cxn modelId="{14A279AF-25AE-421B-8EBB-88D72F521887}" type="presOf" srcId="{C8C3F969-EB77-483A-BF22-5DA4BAB18DB1}" destId="{E2C4C293-81DB-4210-9500-F818058E6FBE}" srcOrd="0" destOrd="0" presId="urn:microsoft.com/office/officeart/2005/8/layout/hProcess9"/>
    <dgm:cxn modelId="{1D8C8E63-2891-40E1-98AD-014B8FB88C48}" srcId="{89FE8D3F-A7CC-401F-9830-DF78B268DEA8}" destId="{05948CC4-2C33-49D1-87A8-E02B2F6ED5E3}" srcOrd="2" destOrd="0" parTransId="{1E4C3C85-2208-43EF-A323-BE3734FAB6A2}" sibTransId="{FB09C3F5-AA13-4A39-A63C-0C4F43411A25}"/>
    <dgm:cxn modelId="{21D44D0C-37B8-4F31-AEE3-73F5D099F708}" srcId="{89FE8D3F-A7CC-401F-9830-DF78B268DEA8}" destId="{C8C3F969-EB77-483A-BF22-5DA4BAB18DB1}" srcOrd="0" destOrd="0" parTransId="{DF7BE9F6-062A-4D7A-827E-C431725A4B38}" sibTransId="{57F76F05-A662-42E8-91F9-782065C5EA15}"/>
    <dgm:cxn modelId="{4AD20D75-F77F-4EBE-B090-EA45222EE210}" type="presOf" srcId="{05948CC4-2C33-49D1-87A8-E02B2F6ED5E3}" destId="{A975D658-A167-472E-B5C8-E28F8FEBC4E6}" srcOrd="0" destOrd="0" presId="urn:microsoft.com/office/officeart/2005/8/layout/hProcess9"/>
    <dgm:cxn modelId="{533A6D47-FEBF-4FEB-81BC-DC2291C859A6}" srcId="{89FE8D3F-A7CC-401F-9830-DF78B268DEA8}" destId="{14601444-054E-4526-BAE5-B02FF949C7FC}" srcOrd="3" destOrd="0" parTransId="{F84ACC1F-1117-495C-8F47-A91B849AFD71}" sibTransId="{5A671F4D-887D-4ECC-BBE7-E2E93F31CD3D}"/>
    <dgm:cxn modelId="{45388698-3520-4B3E-BCA7-15EF5283E027}" type="presParOf" srcId="{9B9F79CE-97A6-49BE-809F-8F2F5EAA12D1}" destId="{11C0ECF0-EE33-4E3C-BCA5-196242B3F1C8}" srcOrd="0" destOrd="0" presId="urn:microsoft.com/office/officeart/2005/8/layout/hProcess9"/>
    <dgm:cxn modelId="{12EA8C8E-D499-4E7D-ABD3-FC48CEDB3FFE}" type="presParOf" srcId="{9B9F79CE-97A6-49BE-809F-8F2F5EAA12D1}" destId="{235CC076-DCF4-494B-B8D6-8EEAAF20C955}" srcOrd="1" destOrd="0" presId="urn:microsoft.com/office/officeart/2005/8/layout/hProcess9"/>
    <dgm:cxn modelId="{093BCAFD-2BC7-4031-A5AD-895A6548B416}" type="presParOf" srcId="{235CC076-DCF4-494B-B8D6-8EEAAF20C955}" destId="{E2C4C293-81DB-4210-9500-F818058E6FBE}" srcOrd="0" destOrd="0" presId="urn:microsoft.com/office/officeart/2005/8/layout/hProcess9"/>
    <dgm:cxn modelId="{EC0B9DBD-E27A-4D7B-80C4-90EB2D2088EA}" type="presParOf" srcId="{235CC076-DCF4-494B-B8D6-8EEAAF20C955}" destId="{5DEF2CDA-1039-4110-96EB-5E7B045DC627}" srcOrd="1" destOrd="0" presId="urn:microsoft.com/office/officeart/2005/8/layout/hProcess9"/>
    <dgm:cxn modelId="{5E996A96-C664-4092-95A2-7ACFA8B3FD2A}" type="presParOf" srcId="{235CC076-DCF4-494B-B8D6-8EEAAF20C955}" destId="{E0D28101-7D16-4B48-8477-422939EA60D4}" srcOrd="2" destOrd="0" presId="urn:microsoft.com/office/officeart/2005/8/layout/hProcess9"/>
    <dgm:cxn modelId="{A135F30A-6BA1-4522-AC14-761C6D4DDE82}" type="presParOf" srcId="{235CC076-DCF4-494B-B8D6-8EEAAF20C955}" destId="{728D2710-CB50-4989-9730-B2870E8276F3}" srcOrd="3" destOrd="0" presId="urn:microsoft.com/office/officeart/2005/8/layout/hProcess9"/>
    <dgm:cxn modelId="{1612AB61-FB3E-46DB-A99C-627DE0F8E947}" type="presParOf" srcId="{235CC076-DCF4-494B-B8D6-8EEAAF20C955}" destId="{A975D658-A167-472E-B5C8-E28F8FEBC4E6}" srcOrd="4" destOrd="0" presId="urn:microsoft.com/office/officeart/2005/8/layout/hProcess9"/>
    <dgm:cxn modelId="{954F21E5-BBF5-4CA5-A365-F8FDFC2D55CF}" type="presParOf" srcId="{235CC076-DCF4-494B-B8D6-8EEAAF20C955}" destId="{244A1BE4-48C4-4B37-ACD6-3172D5EC299A}" srcOrd="5" destOrd="0" presId="urn:microsoft.com/office/officeart/2005/8/layout/hProcess9"/>
    <dgm:cxn modelId="{62DEA050-9309-43E0-9EBA-A93BC407C268}" type="presParOf" srcId="{235CC076-DCF4-494B-B8D6-8EEAAF20C955}" destId="{04E39956-16B0-459F-9604-D0F2F7663D2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1C429D-33F8-416E-9C14-E89E68BACD3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E5E1F4C1-ED71-496C-A8A1-3A9AE94B1575}">
      <dgm:prSet custT="1"/>
      <dgm:spPr/>
      <dgm:t>
        <a:bodyPr/>
        <a:lstStyle/>
        <a:p>
          <a:pPr rtl="0"/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Aunque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personas de E.U.A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responden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negativamente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olor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corporal,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Árabes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comodos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olores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naturales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cuerpo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C5573-28FB-4852-9CD1-AFA89A088095}" type="parTrans" cxnId="{37DDD5CE-6E3A-4AE4-A5BF-A2E6E39D0FE3}">
      <dgm:prSet/>
      <dgm:spPr/>
      <dgm:t>
        <a:bodyPr/>
        <a:lstStyle/>
        <a:p>
          <a:endParaRPr lang="es-MX"/>
        </a:p>
      </dgm:t>
    </dgm:pt>
    <dgm:pt modelId="{D7063E93-4D06-462F-B7FA-151F99045602}" type="sibTrans" cxnId="{37DDD5CE-6E3A-4AE4-A5BF-A2E6E39D0FE3}">
      <dgm:prSet/>
      <dgm:spPr/>
      <dgm:t>
        <a:bodyPr/>
        <a:lstStyle/>
        <a:p>
          <a:endParaRPr lang="es-MX"/>
        </a:p>
      </dgm:t>
    </dgm:pt>
    <dgm:pt modelId="{62000F2E-F5B0-4AEC-8019-448EB20D4A45}">
      <dgm:prSet custT="1"/>
      <dgm:spPr/>
      <dgm:t>
        <a:bodyPr/>
        <a:lstStyle/>
        <a:p>
          <a:pPr rtl="0"/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Otras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cuales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olor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juega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rol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importante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incluidas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Japonesa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la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Samoana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CF4BA-9768-4D71-AEF6-E3520F48B6BD}" type="parTrans" cxnId="{45DC8F11-2BF9-4ADC-A2F4-98B6A0FE7A72}">
      <dgm:prSet/>
      <dgm:spPr/>
      <dgm:t>
        <a:bodyPr/>
        <a:lstStyle/>
        <a:p>
          <a:endParaRPr lang="es-MX"/>
        </a:p>
      </dgm:t>
    </dgm:pt>
    <dgm:pt modelId="{EE834303-988A-4D65-B2A2-2BC881FCAC04}" type="sibTrans" cxnId="{45DC8F11-2BF9-4ADC-A2F4-98B6A0FE7A72}">
      <dgm:prSet/>
      <dgm:spPr/>
      <dgm:t>
        <a:bodyPr/>
        <a:lstStyle/>
        <a:p>
          <a:endParaRPr lang="es-MX"/>
        </a:p>
      </dgm:t>
    </dgm:pt>
    <dgm:pt modelId="{934E5A9C-4460-4360-BC20-C68BA3C68E1B}" type="pres">
      <dgm:prSet presAssocID="{871C429D-33F8-416E-9C14-E89E68BACD3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218513-B756-48B4-89EE-48CD86237EF2}" type="pres">
      <dgm:prSet presAssocID="{E5E1F4C1-ED71-496C-A8A1-3A9AE94B1575}" presName="circ1" presStyleLbl="vennNode1" presStyleIdx="0" presStyleCnt="2"/>
      <dgm:spPr/>
      <dgm:t>
        <a:bodyPr/>
        <a:lstStyle/>
        <a:p>
          <a:endParaRPr lang="es-MX"/>
        </a:p>
      </dgm:t>
    </dgm:pt>
    <dgm:pt modelId="{415EF244-D38F-4F1D-9F76-746D14CA9FCF}" type="pres">
      <dgm:prSet presAssocID="{E5E1F4C1-ED71-496C-A8A1-3A9AE94B15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E5ABBC-60F8-4018-9B97-758A740FA034}" type="pres">
      <dgm:prSet presAssocID="{62000F2E-F5B0-4AEC-8019-448EB20D4A45}" presName="circ2" presStyleLbl="vennNode1" presStyleIdx="1" presStyleCnt="2"/>
      <dgm:spPr/>
      <dgm:t>
        <a:bodyPr/>
        <a:lstStyle/>
        <a:p>
          <a:endParaRPr lang="es-MX"/>
        </a:p>
      </dgm:t>
    </dgm:pt>
    <dgm:pt modelId="{25DEA5D6-07ED-4598-BF53-715FFCD66E86}" type="pres">
      <dgm:prSet presAssocID="{62000F2E-F5B0-4AEC-8019-448EB20D4A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553526-185B-4452-94E2-2916E1E5F40A}" type="presOf" srcId="{E5E1F4C1-ED71-496C-A8A1-3A9AE94B1575}" destId="{6B218513-B756-48B4-89EE-48CD86237EF2}" srcOrd="0" destOrd="0" presId="urn:microsoft.com/office/officeart/2005/8/layout/venn1"/>
    <dgm:cxn modelId="{37DDD5CE-6E3A-4AE4-A5BF-A2E6E39D0FE3}" srcId="{871C429D-33F8-416E-9C14-E89E68BACD32}" destId="{E5E1F4C1-ED71-496C-A8A1-3A9AE94B1575}" srcOrd="0" destOrd="0" parTransId="{8FFC5573-28FB-4852-9CD1-AFA89A088095}" sibTransId="{D7063E93-4D06-462F-B7FA-151F99045602}"/>
    <dgm:cxn modelId="{7B7DA62B-F18C-4825-91BC-4805FD834141}" type="presOf" srcId="{62000F2E-F5B0-4AEC-8019-448EB20D4A45}" destId="{25DEA5D6-07ED-4598-BF53-715FFCD66E86}" srcOrd="1" destOrd="0" presId="urn:microsoft.com/office/officeart/2005/8/layout/venn1"/>
    <dgm:cxn modelId="{C848C6EE-CA8E-4EAA-909A-343853AC3CE6}" type="presOf" srcId="{E5E1F4C1-ED71-496C-A8A1-3A9AE94B1575}" destId="{415EF244-D38F-4F1D-9F76-746D14CA9FCF}" srcOrd="1" destOrd="0" presId="urn:microsoft.com/office/officeart/2005/8/layout/venn1"/>
    <dgm:cxn modelId="{80EDF63F-29C3-4629-B3EE-93215ED23132}" type="presOf" srcId="{871C429D-33F8-416E-9C14-E89E68BACD32}" destId="{934E5A9C-4460-4360-BC20-C68BA3C68E1B}" srcOrd="0" destOrd="0" presId="urn:microsoft.com/office/officeart/2005/8/layout/venn1"/>
    <dgm:cxn modelId="{45DC8F11-2BF9-4ADC-A2F4-98B6A0FE7A72}" srcId="{871C429D-33F8-416E-9C14-E89E68BACD32}" destId="{62000F2E-F5B0-4AEC-8019-448EB20D4A45}" srcOrd="1" destOrd="0" parTransId="{75CCF4BA-9768-4D71-AEF6-E3520F48B6BD}" sibTransId="{EE834303-988A-4D65-B2A2-2BC881FCAC04}"/>
    <dgm:cxn modelId="{65D3D68B-6CFF-4BB4-976F-4CB53AFD8106}" type="presOf" srcId="{62000F2E-F5B0-4AEC-8019-448EB20D4A45}" destId="{7AE5ABBC-60F8-4018-9B97-758A740FA034}" srcOrd="0" destOrd="0" presId="urn:microsoft.com/office/officeart/2005/8/layout/venn1"/>
    <dgm:cxn modelId="{30D1ACDB-A56C-49E4-BE06-88EBAA05D423}" type="presParOf" srcId="{934E5A9C-4460-4360-BC20-C68BA3C68E1B}" destId="{6B218513-B756-48B4-89EE-48CD86237EF2}" srcOrd="0" destOrd="0" presId="urn:microsoft.com/office/officeart/2005/8/layout/venn1"/>
    <dgm:cxn modelId="{05E1AB20-AC20-4BAB-87C1-B8F9AFF82CD7}" type="presParOf" srcId="{934E5A9C-4460-4360-BC20-C68BA3C68E1B}" destId="{415EF244-D38F-4F1D-9F76-746D14CA9FCF}" srcOrd="1" destOrd="0" presId="urn:microsoft.com/office/officeart/2005/8/layout/venn1"/>
    <dgm:cxn modelId="{BE3E413D-7814-41AB-9A14-4FE296FEB411}" type="presParOf" srcId="{934E5A9C-4460-4360-BC20-C68BA3C68E1B}" destId="{7AE5ABBC-60F8-4018-9B97-758A740FA034}" srcOrd="2" destOrd="0" presId="urn:microsoft.com/office/officeart/2005/8/layout/venn1"/>
    <dgm:cxn modelId="{D9F7FB93-C024-4B67-A8B6-1610A55CD8FC}" type="presParOf" srcId="{934E5A9C-4460-4360-BC20-C68BA3C68E1B}" destId="{25DEA5D6-07ED-4598-BF53-715FFCD66E8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D95C2F-2EA6-4536-90DB-1EB17EA38E24}" type="doc">
      <dgm:prSet loTypeId="urn:diagrams.loki3.com/TabbedArc+Icon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A52CA197-CC99-4BD5-832B-8FDD3146F989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apropiadamente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puede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crear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sentimientos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calidez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confianza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inapropiadamente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puede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causar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molestia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desconfianza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EC9F5-2C79-46DE-9077-3FE2A7881EB7}" type="parTrans" cxnId="{7387B7B1-DB68-4AB8-A6F6-F41F33E41AF5}">
      <dgm:prSet/>
      <dgm:spPr/>
      <dgm:t>
        <a:bodyPr/>
        <a:lstStyle/>
        <a:p>
          <a:endParaRPr lang="es-MX"/>
        </a:p>
      </dgm:t>
    </dgm:pt>
    <dgm:pt modelId="{30124A1D-4A50-4E9A-909A-E3F5457F4F03}" type="sibTrans" cxnId="{7387B7B1-DB68-4AB8-A6F6-F41F33E41AF5}">
      <dgm:prSet/>
      <dgm:spPr/>
      <dgm:t>
        <a:bodyPr/>
        <a:lstStyle/>
        <a:p>
          <a:endParaRPr lang="es-MX"/>
        </a:p>
      </dgm:t>
    </dgm:pt>
    <dgm:pt modelId="{57F3074C-6AD2-4D58-8895-B375DE356710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jerarquia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consideración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tacto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E.U.A: personas que son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mayores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de alto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pueden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aquellos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son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jóvenes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rango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entre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iguales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pueden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FE718-78BD-4B55-A5FC-F759355076A9}" type="parTrans" cxnId="{CBE9CD3B-A134-43A2-9F9E-7D730A680794}">
      <dgm:prSet/>
      <dgm:spPr/>
      <dgm:t>
        <a:bodyPr/>
        <a:lstStyle/>
        <a:p>
          <a:endParaRPr lang="es-MX"/>
        </a:p>
      </dgm:t>
    </dgm:pt>
    <dgm:pt modelId="{807E5B3A-FC17-4C93-A5D1-9823A6438A8C}" type="sibTrans" cxnId="{CBE9CD3B-A134-43A2-9F9E-7D730A680794}">
      <dgm:prSet/>
      <dgm:spPr/>
      <dgm:t>
        <a:bodyPr/>
        <a:lstStyle/>
        <a:p>
          <a:endParaRPr lang="es-MX"/>
        </a:p>
      </dgm:t>
    </dgm:pt>
    <dgm:pt modelId="{665B867C-4165-4FDE-8D83-1BE1A34BFFC6}" type="pres">
      <dgm:prSet presAssocID="{D6D95C2F-2EA6-4536-90DB-1EB17EA38E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D503B17-13A3-4B96-AF1E-FAF0EABE5950}" type="pres">
      <dgm:prSet presAssocID="{A52CA197-CC99-4BD5-832B-8FDD3146F989}" presName="twoplus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C0B0F3-3DB4-44AF-A163-3BE021C1C070}" type="pres">
      <dgm:prSet presAssocID="{57F3074C-6AD2-4D58-8895-B375DE356710}" presName="twoplus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BE9CD3B-A134-43A2-9F9E-7D730A680794}" srcId="{D6D95C2F-2EA6-4536-90DB-1EB17EA38E24}" destId="{57F3074C-6AD2-4D58-8895-B375DE356710}" srcOrd="1" destOrd="0" parTransId="{22DFE718-78BD-4B55-A5FC-F759355076A9}" sibTransId="{807E5B3A-FC17-4C93-A5D1-9823A6438A8C}"/>
    <dgm:cxn modelId="{C14FCA54-6D43-4591-A224-2A66F2D9E66B}" type="presOf" srcId="{57F3074C-6AD2-4D58-8895-B375DE356710}" destId="{60C0B0F3-3DB4-44AF-A163-3BE021C1C070}" srcOrd="0" destOrd="0" presId="urn:diagrams.loki3.com/TabbedArc+Icon"/>
    <dgm:cxn modelId="{AE0B43AA-D891-40EB-98B8-0B569E5E4885}" type="presOf" srcId="{D6D95C2F-2EA6-4536-90DB-1EB17EA38E24}" destId="{665B867C-4165-4FDE-8D83-1BE1A34BFFC6}" srcOrd="0" destOrd="0" presId="urn:diagrams.loki3.com/TabbedArc+Icon"/>
    <dgm:cxn modelId="{664D111E-5C32-4F72-A86F-96022E3B399D}" type="presOf" srcId="{A52CA197-CC99-4BD5-832B-8FDD3146F989}" destId="{6D503B17-13A3-4B96-AF1E-FAF0EABE5950}" srcOrd="0" destOrd="0" presId="urn:diagrams.loki3.com/TabbedArc+Icon"/>
    <dgm:cxn modelId="{7387B7B1-DB68-4AB8-A6F6-F41F33E41AF5}" srcId="{D6D95C2F-2EA6-4536-90DB-1EB17EA38E24}" destId="{A52CA197-CC99-4BD5-832B-8FDD3146F989}" srcOrd="0" destOrd="0" parTransId="{C39EC9F5-2C79-46DE-9077-3FE2A7881EB7}" sibTransId="{30124A1D-4A50-4E9A-909A-E3F5457F4F03}"/>
    <dgm:cxn modelId="{1318F7C8-8B3E-4B0B-8207-55D56E8FE838}" type="presParOf" srcId="{665B867C-4165-4FDE-8D83-1BE1A34BFFC6}" destId="{6D503B17-13A3-4B96-AF1E-FAF0EABE5950}" srcOrd="0" destOrd="0" presId="urn:diagrams.loki3.com/TabbedArc+Icon"/>
    <dgm:cxn modelId="{891D41C8-9976-4A33-B497-895A0C47E03D}" type="presParOf" srcId="{665B867C-4165-4FDE-8D83-1BE1A34BFFC6}" destId="{60C0B0F3-3DB4-44AF-A163-3BE021C1C070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AB873D-1062-4761-B108-4184740FB2F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DC9B8E8-7166-4CDE-A309-F460928BDC4E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Japón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B7972-70D3-4AE5-9966-710CE66B7285}" type="parTrans" cxnId="{031C9240-9296-40AD-95A6-88D1D68231F9}">
      <dgm:prSet/>
      <dgm:spPr/>
      <dgm:t>
        <a:bodyPr/>
        <a:lstStyle/>
        <a:p>
          <a:endParaRPr lang="es-MX"/>
        </a:p>
      </dgm:t>
    </dgm:pt>
    <dgm:pt modelId="{073EC68C-2B80-4F88-B062-CD9684FCD410}" type="sibTrans" cxnId="{031C9240-9296-40AD-95A6-88D1D68231F9}">
      <dgm:prSet/>
      <dgm:spPr/>
      <dgm:t>
        <a:bodyPr/>
        <a:lstStyle/>
        <a:p>
          <a:endParaRPr lang="es-MX"/>
        </a:p>
      </dgm:t>
    </dgm:pt>
    <dgm:pt modelId="{C1E92ACC-0BE2-4BFF-8128-0E14DBEF45CC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E.U.A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Canadá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E50DC-EA21-4917-A224-B8D723B35A7B}" type="parTrans" cxnId="{F214E5FF-2951-451E-9BE4-F56D5D90E84E}">
      <dgm:prSet/>
      <dgm:spPr/>
      <dgm:t>
        <a:bodyPr/>
        <a:lstStyle/>
        <a:p>
          <a:endParaRPr lang="es-MX"/>
        </a:p>
      </dgm:t>
    </dgm:pt>
    <dgm:pt modelId="{CF348E1F-44DF-4D68-A2F9-3566773ABE4B}" type="sibTrans" cxnId="{F214E5FF-2951-451E-9BE4-F56D5D90E84E}">
      <dgm:prSet/>
      <dgm:spPr/>
      <dgm:t>
        <a:bodyPr/>
        <a:lstStyle/>
        <a:p>
          <a:endParaRPr lang="es-MX"/>
        </a:p>
      </dgm:t>
    </dgm:pt>
    <dgm:pt modelId="{E6B9D87B-55B2-431A-8099-6D32E1BED734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Inglaterra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1F63F-E0BC-47B8-8894-153BD5D58C14}" type="parTrans" cxnId="{785E4648-AC98-4918-B431-EA7420D674F0}">
      <dgm:prSet/>
      <dgm:spPr/>
      <dgm:t>
        <a:bodyPr/>
        <a:lstStyle/>
        <a:p>
          <a:endParaRPr lang="es-MX"/>
        </a:p>
      </dgm:t>
    </dgm:pt>
    <dgm:pt modelId="{D2552291-1AD9-4F87-AB8F-5F0079F1E0E4}" type="sibTrans" cxnId="{785E4648-AC98-4918-B431-EA7420D674F0}">
      <dgm:prSet/>
      <dgm:spPr/>
      <dgm:t>
        <a:bodyPr/>
        <a:lstStyle/>
        <a:p>
          <a:endParaRPr lang="es-MX"/>
        </a:p>
      </dgm:t>
    </dgm:pt>
    <dgm:pt modelId="{2F520CCF-31CE-4EFC-8492-076B580D6AF7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Escandinavia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5D1BB-8321-4249-860D-8B272B57F85E}" type="parTrans" cxnId="{D8042B0F-E4C8-490F-9CD4-D131A839E816}">
      <dgm:prSet/>
      <dgm:spPr/>
      <dgm:t>
        <a:bodyPr/>
        <a:lstStyle/>
        <a:p>
          <a:endParaRPr lang="es-MX"/>
        </a:p>
      </dgm:t>
    </dgm:pt>
    <dgm:pt modelId="{19E51308-7A78-4311-A014-DA13E45041A4}" type="sibTrans" cxnId="{D8042B0F-E4C8-490F-9CD4-D131A839E816}">
      <dgm:prSet/>
      <dgm:spPr/>
      <dgm:t>
        <a:bodyPr/>
        <a:lstStyle/>
        <a:p>
          <a:endParaRPr lang="es-MX"/>
        </a:p>
      </dgm:t>
    </dgm:pt>
    <dgm:pt modelId="{7C475C92-1CB7-490C-A551-88238F489679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Norte de  Europa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66899-C37A-40B2-AB5D-FCF9BE236822}" type="parTrans" cxnId="{E64EAFE3-C2FA-49FA-B980-36B6CCC2CB15}">
      <dgm:prSet/>
      <dgm:spPr/>
      <dgm:t>
        <a:bodyPr/>
        <a:lstStyle/>
        <a:p>
          <a:endParaRPr lang="es-MX"/>
        </a:p>
      </dgm:t>
    </dgm:pt>
    <dgm:pt modelId="{48168EEB-A095-492A-9020-EB32F003B6A0}" type="sibTrans" cxnId="{E64EAFE3-C2FA-49FA-B980-36B6CCC2CB15}">
      <dgm:prSet/>
      <dgm:spPr/>
      <dgm:t>
        <a:bodyPr/>
        <a:lstStyle/>
        <a:p>
          <a:endParaRPr lang="es-MX"/>
        </a:p>
      </dgm:t>
    </dgm:pt>
    <dgm:pt modelId="{E41DA0CE-55ED-48AA-AE5E-34AA0B997C76}" type="pres">
      <dgm:prSet presAssocID="{99AB873D-1062-4761-B108-4184740FB2F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1536212E-A261-45A2-B211-22AF2DB3606D}" type="pres">
      <dgm:prSet presAssocID="{BDC9B8E8-7166-4CDE-A309-F460928BDC4E}" presName="parenttextcomposite" presStyleCnt="0"/>
      <dgm:spPr/>
      <dgm:t>
        <a:bodyPr/>
        <a:lstStyle/>
        <a:p>
          <a:endParaRPr lang="es-MX"/>
        </a:p>
      </dgm:t>
    </dgm:pt>
    <dgm:pt modelId="{FE7930B3-044E-4469-B808-0B6D873D084A}" type="pres">
      <dgm:prSet presAssocID="{BDC9B8E8-7166-4CDE-A309-F460928BDC4E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6D1D01-7E2F-4582-BAD8-6C5738F81CAE}" type="pres">
      <dgm:prSet presAssocID="{BDC9B8E8-7166-4CDE-A309-F460928BDC4E}" presName="parallelogramComposite" presStyleCnt="0"/>
      <dgm:spPr/>
      <dgm:t>
        <a:bodyPr/>
        <a:lstStyle/>
        <a:p>
          <a:endParaRPr lang="es-MX"/>
        </a:p>
      </dgm:t>
    </dgm:pt>
    <dgm:pt modelId="{17C2418A-30D4-4020-8D74-2F450FA4A351}" type="pres">
      <dgm:prSet presAssocID="{BDC9B8E8-7166-4CDE-A309-F460928BDC4E}" presName="parallelogram1" presStyleLbl="alignNode1" presStyleIdx="0" presStyleCnt="35"/>
      <dgm:spPr/>
      <dgm:t>
        <a:bodyPr/>
        <a:lstStyle/>
        <a:p>
          <a:endParaRPr lang="es-MX"/>
        </a:p>
      </dgm:t>
    </dgm:pt>
    <dgm:pt modelId="{417283BA-04EA-42C1-BE6C-DEC4F9CDE2B6}" type="pres">
      <dgm:prSet presAssocID="{BDC9B8E8-7166-4CDE-A309-F460928BDC4E}" presName="parallelogram2" presStyleLbl="alignNode1" presStyleIdx="1" presStyleCnt="35"/>
      <dgm:spPr/>
      <dgm:t>
        <a:bodyPr/>
        <a:lstStyle/>
        <a:p>
          <a:endParaRPr lang="es-MX"/>
        </a:p>
      </dgm:t>
    </dgm:pt>
    <dgm:pt modelId="{53751EEC-F425-4367-858C-38F894C72826}" type="pres">
      <dgm:prSet presAssocID="{BDC9B8E8-7166-4CDE-A309-F460928BDC4E}" presName="parallelogram3" presStyleLbl="alignNode1" presStyleIdx="2" presStyleCnt="35"/>
      <dgm:spPr/>
      <dgm:t>
        <a:bodyPr/>
        <a:lstStyle/>
        <a:p>
          <a:endParaRPr lang="es-MX"/>
        </a:p>
      </dgm:t>
    </dgm:pt>
    <dgm:pt modelId="{D913BADE-EC78-4F9A-9763-3DBF571D5175}" type="pres">
      <dgm:prSet presAssocID="{BDC9B8E8-7166-4CDE-A309-F460928BDC4E}" presName="parallelogram4" presStyleLbl="alignNode1" presStyleIdx="3" presStyleCnt="35"/>
      <dgm:spPr/>
      <dgm:t>
        <a:bodyPr/>
        <a:lstStyle/>
        <a:p>
          <a:endParaRPr lang="es-MX"/>
        </a:p>
      </dgm:t>
    </dgm:pt>
    <dgm:pt modelId="{2058713A-15F5-4E8C-A4C0-C5BC4A270009}" type="pres">
      <dgm:prSet presAssocID="{BDC9B8E8-7166-4CDE-A309-F460928BDC4E}" presName="parallelogram5" presStyleLbl="alignNode1" presStyleIdx="4" presStyleCnt="35"/>
      <dgm:spPr/>
      <dgm:t>
        <a:bodyPr/>
        <a:lstStyle/>
        <a:p>
          <a:endParaRPr lang="es-MX"/>
        </a:p>
      </dgm:t>
    </dgm:pt>
    <dgm:pt modelId="{DF001E07-408F-421B-80F4-1F9A462A7677}" type="pres">
      <dgm:prSet presAssocID="{BDC9B8E8-7166-4CDE-A309-F460928BDC4E}" presName="parallelogram6" presStyleLbl="alignNode1" presStyleIdx="5" presStyleCnt="35"/>
      <dgm:spPr/>
      <dgm:t>
        <a:bodyPr/>
        <a:lstStyle/>
        <a:p>
          <a:endParaRPr lang="es-MX"/>
        </a:p>
      </dgm:t>
    </dgm:pt>
    <dgm:pt modelId="{B1C45326-5F20-4F74-ACF2-DA4100488BA6}" type="pres">
      <dgm:prSet presAssocID="{BDC9B8E8-7166-4CDE-A309-F460928BDC4E}" presName="parallelogram7" presStyleLbl="alignNode1" presStyleIdx="6" presStyleCnt="35"/>
      <dgm:spPr/>
      <dgm:t>
        <a:bodyPr/>
        <a:lstStyle/>
        <a:p>
          <a:endParaRPr lang="es-MX"/>
        </a:p>
      </dgm:t>
    </dgm:pt>
    <dgm:pt modelId="{8DD39A87-B101-408E-B76D-38FDEE4C671E}" type="pres">
      <dgm:prSet presAssocID="{073EC68C-2B80-4F88-B062-CD9684FCD410}" presName="sibTrans" presStyleCnt="0"/>
      <dgm:spPr/>
      <dgm:t>
        <a:bodyPr/>
        <a:lstStyle/>
        <a:p>
          <a:endParaRPr lang="es-MX"/>
        </a:p>
      </dgm:t>
    </dgm:pt>
    <dgm:pt modelId="{F029F5B6-61C9-4096-A092-8289FCA262FE}" type="pres">
      <dgm:prSet presAssocID="{C1E92ACC-0BE2-4BFF-8128-0E14DBEF45CC}" presName="parenttextcomposite" presStyleCnt="0"/>
      <dgm:spPr/>
      <dgm:t>
        <a:bodyPr/>
        <a:lstStyle/>
        <a:p>
          <a:endParaRPr lang="es-MX"/>
        </a:p>
      </dgm:t>
    </dgm:pt>
    <dgm:pt modelId="{81E40B95-9876-4F06-9FA7-F2F090FAF4C7}" type="pres">
      <dgm:prSet presAssocID="{C1E92ACC-0BE2-4BFF-8128-0E14DBEF45CC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999F96-4667-47D8-89EA-F4A401EE0E4A}" type="pres">
      <dgm:prSet presAssocID="{C1E92ACC-0BE2-4BFF-8128-0E14DBEF45CC}" presName="parallelogramComposite" presStyleCnt="0"/>
      <dgm:spPr/>
      <dgm:t>
        <a:bodyPr/>
        <a:lstStyle/>
        <a:p>
          <a:endParaRPr lang="es-MX"/>
        </a:p>
      </dgm:t>
    </dgm:pt>
    <dgm:pt modelId="{9F5FA1D2-E1D6-426D-AC85-5E6FBCE7AD57}" type="pres">
      <dgm:prSet presAssocID="{C1E92ACC-0BE2-4BFF-8128-0E14DBEF45CC}" presName="parallelogram1" presStyleLbl="alignNode1" presStyleIdx="7" presStyleCnt="35"/>
      <dgm:spPr/>
      <dgm:t>
        <a:bodyPr/>
        <a:lstStyle/>
        <a:p>
          <a:endParaRPr lang="es-MX"/>
        </a:p>
      </dgm:t>
    </dgm:pt>
    <dgm:pt modelId="{DE27010C-89F2-4753-AEF6-1EE6EDB24E9C}" type="pres">
      <dgm:prSet presAssocID="{C1E92ACC-0BE2-4BFF-8128-0E14DBEF45CC}" presName="parallelogram2" presStyleLbl="alignNode1" presStyleIdx="8" presStyleCnt="35"/>
      <dgm:spPr/>
      <dgm:t>
        <a:bodyPr/>
        <a:lstStyle/>
        <a:p>
          <a:endParaRPr lang="es-MX"/>
        </a:p>
      </dgm:t>
    </dgm:pt>
    <dgm:pt modelId="{9E90D4B8-B492-4951-96B7-E2B843905387}" type="pres">
      <dgm:prSet presAssocID="{C1E92ACC-0BE2-4BFF-8128-0E14DBEF45CC}" presName="parallelogram3" presStyleLbl="alignNode1" presStyleIdx="9" presStyleCnt="35"/>
      <dgm:spPr/>
      <dgm:t>
        <a:bodyPr/>
        <a:lstStyle/>
        <a:p>
          <a:endParaRPr lang="es-MX"/>
        </a:p>
      </dgm:t>
    </dgm:pt>
    <dgm:pt modelId="{9FE5E9EF-651D-4BF5-BD38-6FDDFF9C93E5}" type="pres">
      <dgm:prSet presAssocID="{C1E92ACC-0BE2-4BFF-8128-0E14DBEF45CC}" presName="parallelogram4" presStyleLbl="alignNode1" presStyleIdx="10" presStyleCnt="35"/>
      <dgm:spPr/>
      <dgm:t>
        <a:bodyPr/>
        <a:lstStyle/>
        <a:p>
          <a:endParaRPr lang="es-MX"/>
        </a:p>
      </dgm:t>
    </dgm:pt>
    <dgm:pt modelId="{189703C2-9AD6-48ED-948C-FF1B8BC3EB72}" type="pres">
      <dgm:prSet presAssocID="{C1E92ACC-0BE2-4BFF-8128-0E14DBEF45CC}" presName="parallelogram5" presStyleLbl="alignNode1" presStyleIdx="11" presStyleCnt="35"/>
      <dgm:spPr/>
      <dgm:t>
        <a:bodyPr/>
        <a:lstStyle/>
        <a:p>
          <a:endParaRPr lang="es-MX"/>
        </a:p>
      </dgm:t>
    </dgm:pt>
    <dgm:pt modelId="{84BEDCA6-575A-4204-82C5-FB2597CB3277}" type="pres">
      <dgm:prSet presAssocID="{C1E92ACC-0BE2-4BFF-8128-0E14DBEF45CC}" presName="parallelogram6" presStyleLbl="alignNode1" presStyleIdx="12" presStyleCnt="35"/>
      <dgm:spPr/>
      <dgm:t>
        <a:bodyPr/>
        <a:lstStyle/>
        <a:p>
          <a:endParaRPr lang="es-MX"/>
        </a:p>
      </dgm:t>
    </dgm:pt>
    <dgm:pt modelId="{21566C4B-28D9-42AC-8B49-79DD4ACAB14B}" type="pres">
      <dgm:prSet presAssocID="{C1E92ACC-0BE2-4BFF-8128-0E14DBEF45CC}" presName="parallelogram7" presStyleLbl="alignNode1" presStyleIdx="13" presStyleCnt="35"/>
      <dgm:spPr/>
      <dgm:t>
        <a:bodyPr/>
        <a:lstStyle/>
        <a:p>
          <a:endParaRPr lang="es-MX"/>
        </a:p>
      </dgm:t>
    </dgm:pt>
    <dgm:pt modelId="{7BE0C734-8BD1-45D7-A501-76CE3AAD5D88}" type="pres">
      <dgm:prSet presAssocID="{CF348E1F-44DF-4D68-A2F9-3566773ABE4B}" presName="sibTrans" presStyleCnt="0"/>
      <dgm:spPr/>
      <dgm:t>
        <a:bodyPr/>
        <a:lstStyle/>
        <a:p>
          <a:endParaRPr lang="es-MX"/>
        </a:p>
      </dgm:t>
    </dgm:pt>
    <dgm:pt modelId="{9E421A1C-0532-4630-84D5-04F0079E02C3}" type="pres">
      <dgm:prSet presAssocID="{E6B9D87B-55B2-431A-8099-6D32E1BED734}" presName="parenttextcomposite" presStyleCnt="0"/>
      <dgm:spPr/>
      <dgm:t>
        <a:bodyPr/>
        <a:lstStyle/>
        <a:p>
          <a:endParaRPr lang="es-MX"/>
        </a:p>
      </dgm:t>
    </dgm:pt>
    <dgm:pt modelId="{01EC45F4-6817-45BA-BCDB-0BD3C3BA006E}" type="pres">
      <dgm:prSet presAssocID="{E6B9D87B-55B2-431A-8099-6D32E1BED734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A1BD20-A917-44E4-B103-6BA1AAABDAB2}" type="pres">
      <dgm:prSet presAssocID="{E6B9D87B-55B2-431A-8099-6D32E1BED734}" presName="parallelogramComposite" presStyleCnt="0"/>
      <dgm:spPr/>
      <dgm:t>
        <a:bodyPr/>
        <a:lstStyle/>
        <a:p>
          <a:endParaRPr lang="es-MX"/>
        </a:p>
      </dgm:t>
    </dgm:pt>
    <dgm:pt modelId="{47D62FE7-06FC-44AD-AABE-216B6A853ED2}" type="pres">
      <dgm:prSet presAssocID="{E6B9D87B-55B2-431A-8099-6D32E1BED734}" presName="parallelogram1" presStyleLbl="alignNode1" presStyleIdx="14" presStyleCnt="35"/>
      <dgm:spPr/>
      <dgm:t>
        <a:bodyPr/>
        <a:lstStyle/>
        <a:p>
          <a:endParaRPr lang="es-MX"/>
        </a:p>
      </dgm:t>
    </dgm:pt>
    <dgm:pt modelId="{06DB696A-59B8-4E93-9B67-99D64DAAA127}" type="pres">
      <dgm:prSet presAssocID="{E6B9D87B-55B2-431A-8099-6D32E1BED734}" presName="parallelogram2" presStyleLbl="alignNode1" presStyleIdx="15" presStyleCnt="35"/>
      <dgm:spPr/>
      <dgm:t>
        <a:bodyPr/>
        <a:lstStyle/>
        <a:p>
          <a:endParaRPr lang="es-MX"/>
        </a:p>
      </dgm:t>
    </dgm:pt>
    <dgm:pt modelId="{C9DAD069-0DDA-4636-8C01-A8A7A390D49A}" type="pres">
      <dgm:prSet presAssocID="{E6B9D87B-55B2-431A-8099-6D32E1BED734}" presName="parallelogram3" presStyleLbl="alignNode1" presStyleIdx="16" presStyleCnt="35"/>
      <dgm:spPr/>
      <dgm:t>
        <a:bodyPr/>
        <a:lstStyle/>
        <a:p>
          <a:endParaRPr lang="es-MX"/>
        </a:p>
      </dgm:t>
    </dgm:pt>
    <dgm:pt modelId="{1F13E2C0-C0B2-4593-8BE4-414EABBD347F}" type="pres">
      <dgm:prSet presAssocID="{E6B9D87B-55B2-431A-8099-6D32E1BED734}" presName="parallelogram4" presStyleLbl="alignNode1" presStyleIdx="17" presStyleCnt="35"/>
      <dgm:spPr/>
      <dgm:t>
        <a:bodyPr/>
        <a:lstStyle/>
        <a:p>
          <a:endParaRPr lang="es-MX"/>
        </a:p>
      </dgm:t>
    </dgm:pt>
    <dgm:pt modelId="{9D8DA7FE-9FB4-44CC-A947-2D4731592319}" type="pres">
      <dgm:prSet presAssocID="{E6B9D87B-55B2-431A-8099-6D32E1BED734}" presName="parallelogram5" presStyleLbl="alignNode1" presStyleIdx="18" presStyleCnt="35"/>
      <dgm:spPr/>
      <dgm:t>
        <a:bodyPr/>
        <a:lstStyle/>
        <a:p>
          <a:endParaRPr lang="es-MX"/>
        </a:p>
      </dgm:t>
    </dgm:pt>
    <dgm:pt modelId="{23F54623-B141-471A-9A55-90138D0AE800}" type="pres">
      <dgm:prSet presAssocID="{E6B9D87B-55B2-431A-8099-6D32E1BED734}" presName="parallelogram6" presStyleLbl="alignNode1" presStyleIdx="19" presStyleCnt="35"/>
      <dgm:spPr/>
      <dgm:t>
        <a:bodyPr/>
        <a:lstStyle/>
        <a:p>
          <a:endParaRPr lang="es-MX"/>
        </a:p>
      </dgm:t>
    </dgm:pt>
    <dgm:pt modelId="{FEAF05C9-20FB-45CA-96A8-7CC85C17EF3C}" type="pres">
      <dgm:prSet presAssocID="{E6B9D87B-55B2-431A-8099-6D32E1BED734}" presName="parallelogram7" presStyleLbl="alignNode1" presStyleIdx="20" presStyleCnt="35"/>
      <dgm:spPr/>
      <dgm:t>
        <a:bodyPr/>
        <a:lstStyle/>
        <a:p>
          <a:endParaRPr lang="es-MX"/>
        </a:p>
      </dgm:t>
    </dgm:pt>
    <dgm:pt modelId="{E7B576D6-7071-4093-9D78-9ACFEAA3B125}" type="pres">
      <dgm:prSet presAssocID="{D2552291-1AD9-4F87-AB8F-5F0079F1E0E4}" presName="sibTrans" presStyleCnt="0"/>
      <dgm:spPr/>
      <dgm:t>
        <a:bodyPr/>
        <a:lstStyle/>
        <a:p>
          <a:endParaRPr lang="es-MX"/>
        </a:p>
      </dgm:t>
    </dgm:pt>
    <dgm:pt modelId="{6406E33C-121C-4AB0-8724-C876F51AE1D8}" type="pres">
      <dgm:prSet presAssocID="{2F520CCF-31CE-4EFC-8492-076B580D6AF7}" presName="parenttextcomposite" presStyleCnt="0"/>
      <dgm:spPr/>
      <dgm:t>
        <a:bodyPr/>
        <a:lstStyle/>
        <a:p>
          <a:endParaRPr lang="es-MX"/>
        </a:p>
      </dgm:t>
    </dgm:pt>
    <dgm:pt modelId="{E594C806-05DE-4943-AAD6-5F6969E147D4}" type="pres">
      <dgm:prSet presAssocID="{2F520CCF-31CE-4EFC-8492-076B580D6AF7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00B8F3-CA7B-444D-BDD2-6180B5BE64C6}" type="pres">
      <dgm:prSet presAssocID="{2F520CCF-31CE-4EFC-8492-076B580D6AF7}" presName="parallelogramComposite" presStyleCnt="0"/>
      <dgm:spPr/>
      <dgm:t>
        <a:bodyPr/>
        <a:lstStyle/>
        <a:p>
          <a:endParaRPr lang="es-MX"/>
        </a:p>
      </dgm:t>
    </dgm:pt>
    <dgm:pt modelId="{6BAAB7F7-FDD7-4B29-A704-D6653A22E19E}" type="pres">
      <dgm:prSet presAssocID="{2F520CCF-31CE-4EFC-8492-076B580D6AF7}" presName="parallelogram1" presStyleLbl="alignNode1" presStyleIdx="21" presStyleCnt="35"/>
      <dgm:spPr/>
      <dgm:t>
        <a:bodyPr/>
        <a:lstStyle/>
        <a:p>
          <a:endParaRPr lang="es-MX"/>
        </a:p>
      </dgm:t>
    </dgm:pt>
    <dgm:pt modelId="{CDFCFBE4-C39D-4221-A145-811F8D4A2E76}" type="pres">
      <dgm:prSet presAssocID="{2F520CCF-31CE-4EFC-8492-076B580D6AF7}" presName="parallelogram2" presStyleLbl="alignNode1" presStyleIdx="22" presStyleCnt="35"/>
      <dgm:spPr/>
      <dgm:t>
        <a:bodyPr/>
        <a:lstStyle/>
        <a:p>
          <a:endParaRPr lang="es-MX"/>
        </a:p>
      </dgm:t>
    </dgm:pt>
    <dgm:pt modelId="{91C90359-A6AB-4CCF-BD21-3E4978B41550}" type="pres">
      <dgm:prSet presAssocID="{2F520CCF-31CE-4EFC-8492-076B580D6AF7}" presName="parallelogram3" presStyleLbl="alignNode1" presStyleIdx="23" presStyleCnt="35"/>
      <dgm:spPr/>
      <dgm:t>
        <a:bodyPr/>
        <a:lstStyle/>
        <a:p>
          <a:endParaRPr lang="es-MX"/>
        </a:p>
      </dgm:t>
    </dgm:pt>
    <dgm:pt modelId="{629838DC-05DD-4E08-A8D0-A8E88FBDE88E}" type="pres">
      <dgm:prSet presAssocID="{2F520CCF-31CE-4EFC-8492-076B580D6AF7}" presName="parallelogram4" presStyleLbl="alignNode1" presStyleIdx="24" presStyleCnt="35"/>
      <dgm:spPr/>
      <dgm:t>
        <a:bodyPr/>
        <a:lstStyle/>
        <a:p>
          <a:endParaRPr lang="es-MX"/>
        </a:p>
      </dgm:t>
    </dgm:pt>
    <dgm:pt modelId="{804D3C94-21C5-4E1D-8350-A2453478A549}" type="pres">
      <dgm:prSet presAssocID="{2F520CCF-31CE-4EFC-8492-076B580D6AF7}" presName="parallelogram5" presStyleLbl="alignNode1" presStyleIdx="25" presStyleCnt="35"/>
      <dgm:spPr/>
      <dgm:t>
        <a:bodyPr/>
        <a:lstStyle/>
        <a:p>
          <a:endParaRPr lang="es-MX"/>
        </a:p>
      </dgm:t>
    </dgm:pt>
    <dgm:pt modelId="{D624F341-5C84-4C53-9458-4EDD67AF6562}" type="pres">
      <dgm:prSet presAssocID="{2F520CCF-31CE-4EFC-8492-076B580D6AF7}" presName="parallelogram6" presStyleLbl="alignNode1" presStyleIdx="26" presStyleCnt="35"/>
      <dgm:spPr/>
      <dgm:t>
        <a:bodyPr/>
        <a:lstStyle/>
        <a:p>
          <a:endParaRPr lang="es-MX"/>
        </a:p>
      </dgm:t>
    </dgm:pt>
    <dgm:pt modelId="{9092573C-2936-4734-84C4-53597270EF4C}" type="pres">
      <dgm:prSet presAssocID="{2F520CCF-31CE-4EFC-8492-076B580D6AF7}" presName="parallelogram7" presStyleLbl="alignNode1" presStyleIdx="27" presStyleCnt="35"/>
      <dgm:spPr/>
      <dgm:t>
        <a:bodyPr/>
        <a:lstStyle/>
        <a:p>
          <a:endParaRPr lang="es-MX"/>
        </a:p>
      </dgm:t>
    </dgm:pt>
    <dgm:pt modelId="{7124ECD3-74F3-4A7D-B8F5-3761497C7A89}" type="pres">
      <dgm:prSet presAssocID="{19E51308-7A78-4311-A014-DA13E45041A4}" presName="sibTrans" presStyleCnt="0"/>
      <dgm:spPr/>
      <dgm:t>
        <a:bodyPr/>
        <a:lstStyle/>
        <a:p>
          <a:endParaRPr lang="es-MX"/>
        </a:p>
      </dgm:t>
    </dgm:pt>
    <dgm:pt modelId="{A730FEA5-36B4-49B5-8894-AF7B9870851F}" type="pres">
      <dgm:prSet presAssocID="{7C475C92-1CB7-490C-A551-88238F489679}" presName="parenttextcomposite" presStyleCnt="0"/>
      <dgm:spPr/>
      <dgm:t>
        <a:bodyPr/>
        <a:lstStyle/>
        <a:p>
          <a:endParaRPr lang="es-MX"/>
        </a:p>
      </dgm:t>
    </dgm:pt>
    <dgm:pt modelId="{5A64D0C3-5DEA-4083-B05D-0D0DC2FC2A9E}" type="pres">
      <dgm:prSet presAssocID="{7C475C92-1CB7-490C-A551-88238F489679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0E4522-8908-463D-9AAC-21FC2016EA81}" type="pres">
      <dgm:prSet presAssocID="{7C475C92-1CB7-490C-A551-88238F489679}" presName="parallelogramComposite" presStyleCnt="0"/>
      <dgm:spPr/>
      <dgm:t>
        <a:bodyPr/>
        <a:lstStyle/>
        <a:p>
          <a:endParaRPr lang="es-MX"/>
        </a:p>
      </dgm:t>
    </dgm:pt>
    <dgm:pt modelId="{4B3C640D-5374-4CC1-AD1D-0C8033BEA85A}" type="pres">
      <dgm:prSet presAssocID="{7C475C92-1CB7-490C-A551-88238F489679}" presName="parallelogram1" presStyleLbl="alignNode1" presStyleIdx="28" presStyleCnt="35"/>
      <dgm:spPr/>
      <dgm:t>
        <a:bodyPr/>
        <a:lstStyle/>
        <a:p>
          <a:endParaRPr lang="es-MX"/>
        </a:p>
      </dgm:t>
    </dgm:pt>
    <dgm:pt modelId="{CF48A494-2C21-4CA3-9237-ADB4DA353EB7}" type="pres">
      <dgm:prSet presAssocID="{7C475C92-1CB7-490C-A551-88238F489679}" presName="parallelogram2" presStyleLbl="alignNode1" presStyleIdx="29" presStyleCnt="35"/>
      <dgm:spPr/>
      <dgm:t>
        <a:bodyPr/>
        <a:lstStyle/>
        <a:p>
          <a:endParaRPr lang="es-MX"/>
        </a:p>
      </dgm:t>
    </dgm:pt>
    <dgm:pt modelId="{00021D49-B2A4-4296-8D66-F88AFADF2355}" type="pres">
      <dgm:prSet presAssocID="{7C475C92-1CB7-490C-A551-88238F489679}" presName="parallelogram3" presStyleLbl="alignNode1" presStyleIdx="30" presStyleCnt="35"/>
      <dgm:spPr/>
      <dgm:t>
        <a:bodyPr/>
        <a:lstStyle/>
        <a:p>
          <a:endParaRPr lang="es-MX"/>
        </a:p>
      </dgm:t>
    </dgm:pt>
    <dgm:pt modelId="{BBC42839-4AA9-45B4-B910-6F0FFF425B21}" type="pres">
      <dgm:prSet presAssocID="{7C475C92-1CB7-490C-A551-88238F489679}" presName="parallelogram4" presStyleLbl="alignNode1" presStyleIdx="31" presStyleCnt="35"/>
      <dgm:spPr/>
      <dgm:t>
        <a:bodyPr/>
        <a:lstStyle/>
        <a:p>
          <a:endParaRPr lang="es-MX"/>
        </a:p>
      </dgm:t>
    </dgm:pt>
    <dgm:pt modelId="{F1D4DF1E-E2BF-48CD-9D0C-4CC353AC11C9}" type="pres">
      <dgm:prSet presAssocID="{7C475C92-1CB7-490C-A551-88238F489679}" presName="parallelogram5" presStyleLbl="alignNode1" presStyleIdx="32" presStyleCnt="35"/>
      <dgm:spPr/>
      <dgm:t>
        <a:bodyPr/>
        <a:lstStyle/>
        <a:p>
          <a:endParaRPr lang="es-MX"/>
        </a:p>
      </dgm:t>
    </dgm:pt>
    <dgm:pt modelId="{6A3FA77B-C884-498A-9AE1-3C596494F61E}" type="pres">
      <dgm:prSet presAssocID="{7C475C92-1CB7-490C-A551-88238F489679}" presName="parallelogram6" presStyleLbl="alignNode1" presStyleIdx="33" presStyleCnt="35"/>
      <dgm:spPr/>
      <dgm:t>
        <a:bodyPr/>
        <a:lstStyle/>
        <a:p>
          <a:endParaRPr lang="es-MX"/>
        </a:p>
      </dgm:t>
    </dgm:pt>
    <dgm:pt modelId="{EA6B3774-5B5C-4A34-B52F-7C72189E3411}" type="pres">
      <dgm:prSet presAssocID="{7C475C92-1CB7-490C-A551-88238F489679}" presName="parallelogram7" presStyleLbl="alignNode1" presStyleIdx="34" presStyleCnt="35"/>
      <dgm:spPr/>
      <dgm:t>
        <a:bodyPr/>
        <a:lstStyle/>
        <a:p>
          <a:endParaRPr lang="es-MX"/>
        </a:p>
      </dgm:t>
    </dgm:pt>
  </dgm:ptLst>
  <dgm:cxnLst>
    <dgm:cxn modelId="{785E4648-AC98-4918-B431-EA7420D674F0}" srcId="{99AB873D-1062-4761-B108-4184740FB2FD}" destId="{E6B9D87B-55B2-431A-8099-6D32E1BED734}" srcOrd="2" destOrd="0" parTransId="{FF91F63F-E0BC-47B8-8894-153BD5D58C14}" sibTransId="{D2552291-1AD9-4F87-AB8F-5F0079F1E0E4}"/>
    <dgm:cxn modelId="{267B3A93-48BB-482A-9A76-CD96F63F6ECE}" type="presOf" srcId="{BDC9B8E8-7166-4CDE-A309-F460928BDC4E}" destId="{FE7930B3-044E-4469-B808-0B6D873D084A}" srcOrd="0" destOrd="0" presId="urn:microsoft.com/office/officeart/2008/layout/VerticalAccentList"/>
    <dgm:cxn modelId="{90F78A44-5980-4556-AC57-A390771456CB}" type="presOf" srcId="{E6B9D87B-55B2-431A-8099-6D32E1BED734}" destId="{01EC45F4-6817-45BA-BCDB-0BD3C3BA006E}" srcOrd="0" destOrd="0" presId="urn:microsoft.com/office/officeart/2008/layout/VerticalAccentList"/>
    <dgm:cxn modelId="{031C9240-9296-40AD-95A6-88D1D68231F9}" srcId="{99AB873D-1062-4761-B108-4184740FB2FD}" destId="{BDC9B8E8-7166-4CDE-A309-F460928BDC4E}" srcOrd="0" destOrd="0" parTransId="{08DB7972-70D3-4AE5-9966-710CE66B7285}" sibTransId="{073EC68C-2B80-4F88-B062-CD9684FCD410}"/>
    <dgm:cxn modelId="{D8042B0F-E4C8-490F-9CD4-D131A839E816}" srcId="{99AB873D-1062-4761-B108-4184740FB2FD}" destId="{2F520CCF-31CE-4EFC-8492-076B580D6AF7}" srcOrd="3" destOrd="0" parTransId="{E405D1BB-8321-4249-860D-8B272B57F85E}" sibTransId="{19E51308-7A78-4311-A014-DA13E45041A4}"/>
    <dgm:cxn modelId="{180AB52F-84B7-4EDC-9B74-09A326540B93}" type="presOf" srcId="{7C475C92-1CB7-490C-A551-88238F489679}" destId="{5A64D0C3-5DEA-4083-B05D-0D0DC2FC2A9E}" srcOrd="0" destOrd="0" presId="urn:microsoft.com/office/officeart/2008/layout/VerticalAccentList"/>
    <dgm:cxn modelId="{7DB24A79-47AF-4E81-9A4D-C31F61F6D89C}" type="presOf" srcId="{2F520CCF-31CE-4EFC-8492-076B580D6AF7}" destId="{E594C806-05DE-4943-AAD6-5F6969E147D4}" srcOrd="0" destOrd="0" presId="urn:microsoft.com/office/officeart/2008/layout/VerticalAccentList"/>
    <dgm:cxn modelId="{E64EAFE3-C2FA-49FA-B980-36B6CCC2CB15}" srcId="{99AB873D-1062-4761-B108-4184740FB2FD}" destId="{7C475C92-1CB7-490C-A551-88238F489679}" srcOrd="4" destOrd="0" parTransId="{1D066899-C37A-40B2-AB5D-FCF9BE236822}" sibTransId="{48168EEB-A095-492A-9020-EB32F003B6A0}"/>
    <dgm:cxn modelId="{3D628220-0E5D-40BE-BC9C-E174B3C804DD}" type="presOf" srcId="{C1E92ACC-0BE2-4BFF-8128-0E14DBEF45CC}" destId="{81E40B95-9876-4F06-9FA7-F2F090FAF4C7}" srcOrd="0" destOrd="0" presId="urn:microsoft.com/office/officeart/2008/layout/VerticalAccentList"/>
    <dgm:cxn modelId="{F214E5FF-2951-451E-9BE4-F56D5D90E84E}" srcId="{99AB873D-1062-4761-B108-4184740FB2FD}" destId="{C1E92ACC-0BE2-4BFF-8128-0E14DBEF45CC}" srcOrd="1" destOrd="0" parTransId="{4D3E50DC-EA21-4917-A224-B8D723B35A7B}" sibTransId="{CF348E1F-44DF-4D68-A2F9-3566773ABE4B}"/>
    <dgm:cxn modelId="{28DC73EB-D2E3-4A7B-9EAE-8A32AF86B000}" type="presOf" srcId="{99AB873D-1062-4761-B108-4184740FB2FD}" destId="{E41DA0CE-55ED-48AA-AE5E-34AA0B997C76}" srcOrd="0" destOrd="0" presId="urn:microsoft.com/office/officeart/2008/layout/VerticalAccentList"/>
    <dgm:cxn modelId="{803F6D8B-AFCD-4BA0-BEA7-481D99B40FA8}" type="presParOf" srcId="{E41DA0CE-55ED-48AA-AE5E-34AA0B997C76}" destId="{1536212E-A261-45A2-B211-22AF2DB3606D}" srcOrd="0" destOrd="0" presId="urn:microsoft.com/office/officeart/2008/layout/VerticalAccentList"/>
    <dgm:cxn modelId="{26874D12-DF22-416E-A784-FB545AE88AC9}" type="presParOf" srcId="{1536212E-A261-45A2-B211-22AF2DB3606D}" destId="{FE7930B3-044E-4469-B808-0B6D873D084A}" srcOrd="0" destOrd="0" presId="urn:microsoft.com/office/officeart/2008/layout/VerticalAccentList"/>
    <dgm:cxn modelId="{443AFA8A-4A6F-458C-8303-4D1B7C10277A}" type="presParOf" srcId="{E41DA0CE-55ED-48AA-AE5E-34AA0B997C76}" destId="{AB6D1D01-7E2F-4582-BAD8-6C5738F81CAE}" srcOrd="1" destOrd="0" presId="urn:microsoft.com/office/officeart/2008/layout/VerticalAccentList"/>
    <dgm:cxn modelId="{63BB937A-FE6B-4EA3-905E-4622F030F55B}" type="presParOf" srcId="{AB6D1D01-7E2F-4582-BAD8-6C5738F81CAE}" destId="{17C2418A-30D4-4020-8D74-2F450FA4A351}" srcOrd="0" destOrd="0" presId="urn:microsoft.com/office/officeart/2008/layout/VerticalAccentList"/>
    <dgm:cxn modelId="{6AFE2D5A-15C8-43CD-8CC7-C9DBFC0E0CC5}" type="presParOf" srcId="{AB6D1D01-7E2F-4582-BAD8-6C5738F81CAE}" destId="{417283BA-04EA-42C1-BE6C-DEC4F9CDE2B6}" srcOrd="1" destOrd="0" presId="urn:microsoft.com/office/officeart/2008/layout/VerticalAccentList"/>
    <dgm:cxn modelId="{869C954F-CB43-4A58-8E64-49E58921316A}" type="presParOf" srcId="{AB6D1D01-7E2F-4582-BAD8-6C5738F81CAE}" destId="{53751EEC-F425-4367-858C-38F894C72826}" srcOrd="2" destOrd="0" presId="urn:microsoft.com/office/officeart/2008/layout/VerticalAccentList"/>
    <dgm:cxn modelId="{ECA32E42-4714-4954-AB91-50DCE0E52855}" type="presParOf" srcId="{AB6D1D01-7E2F-4582-BAD8-6C5738F81CAE}" destId="{D913BADE-EC78-4F9A-9763-3DBF571D5175}" srcOrd="3" destOrd="0" presId="urn:microsoft.com/office/officeart/2008/layout/VerticalAccentList"/>
    <dgm:cxn modelId="{22014DBB-2FF3-4DB6-A194-971C63B71D01}" type="presParOf" srcId="{AB6D1D01-7E2F-4582-BAD8-6C5738F81CAE}" destId="{2058713A-15F5-4E8C-A4C0-C5BC4A270009}" srcOrd="4" destOrd="0" presId="urn:microsoft.com/office/officeart/2008/layout/VerticalAccentList"/>
    <dgm:cxn modelId="{68DA275F-B811-4919-9EE4-418E57B90E57}" type="presParOf" srcId="{AB6D1D01-7E2F-4582-BAD8-6C5738F81CAE}" destId="{DF001E07-408F-421B-80F4-1F9A462A7677}" srcOrd="5" destOrd="0" presId="urn:microsoft.com/office/officeart/2008/layout/VerticalAccentList"/>
    <dgm:cxn modelId="{0FA6A3DB-701F-4162-B11A-C067A78F203E}" type="presParOf" srcId="{AB6D1D01-7E2F-4582-BAD8-6C5738F81CAE}" destId="{B1C45326-5F20-4F74-ACF2-DA4100488BA6}" srcOrd="6" destOrd="0" presId="urn:microsoft.com/office/officeart/2008/layout/VerticalAccentList"/>
    <dgm:cxn modelId="{A2498E15-F403-49F7-8069-971273593C34}" type="presParOf" srcId="{E41DA0CE-55ED-48AA-AE5E-34AA0B997C76}" destId="{8DD39A87-B101-408E-B76D-38FDEE4C671E}" srcOrd="2" destOrd="0" presId="urn:microsoft.com/office/officeart/2008/layout/VerticalAccentList"/>
    <dgm:cxn modelId="{46FEFC32-32D3-4D3F-906D-00DE01778389}" type="presParOf" srcId="{E41DA0CE-55ED-48AA-AE5E-34AA0B997C76}" destId="{F029F5B6-61C9-4096-A092-8289FCA262FE}" srcOrd="3" destOrd="0" presId="urn:microsoft.com/office/officeart/2008/layout/VerticalAccentList"/>
    <dgm:cxn modelId="{907BECA5-89ED-4B94-AEA3-BF852245B97C}" type="presParOf" srcId="{F029F5B6-61C9-4096-A092-8289FCA262FE}" destId="{81E40B95-9876-4F06-9FA7-F2F090FAF4C7}" srcOrd="0" destOrd="0" presId="urn:microsoft.com/office/officeart/2008/layout/VerticalAccentList"/>
    <dgm:cxn modelId="{2869FC30-5916-45C7-872F-A2D38B0C36BF}" type="presParOf" srcId="{E41DA0CE-55ED-48AA-AE5E-34AA0B997C76}" destId="{71999F96-4667-47D8-89EA-F4A401EE0E4A}" srcOrd="4" destOrd="0" presId="urn:microsoft.com/office/officeart/2008/layout/VerticalAccentList"/>
    <dgm:cxn modelId="{619D5D89-E864-4FD3-B9A6-071CB777DE42}" type="presParOf" srcId="{71999F96-4667-47D8-89EA-F4A401EE0E4A}" destId="{9F5FA1D2-E1D6-426D-AC85-5E6FBCE7AD57}" srcOrd="0" destOrd="0" presId="urn:microsoft.com/office/officeart/2008/layout/VerticalAccentList"/>
    <dgm:cxn modelId="{ECB639F4-6B29-49DE-8B89-DD1DB93F10CE}" type="presParOf" srcId="{71999F96-4667-47D8-89EA-F4A401EE0E4A}" destId="{DE27010C-89F2-4753-AEF6-1EE6EDB24E9C}" srcOrd="1" destOrd="0" presId="urn:microsoft.com/office/officeart/2008/layout/VerticalAccentList"/>
    <dgm:cxn modelId="{3D5105DF-0718-4354-BFCC-3F998B2565D6}" type="presParOf" srcId="{71999F96-4667-47D8-89EA-F4A401EE0E4A}" destId="{9E90D4B8-B492-4951-96B7-E2B843905387}" srcOrd="2" destOrd="0" presId="urn:microsoft.com/office/officeart/2008/layout/VerticalAccentList"/>
    <dgm:cxn modelId="{F1292BDA-8D6E-4D4B-A6FB-83F616E92BEA}" type="presParOf" srcId="{71999F96-4667-47D8-89EA-F4A401EE0E4A}" destId="{9FE5E9EF-651D-4BF5-BD38-6FDDFF9C93E5}" srcOrd="3" destOrd="0" presId="urn:microsoft.com/office/officeart/2008/layout/VerticalAccentList"/>
    <dgm:cxn modelId="{4E414243-DBE0-4892-BECF-811865E1023B}" type="presParOf" srcId="{71999F96-4667-47D8-89EA-F4A401EE0E4A}" destId="{189703C2-9AD6-48ED-948C-FF1B8BC3EB72}" srcOrd="4" destOrd="0" presId="urn:microsoft.com/office/officeart/2008/layout/VerticalAccentList"/>
    <dgm:cxn modelId="{F84D2682-1FFF-4B72-8E76-DF537A6FAB16}" type="presParOf" srcId="{71999F96-4667-47D8-89EA-F4A401EE0E4A}" destId="{84BEDCA6-575A-4204-82C5-FB2597CB3277}" srcOrd="5" destOrd="0" presId="urn:microsoft.com/office/officeart/2008/layout/VerticalAccentList"/>
    <dgm:cxn modelId="{420DC624-0E8E-4BE2-8D43-D97C5F0B21C2}" type="presParOf" srcId="{71999F96-4667-47D8-89EA-F4A401EE0E4A}" destId="{21566C4B-28D9-42AC-8B49-79DD4ACAB14B}" srcOrd="6" destOrd="0" presId="urn:microsoft.com/office/officeart/2008/layout/VerticalAccentList"/>
    <dgm:cxn modelId="{9964457F-5246-4C44-AE4C-3DB5047EAD87}" type="presParOf" srcId="{E41DA0CE-55ED-48AA-AE5E-34AA0B997C76}" destId="{7BE0C734-8BD1-45D7-A501-76CE3AAD5D88}" srcOrd="5" destOrd="0" presId="urn:microsoft.com/office/officeart/2008/layout/VerticalAccentList"/>
    <dgm:cxn modelId="{D29E1269-912D-4629-A043-107D316B3E81}" type="presParOf" srcId="{E41DA0CE-55ED-48AA-AE5E-34AA0B997C76}" destId="{9E421A1C-0532-4630-84D5-04F0079E02C3}" srcOrd="6" destOrd="0" presId="urn:microsoft.com/office/officeart/2008/layout/VerticalAccentList"/>
    <dgm:cxn modelId="{C7A3ECF3-0A74-4745-B65E-1427C5732DC7}" type="presParOf" srcId="{9E421A1C-0532-4630-84D5-04F0079E02C3}" destId="{01EC45F4-6817-45BA-BCDB-0BD3C3BA006E}" srcOrd="0" destOrd="0" presId="urn:microsoft.com/office/officeart/2008/layout/VerticalAccentList"/>
    <dgm:cxn modelId="{EF675797-1C50-470F-AC94-29F7B7A541C3}" type="presParOf" srcId="{E41DA0CE-55ED-48AA-AE5E-34AA0B997C76}" destId="{D1A1BD20-A917-44E4-B103-6BA1AAABDAB2}" srcOrd="7" destOrd="0" presId="urn:microsoft.com/office/officeart/2008/layout/VerticalAccentList"/>
    <dgm:cxn modelId="{0ACFAEC2-4881-4EB2-B10A-7D6E716DC846}" type="presParOf" srcId="{D1A1BD20-A917-44E4-B103-6BA1AAABDAB2}" destId="{47D62FE7-06FC-44AD-AABE-216B6A853ED2}" srcOrd="0" destOrd="0" presId="urn:microsoft.com/office/officeart/2008/layout/VerticalAccentList"/>
    <dgm:cxn modelId="{4C7F441B-36E7-4F3D-A8EE-8FDF7BD67ED8}" type="presParOf" srcId="{D1A1BD20-A917-44E4-B103-6BA1AAABDAB2}" destId="{06DB696A-59B8-4E93-9B67-99D64DAAA127}" srcOrd="1" destOrd="0" presId="urn:microsoft.com/office/officeart/2008/layout/VerticalAccentList"/>
    <dgm:cxn modelId="{94EDB21A-D077-4115-8EA1-F420C510404E}" type="presParOf" srcId="{D1A1BD20-A917-44E4-B103-6BA1AAABDAB2}" destId="{C9DAD069-0DDA-4636-8C01-A8A7A390D49A}" srcOrd="2" destOrd="0" presId="urn:microsoft.com/office/officeart/2008/layout/VerticalAccentList"/>
    <dgm:cxn modelId="{1789E60F-BEC6-4128-9FAF-F7C830FB4C4B}" type="presParOf" srcId="{D1A1BD20-A917-44E4-B103-6BA1AAABDAB2}" destId="{1F13E2C0-C0B2-4593-8BE4-414EABBD347F}" srcOrd="3" destOrd="0" presId="urn:microsoft.com/office/officeart/2008/layout/VerticalAccentList"/>
    <dgm:cxn modelId="{8FCB73A5-C965-463E-86BB-B429AA594946}" type="presParOf" srcId="{D1A1BD20-A917-44E4-B103-6BA1AAABDAB2}" destId="{9D8DA7FE-9FB4-44CC-A947-2D4731592319}" srcOrd="4" destOrd="0" presId="urn:microsoft.com/office/officeart/2008/layout/VerticalAccentList"/>
    <dgm:cxn modelId="{BB8FE135-F835-40F7-8551-90A073356E14}" type="presParOf" srcId="{D1A1BD20-A917-44E4-B103-6BA1AAABDAB2}" destId="{23F54623-B141-471A-9A55-90138D0AE800}" srcOrd="5" destOrd="0" presId="urn:microsoft.com/office/officeart/2008/layout/VerticalAccentList"/>
    <dgm:cxn modelId="{1F82298D-170B-4D23-9D4E-BC2948F7AB5B}" type="presParOf" srcId="{D1A1BD20-A917-44E4-B103-6BA1AAABDAB2}" destId="{FEAF05C9-20FB-45CA-96A8-7CC85C17EF3C}" srcOrd="6" destOrd="0" presId="urn:microsoft.com/office/officeart/2008/layout/VerticalAccentList"/>
    <dgm:cxn modelId="{2E2A36BC-B15B-4E98-BECA-E5BC0B53235B}" type="presParOf" srcId="{E41DA0CE-55ED-48AA-AE5E-34AA0B997C76}" destId="{E7B576D6-7071-4093-9D78-9ACFEAA3B125}" srcOrd="8" destOrd="0" presId="urn:microsoft.com/office/officeart/2008/layout/VerticalAccentList"/>
    <dgm:cxn modelId="{A257465C-9ACB-47EE-8C8A-FA999B6BD3B2}" type="presParOf" srcId="{E41DA0CE-55ED-48AA-AE5E-34AA0B997C76}" destId="{6406E33C-121C-4AB0-8724-C876F51AE1D8}" srcOrd="9" destOrd="0" presId="urn:microsoft.com/office/officeart/2008/layout/VerticalAccentList"/>
    <dgm:cxn modelId="{E874927B-8CDE-40A3-A0A3-011871A82A92}" type="presParOf" srcId="{6406E33C-121C-4AB0-8724-C876F51AE1D8}" destId="{E594C806-05DE-4943-AAD6-5F6969E147D4}" srcOrd="0" destOrd="0" presId="urn:microsoft.com/office/officeart/2008/layout/VerticalAccentList"/>
    <dgm:cxn modelId="{318D16EC-070E-4CD2-996F-29BEBE8B49BB}" type="presParOf" srcId="{E41DA0CE-55ED-48AA-AE5E-34AA0B997C76}" destId="{5E00B8F3-CA7B-444D-BDD2-6180B5BE64C6}" srcOrd="10" destOrd="0" presId="urn:microsoft.com/office/officeart/2008/layout/VerticalAccentList"/>
    <dgm:cxn modelId="{6E23307E-AAE5-40E6-B820-8B5EC437EFE7}" type="presParOf" srcId="{5E00B8F3-CA7B-444D-BDD2-6180B5BE64C6}" destId="{6BAAB7F7-FDD7-4B29-A704-D6653A22E19E}" srcOrd="0" destOrd="0" presId="urn:microsoft.com/office/officeart/2008/layout/VerticalAccentList"/>
    <dgm:cxn modelId="{5EE91021-DFC3-447C-B0AC-89B00594D8BB}" type="presParOf" srcId="{5E00B8F3-CA7B-444D-BDD2-6180B5BE64C6}" destId="{CDFCFBE4-C39D-4221-A145-811F8D4A2E76}" srcOrd="1" destOrd="0" presId="urn:microsoft.com/office/officeart/2008/layout/VerticalAccentList"/>
    <dgm:cxn modelId="{1688FDD4-B598-442A-ACFE-241F4404897F}" type="presParOf" srcId="{5E00B8F3-CA7B-444D-BDD2-6180B5BE64C6}" destId="{91C90359-A6AB-4CCF-BD21-3E4978B41550}" srcOrd="2" destOrd="0" presId="urn:microsoft.com/office/officeart/2008/layout/VerticalAccentList"/>
    <dgm:cxn modelId="{699A704C-D31A-414A-A4CD-21B532C94229}" type="presParOf" srcId="{5E00B8F3-CA7B-444D-BDD2-6180B5BE64C6}" destId="{629838DC-05DD-4E08-A8D0-A8E88FBDE88E}" srcOrd="3" destOrd="0" presId="urn:microsoft.com/office/officeart/2008/layout/VerticalAccentList"/>
    <dgm:cxn modelId="{C3CB1313-67AC-4996-8E97-B31453313274}" type="presParOf" srcId="{5E00B8F3-CA7B-444D-BDD2-6180B5BE64C6}" destId="{804D3C94-21C5-4E1D-8350-A2453478A549}" srcOrd="4" destOrd="0" presId="urn:microsoft.com/office/officeart/2008/layout/VerticalAccentList"/>
    <dgm:cxn modelId="{BDAFC1C5-C3F0-4BA9-B62A-66883997B275}" type="presParOf" srcId="{5E00B8F3-CA7B-444D-BDD2-6180B5BE64C6}" destId="{D624F341-5C84-4C53-9458-4EDD67AF6562}" srcOrd="5" destOrd="0" presId="urn:microsoft.com/office/officeart/2008/layout/VerticalAccentList"/>
    <dgm:cxn modelId="{1BFBD32D-0131-428B-A2EC-AF6A958BD59D}" type="presParOf" srcId="{5E00B8F3-CA7B-444D-BDD2-6180B5BE64C6}" destId="{9092573C-2936-4734-84C4-53597270EF4C}" srcOrd="6" destOrd="0" presId="urn:microsoft.com/office/officeart/2008/layout/VerticalAccentList"/>
    <dgm:cxn modelId="{F14576EF-82FA-4DAB-820F-E6B02E3A8573}" type="presParOf" srcId="{E41DA0CE-55ED-48AA-AE5E-34AA0B997C76}" destId="{7124ECD3-74F3-4A7D-B8F5-3761497C7A89}" srcOrd="11" destOrd="0" presId="urn:microsoft.com/office/officeart/2008/layout/VerticalAccentList"/>
    <dgm:cxn modelId="{F002D107-DFF5-4BE7-8F97-111A4441F6C8}" type="presParOf" srcId="{E41DA0CE-55ED-48AA-AE5E-34AA0B997C76}" destId="{A730FEA5-36B4-49B5-8894-AF7B9870851F}" srcOrd="12" destOrd="0" presId="urn:microsoft.com/office/officeart/2008/layout/VerticalAccentList"/>
    <dgm:cxn modelId="{B6B650B6-D8D9-4419-92DC-4D85E2973B57}" type="presParOf" srcId="{A730FEA5-36B4-49B5-8894-AF7B9870851F}" destId="{5A64D0C3-5DEA-4083-B05D-0D0DC2FC2A9E}" srcOrd="0" destOrd="0" presId="urn:microsoft.com/office/officeart/2008/layout/VerticalAccentList"/>
    <dgm:cxn modelId="{7F46621F-BFDB-4E07-853E-68D278D37424}" type="presParOf" srcId="{E41DA0CE-55ED-48AA-AE5E-34AA0B997C76}" destId="{D30E4522-8908-463D-9AAC-21FC2016EA81}" srcOrd="13" destOrd="0" presId="urn:microsoft.com/office/officeart/2008/layout/VerticalAccentList"/>
    <dgm:cxn modelId="{00FB6190-A526-4C2B-B521-F24BD01653C6}" type="presParOf" srcId="{D30E4522-8908-463D-9AAC-21FC2016EA81}" destId="{4B3C640D-5374-4CC1-AD1D-0C8033BEA85A}" srcOrd="0" destOrd="0" presId="urn:microsoft.com/office/officeart/2008/layout/VerticalAccentList"/>
    <dgm:cxn modelId="{6C77278C-93C7-4854-BC64-0C82B18363EE}" type="presParOf" srcId="{D30E4522-8908-463D-9AAC-21FC2016EA81}" destId="{CF48A494-2C21-4CA3-9237-ADB4DA353EB7}" srcOrd="1" destOrd="0" presId="urn:microsoft.com/office/officeart/2008/layout/VerticalAccentList"/>
    <dgm:cxn modelId="{0EF5C38E-513D-41C6-B08F-D9C7EADC00A1}" type="presParOf" srcId="{D30E4522-8908-463D-9AAC-21FC2016EA81}" destId="{00021D49-B2A4-4296-8D66-F88AFADF2355}" srcOrd="2" destOrd="0" presId="urn:microsoft.com/office/officeart/2008/layout/VerticalAccentList"/>
    <dgm:cxn modelId="{1BFD78ED-5125-497E-910B-40F54A638002}" type="presParOf" srcId="{D30E4522-8908-463D-9AAC-21FC2016EA81}" destId="{BBC42839-4AA9-45B4-B910-6F0FFF425B21}" srcOrd="3" destOrd="0" presId="urn:microsoft.com/office/officeart/2008/layout/VerticalAccentList"/>
    <dgm:cxn modelId="{93F056CA-3BF8-4B15-BCC2-6D6BE379444B}" type="presParOf" srcId="{D30E4522-8908-463D-9AAC-21FC2016EA81}" destId="{F1D4DF1E-E2BF-48CD-9D0C-4CC353AC11C9}" srcOrd="4" destOrd="0" presId="urn:microsoft.com/office/officeart/2008/layout/VerticalAccentList"/>
    <dgm:cxn modelId="{02B235BB-387F-46AB-B702-99C9AC081103}" type="presParOf" srcId="{D30E4522-8908-463D-9AAC-21FC2016EA81}" destId="{6A3FA77B-C884-498A-9AE1-3C596494F61E}" srcOrd="5" destOrd="0" presId="urn:microsoft.com/office/officeart/2008/layout/VerticalAccentList"/>
    <dgm:cxn modelId="{B7F92D08-475E-4352-94F7-63BA9EEF9240}" type="presParOf" srcId="{D30E4522-8908-463D-9AAC-21FC2016EA81}" destId="{EA6B3774-5B5C-4A34-B52F-7C72189E341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842A807-066C-4CF5-A30D-383EFA5C9F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CA14468-B681-460F-99FD-FC8FF11FE1B0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Australia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A67A0-A13A-420E-8F15-2CEF9AFF46D3}" type="parTrans" cxnId="{351C02C2-4F5C-4D16-BE45-329C53E9323F}">
      <dgm:prSet/>
      <dgm:spPr/>
      <dgm:t>
        <a:bodyPr/>
        <a:lstStyle/>
        <a:p>
          <a:endParaRPr lang="es-MX"/>
        </a:p>
      </dgm:t>
    </dgm:pt>
    <dgm:pt modelId="{C91375B0-809F-4003-A181-C586EE4A61B2}" type="sibTrans" cxnId="{351C02C2-4F5C-4D16-BE45-329C53E9323F}">
      <dgm:prSet/>
      <dgm:spPr/>
      <dgm:t>
        <a:bodyPr/>
        <a:lstStyle/>
        <a:p>
          <a:endParaRPr lang="es-MX"/>
        </a:p>
      </dgm:t>
    </dgm:pt>
    <dgm:pt modelId="{329A1DD5-798D-4A4B-BDA7-CC10580AB8B4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Francia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84632-FD1C-492D-94B2-DA3C0B6F1948}" type="parTrans" cxnId="{33C5FB68-C9BC-46B0-B00D-2C8D83C17088}">
      <dgm:prSet/>
      <dgm:spPr/>
      <dgm:t>
        <a:bodyPr/>
        <a:lstStyle/>
        <a:p>
          <a:endParaRPr lang="es-MX"/>
        </a:p>
      </dgm:t>
    </dgm:pt>
    <dgm:pt modelId="{66CDE5CC-038A-4276-AAFD-57C6171F358C}" type="sibTrans" cxnId="{33C5FB68-C9BC-46B0-B00D-2C8D83C17088}">
      <dgm:prSet/>
      <dgm:spPr/>
      <dgm:t>
        <a:bodyPr/>
        <a:lstStyle/>
        <a:p>
          <a:endParaRPr lang="es-MX"/>
        </a:p>
      </dgm:t>
    </dgm:pt>
    <dgm:pt modelId="{29057C5B-8155-4A11-8E13-C620A72BE7BE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China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45D74-F230-49F2-BE88-624EF5A66EDA}" type="parTrans" cxnId="{C93434FF-B2A7-48A0-83CE-A9465270597B}">
      <dgm:prSet/>
      <dgm:spPr/>
      <dgm:t>
        <a:bodyPr/>
        <a:lstStyle/>
        <a:p>
          <a:endParaRPr lang="es-MX"/>
        </a:p>
      </dgm:t>
    </dgm:pt>
    <dgm:pt modelId="{9DFE593C-B528-4B62-BB80-5A6EE4FF4410}" type="sibTrans" cxnId="{C93434FF-B2A7-48A0-83CE-A9465270597B}">
      <dgm:prSet/>
      <dgm:spPr/>
      <dgm:t>
        <a:bodyPr/>
        <a:lstStyle/>
        <a:p>
          <a:endParaRPr lang="es-MX"/>
        </a:p>
      </dgm:t>
    </dgm:pt>
    <dgm:pt modelId="{ACC72CD7-63EE-4D38-8200-BEEE5084A010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Irlanda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17F1F-1618-4D65-A7C2-DF1FB9A3AC51}" type="parTrans" cxnId="{843C9C0C-170D-42D3-8AC2-973DA833B4EE}">
      <dgm:prSet/>
      <dgm:spPr/>
      <dgm:t>
        <a:bodyPr/>
        <a:lstStyle/>
        <a:p>
          <a:endParaRPr lang="es-MX"/>
        </a:p>
      </dgm:t>
    </dgm:pt>
    <dgm:pt modelId="{C6A19581-695D-4AE2-BBBD-460176FDF4C9}" type="sibTrans" cxnId="{843C9C0C-170D-42D3-8AC2-973DA833B4EE}">
      <dgm:prSet/>
      <dgm:spPr/>
      <dgm:t>
        <a:bodyPr/>
        <a:lstStyle/>
        <a:p>
          <a:endParaRPr lang="es-MX"/>
        </a:p>
      </dgm:t>
    </dgm:pt>
    <dgm:pt modelId="{1ED0B05A-8926-4379-9705-396098975036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India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E646A-66E3-4447-A8D3-2FBE5B8CBEE1}" type="parTrans" cxnId="{23B43387-B417-4554-82D3-1FF3B0A9017D}">
      <dgm:prSet/>
      <dgm:spPr/>
      <dgm:t>
        <a:bodyPr/>
        <a:lstStyle/>
        <a:p>
          <a:endParaRPr lang="es-MX"/>
        </a:p>
      </dgm:t>
    </dgm:pt>
    <dgm:pt modelId="{6B8AD071-6E04-42EE-BA05-FD44C0FEB6A4}" type="sibTrans" cxnId="{23B43387-B417-4554-82D3-1FF3B0A9017D}">
      <dgm:prSet/>
      <dgm:spPr/>
      <dgm:t>
        <a:bodyPr/>
        <a:lstStyle/>
        <a:p>
          <a:endParaRPr lang="es-MX"/>
        </a:p>
      </dgm:t>
    </dgm:pt>
    <dgm:pt modelId="{EFBB1FE8-F945-4829-9D9C-41A6F8360C51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Medio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Oriente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4AB09-12DE-4CA3-86A8-2A956735CFCA}" type="parTrans" cxnId="{1FC2A278-CC29-46A5-9661-EC470171FC52}">
      <dgm:prSet/>
      <dgm:spPr/>
      <dgm:t>
        <a:bodyPr/>
        <a:lstStyle/>
        <a:p>
          <a:endParaRPr lang="es-MX"/>
        </a:p>
      </dgm:t>
    </dgm:pt>
    <dgm:pt modelId="{B550A0AB-A702-41C3-BA56-D94D6D990788}" type="sibTrans" cxnId="{1FC2A278-CC29-46A5-9661-EC470171FC52}">
      <dgm:prSet/>
      <dgm:spPr/>
      <dgm:t>
        <a:bodyPr/>
        <a:lstStyle/>
        <a:p>
          <a:endParaRPr lang="es-MX"/>
        </a:p>
      </dgm:t>
    </dgm:pt>
    <dgm:pt modelId="{FDCFF5B8-AAC9-4D41-B683-E7D26EF89A4C}" type="pres">
      <dgm:prSet presAssocID="{8842A807-066C-4CF5-A30D-383EFA5C9F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1A1492C-FAEA-4241-AFFA-79C9D84EB7B0}" type="pres">
      <dgm:prSet presAssocID="{ACA14468-B681-460F-99FD-FC8FF11FE1B0}" presName="parentText" presStyleLbl="node1" presStyleIdx="0" presStyleCnt="6" custLinFactNeighborY="-2968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D5799A-13DC-4423-A81A-8962DB96B240}" type="pres">
      <dgm:prSet presAssocID="{C91375B0-809F-4003-A181-C586EE4A61B2}" presName="spacer" presStyleCnt="0"/>
      <dgm:spPr/>
      <dgm:t>
        <a:bodyPr/>
        <a:lstStyle/>
        <a:p>
          <a:endParaRPr lang="es-MX"/>
        </a:p>
      </dgm:t>
    </dgm:pt>
    <dgm:pt modelId="{DCA42092-434D-4F92-BC99-F35B0C94D97E}" type="pres">
      <dgm:prSet presAssocID="{329A1DD5-798D-4A4B-BDA7-CC10580AB8B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CA36FA-B5F9-4F6D-9E1B-F51B7613CE11}" type="pres">
      <dgm:prSet presAssocID="{66CDE5CC-038A-4276-AAFD-57C6171F358C}" presName="spacer" presStyleCnt="0"/>
      <dgm:spPr/>
      <dgm:t>
        <a:bodyPr/>
        <a:lstStyle/>
        <a:p>
          <a:endParaRPr lang="es-MX"/>
        </a:p>
      </dgm:t>
    </dgm:pt>
    <dgm:pt modelId="{5FBAE195-FA29-4EE8-A07A-EE9973D8D6EB}" type="pres">
      <dgm:prSet presAssocID="{29057C5B-8155-4A11-8E13-C620A72BE7BE}" presName="parentText" presStyleLbl="node1" presStyleIdx="2" presStyleCnt="6" custLinFactNeighborX="-1724" custLinFactNeighborY="-3815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4B4D6F-E91E-45D4-96F2-ACBC0F87EE3C}" type="pres">
      <dgm:prSet presAssocID="{9DFE593C-B528-4B62-BB80-5A6EE4FF4410}" presName="spacer" presStyleCnt="0"/>
      <dgm:spPr/>
      <dgm:t>
        <a:bodyPr/>
        <a:lstStyle/>
        <a:p>
          <a:endParaRPr lang="es-MX"/>
        </a:p>
      </dgm:t>
    </dgm:pt>
    <dgm:pt modelId="{C467A872-DEE8-4542-A812-DED65CFAE5F3}" type="pres">
      <dgm:prSet presAssocID="{ACC72CD7-63EE-4D38-8200-BEEE5084A01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65057C-DA4E-47C9-874C-6A7CB5B0E601}" type="pres">
      <dgm:prSet presAssocID="{C6A19581-695D-4AE2-BBBD-460176FDF4C9}" presName="spacer" presStyleCnt="0"/>
      <dgm:spPr/>
      <dgm:t>
        <a:bodyPr/>
        <a:lstStyle/>
        <a:p>
          <a:endParaRPr lang="es-MX"/>
        </a:p>
      </dgm:t>
    </dgm:pt>
    <dgm:pt modelId="{171DE6EC-628F-4767-BA9B-7E00CA68D37F}" type="pres">
      <dgm:prSet presAssocID="{1ED0B05A-8926-4379-9705-39609897503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904AA3-D622-4536-A1D8-D71428DACE1A}" type="pres">
      <dgm:prSet presAssocID="{6B8AD071-6E04-42EE-BA05-FD44C0FEB6A4}" presName="spacer" presStyleCnt="0"/>
      <dgm:spPr/>
      <dgm:t>
        <a:bodyPr/>
        <a:lstStyle/>
        <a:p>
          <a:endParaRPr lang="es-MX"/>
        </a:p>
      </dgm:t>
    </dgm:pt>
    <dgm:pt modelId="{4BE65AB2-1BA0-4162-97E4-11E0258E979F}" type="pres">
      <dgm:prSet presAssocID="{EFBB1FE8-F945-4829-9D9C-41A6F8360C5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3B43387-B417-4554-82D3-1FF3B0A9017D}" srcId="{8842A807-066C-4CF5-A30D-383EFA5C9F5A}" destId="{1ED0B05A-8926-4379-9705-396098975036}" srcOrd="4" destOrd="0" parTransId="{89AE646A-66E3-4447-A8D3-2FBE5B8CBEE1}" sibTransId="{6B8AD071-6E04-42EE-BA05-FD44C0FEB6A4}"/>
    <dgm:cxn modelId="{843C9C0C-170D-42D3-8AC2-973DA833B4EE}" srcId="{8842A807-066C-4CF5-A30D-383EFA5C9F5A}" destId="{ACC72CD7-63EE-4D38-8200-BEEE5084A010}" srcOrd="3" destOrd="0" parTransId="{56117F1F-1618-4D65-A7C2-DF1FB9A3AC51}" sibTransId="{C6A19581-695D-4AE2-BBBD-460176FDF4C9}"/>
    <dgm:cxn modelId="{351C02C2-4F5C-4D16-BE45-329C53E9323F}" srcId="{8842A807-066C-4CF5-A30D-383EFA5C9F5A}" destId="{ACA14468-B681-460F-99FD-FC8FF11FE1B0}" srcOrd="0" destOrd="0" parTransId="{A92A67A0-A13A-420E-8F15-2CEF9AFF46D3}" sibTransId="{C91375B0-809F-4003-A181-C586EE4A61B2}"/>
    <dgm:cxn modelId="{577161C0-21B5-407D-BBE0-6DB2E68A69B8}" type="presOf" srcId="{EFBB1FE8-F945-4829-9D9C-41A6F8360C51}" destId="{4BE65AB2-1BA0-4162-97E4-11E0258E979F}" srcOrd="0" destOrd="0" presId="urn:microsoft.com/office/officeart/2005/8/layout/vList2"/>
    <dgm:cxn modelId="{526ACC90-1306-49FA-B627-831A6EFB1B03}" type="presOf" srcId="{1ED0B05A-8926-4379-9705-396098975036}" destId="{171DE6EC-628F-4767-BA9B-7E00CA68D37F}" srcOrd="0" destOrd="0" presId="urn:microsoft.com/office/officeart/2005/8/layout/vList2"/>
    <dgm:cxn modelId="{1FC2A278-CC29-46A5-9661-EC470171FC52}" srcId="{8842A807-066C-4CF5-A30D-383EFA5C9F5A}" destId="{EFBB1FE8-F945-4829-9D9C-41A6F8360C51}" srcOrd="5" destOrd="0" parTransId="{A0E4AB09-12DE-4CA3-86A8-2A956735CFCA}" sibTransId="{B550A0AB-A702-41C3-BA56-D94D6D990788}"/>
    <dgm:cxn modelId="{33C5FB68-C9BC-46B0-B00D-2C8D83C17088}" srcId="{8842A807-066C-4CF5-A30D-383EFA5C9F5A}" destId="{329A1DD5-798D-4A4B-BDA7-CC10580AB8B4}" srcOrd="1" destOrd="0" parTransId="{39284632-FD1C-492D-94B2-DA3C0B6F1948}" sibTransId="{66CDE5CC-038A-4276-AAFD-57C6171F358C}"/>
    <dgm:cxn modelId="{E69913E3-B91D-4DF6-9F30-FE70C29C8A01}" type="presOf" srcId="{ACA14468-B681-460F-99FD-FC8FF11FE1B0}" destId="{51A1492C-FAEA-4241-AFFA-79C9D84EB7B0}" srcOrd="0" destOrd="0" presId="urn:microsoft.com/office/officeart/2005/8/layout/vList2"/>
    <dgm:cxn modelId="{0D1F280D-E13D-4EBA-93B6-DFAA3F94316B}" type="presOf" srcId="{8842A807-066C-4CF5-A30D-383EFA5C9F5A}" destId="{FDCFF5B8-AAC9-4D41-B683-E7D26EF89A4C}" srcOrd="0" destOrd="0" presId="urn:microsoft.com/office/officeart/2005/8/layout/vList2"/>
    <dgm:cxn modelId="{E4FCCD3D-3AB6-413B-A833-5C4BF687A390}" type="presOf" srcId="{ACC72CD7-63EE-4D38-8200-BEEE5084A010}" destId="{C467A872-DEE8-4542-A812-DED65CFAE5F3}" srcOrd="0" destOrd="0" presId="urn:microsoft.com/office/officeart/2005/8/layout/vList2"/>
    <dgm:cxn modelId="{C93434FF-B2A7-48A0-83CE-A9465270597B}" srcId="{8842A807-066C-4CF5-A30D-383EFA5C9F5A}" destId="{29057C5B-8155-4A11-8E13-C620A72BE7BE}" srcOrd="2" destOrd="0" parTransId="{C2545D74-F230-49F2-BE88-624EF5A66EDA}" sibTransId="{9DFE593C-B528-4B62-BB80-5A6EE4FF4410}"/>
    <dgm:cxn modelId="{D23A0B31-D082-4A7D-91E4-F6E76FA4EB28}" type="presOf" srcId="{29057C5B-8155-4A11-8E13-C620A72BE7BE}" destId="{5FBAE195-FA29-4EE8-A07A-EE9973D8D6EB}" srcOrd="0" destOrd="0" presId="urn:microsoft.com/office/officeart/2005/8/layout/vList2"/>
    <dgm:cxn modelId="{CAFD308C-BA6A-43B2-9E01-25AD84926260}" type="presOf" srcId="{329A1DD5-798D-4A4B-BDA7-CC10580AB8B4}" destId="{DCA42092-434D-4F92-BC99-F35B0C94D97E}" srcOrd="0" destOrd="0" presId="urn:microsoft.com/office/officeart/2005/8/layout/vList2"/>
    <dgm:cxn modelId="{1FF3E8F7-5EFB-421D-B912-C095357AD566}" type="presParOf" srcId="{FDCFF5B8-AAC9-4D41-B683-E7D26EF89A4C}" destId="{51A1492C-FAEA-4241-AFFA-79C9D84EB7B0}" srcOrd="0" destOrd="0" presId="urn:microsoft.com/office/officeart/2005/8/layout/vList2"/>
    <dgm:cxn modelId="{B6B8EFA3-67FD-460B-A269-EB2892F30B7F}" type="presParOf" srcId="{FDCFF5B8-AAC9-4D41-B683-E7D26EF89A4C}" destId="{18D5799A-13DC-4423-A81A-8962DB96B240}" srcOrd="1" destOrd="0" presId="urn:microsoft.com/office/officeart/2005/8/layout/vList2"/>
    <dgm:cxn modelId="{77ACEF07-F171-4293-8C67-D43555F68287}" type="presParOf" srcId="{FDCFF5B8-AAC9-4D41-B683-E7D26EF89A4C}" destId="{DCA42092-434D-4F92-BC99-F35B0C94D97E}" srcOrd="2" destOrd="0" presId="urn:microsoft.com/office/officeart/2005/8/layout/vList2"/>
    <dgm:cxn modelId="{5F5DABD5-2F83-4AA4-A62F-475D97B322DB}" type="presParOf" srcId="{FDCFF5B8-AAC9-4D41-B683-E7D26EF89A4C}" destId="{A7CA36FA-B5F9-4F6D-9E1B-F51B7613CE11}" srcOrd="3" destOrd="0" presId="urn:microsoft.com/office/officeart/2005/8/layout/vList2"/>
    <dgm:cxn modelId="{272A1DC3-3761-4359-AEB2-4898BCE03B47}" type="presParOf" srcId="{FDCFF5B8-AAC9-4D41-B683-E7D26EF89A4C}" destId="{5FBAE195-FA29-4EE8-A07A-EE9973D8D6EB}" srcOrd="4" destOrd="0" presId="urn:microsoft.com/office/officeart/2005/8/layout/vList2"/>
    <dgm:cxn modelId="{905659E8-DDEC-4D8C-B7F8-E887120A30E8}" type="presParOf" srcId="{FDCFF5B8-AAC9-4D41-B683-E7D26EF89A4C}" destId="{7A4B4D6F-E91E-45D4-96F2-ACBC0F87EE3C}" srcOrd="5" destOrd="0" presId="urn:microsoft.com/office/officeart/2005/8/layout/vList2"/>
    <dgm:cxn modelId="{B67A79AE-8DE2-4DD9-9F58-C59B6719F914}" type="presParOf" srcId="{FDCFF5B8-AAC9-4D41-B683-E7D26EF89A4C}" destId="{C467A872-DEE8-4542-A812-DED65CFAE5F3}" srcOrd="6" destOrd="0" presId="urn:microsoft.com/office/officeart/2005/8/layout/vList2"/>
    <dgm:cxn modelId="{F79E74D1-A4C8-441E-AF7C-16DC966AB482}" type="presParOf" srcId="{FDCFF5B8-AAC9-4D41-B683-E7D26EF89A4C}" destId="{5A65057C-DA4E-47C9-874C-6A7CB5B0E601}" srcOrd="7" destOrd="0" presId="urn:microsoft.com/office/officeart/2005/8/layout/vList2"/>
    <dgm:cxn modelId="{10EB14F6-5430-4301-BC0C-5A35024B3C05}" type="presParOf" srcId="{FDCFF5B8-AAC9-4D41-B683-E7D26EF89A4C}" destId="{171DE6EC-628F-4767-BA9B-7E00CA68D37F}" srcOrd="8" destOrd="0" presId="urn:microsoft.com/office/officeart/2005/8/layout/vList2"/>
    <dgm:cxn modelId="{3527DF8C-21DA-4D0E-B45B-F89CFE886F21}" type="presParOf" srcId="{FDCFF5B8-AAC9-4D41-B683-E7D26EF89A4C}" destId="{59904AA3-D622-4536-A1D8-D71428DACE1A}" srcOrd="9" destOrd="0" presId="urn:microsoft.com/office/officeart/2005/8/layout/vList2"/>
    <dgm:cxn modelId="{9A5061A6-5201-418B-94D5-90052CA54117}" type="presParOf" srcId="{FDCFF5B8-AAC9-4D41-B683-E7D26EF89A4C}" destId="{4BE65AB2-1BA0-4162-97E4-11E0258E979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9BF313-1F4F-4709-82AE-6683AD312F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738C1B5-AE48-4814-9D97-571DCCE00083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América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Latina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4A193-D08B-4F88-BD3C-C9523F0D1E5F}" type="parTrans" cxnId="{9FE78845-6815-4D68-B431-825417D3B110}">
      <dgm:prSet/>
      <dgm:spPr/>
      <dgm:t>
        <a:bodyPr/>
        <a:lstStyle/>
        <a:p>
          <a:endParaRPr lang="es-MX"/>
        </a:p>
      </dgm:t>
    </dgm:pt>
    <dgm:pt modelId="{1460EDC6-F8BF-4271-BB42-DC61B63305D6}" type="sibTrans" cxnId="{9FE78845-6815-4D68-B431-825417D3B110}">
      <dgm:prSet/>
      <dgm:spPr/>
      <dgm:t>
        <a:bodyPr/>
        <a:lstStyle/>
        <a:p>
          <a:endParaRPr lang="es-MX"/>
        </a:p>
      </dgm:t>
    </dgm:pt>
    <dgm:pt modelId="{C109DCC4-F33B-4F5F-B02D-0408B3915CB4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Italia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1A550-C649-463A-AA3C-2EABED8C8685}" type="parTrans" cxnId="{D935D63A-20F5-4EB8-AE4C-96EF4CE0C2A2}">
      <dgm:prSet/>
      <dgm:spPr/>
      <dgm:t>
        <a:bodyPr/>
        <a:lstStyle/>
        <a:p>
          <a:endParaRPr lang="es-MX"/>
        </a:p>
      </dgm:t>
    </dgm:pt>
    <dgm:pt modelId="{BA9AD187-9EFD-446F-9707-0A2AF98E248C}" type="sibTrans" cxnId="{D935D63A-20F5-4EB8-AE4C-96EF4CE0C2A2}">
      <dgm:prSet/>
      <dgm:spPr/>
      <dgm:t>
        <a:bodyPr/>
        <a:lstStyle/>
        <a:p>
          <a:endParaRPr lang="es-MX"/>
        </a:p>
      </dgm:t>
    </dgm:pt>
    <dgm:pt modelId="{C04D28F7-CFBE-4884-A690-4747EA489368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Grecia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382A4-135A-4D9B-9B35-2E27124AC04E}" type="parTrans" cxnId="{50AEFD41-6117-4D68-BDF6-5C0F16D4ED3A}">
      <dgm:prSet/>
      <dgm:spPr/>
      <dgm:t>
        <a:bodyPr/>
        <a:lstStyle/>
        <a:p>
          <a:endParaRPr lang="es-MX"/>
        </a:p>
      </dgm:t>
    </dgm:pt>
    <dgm:pt modelId="{D9EC1838-1B5C-4729-8A8D-18466AB7099F}" type="sibTrans" cxnId="{50AEFD41-6117-4D68-BDF6-5C0F16D4ED3A}">
      <dgm:prSet/>
      <dgm:spPr/>
      <dgm:t>
        <a:bodyPr/>
        <a:lstStyle/>
        <a:p>
          <a:endParaRPr lang="es-MX"/>
        </a:p>
      </dgm:t>
    </dgm:pt>
    <dgm:pt modelId="{AB982058-3A18-417A-8D7F-EF599D02A4D8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España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Portugal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7E78F-BFA6-4857-8D2A-8B15AF285D3A}" type="parTrans" cxnId="{28DD29EA-414A-4349-B6EB-CFFF9985F82D}">
      <dgm:prSet/>
      <dgm:spPr/>
      <dgm:t>
        <a:bodyPr/>
        <a:lstStyle/>
        <a:p>
          <a:endParaRPr lang="es-MX"/>
        </a:p>
      </dgm:t>
    </dgm:pt>
    <dgm:pt modelId="{2A95929C-36EC-4B6E-9D77-021EEDB25503}" type="sibTrans" cxnId="{28DD29EA-414A-4349-B6EB-CFFF9985F82D}">
      <dgm:prSet/>
      <dgm:spPr/>
      <dgm:t>
        <a:bodyPr/>
        <a:lstStyle/>
        <a:p>
          <a:endParaRPr lang="es-MX"/>
        </a:p>
      </dgm:t>
    </dgm:pt>
    <dgm:pt modelId="{5E08FB29-EF5D-40AE-88A9-310E9F1C0AF4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Algunos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Asia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28B96-23AE-4110-A095-3D861255FEE1}" type="parTrans" cxnId="{85727AA5-B045-4B72-9B13-255010602D21}">
      <dgm:prSet/>
      <dgm:spPr/>
      <dgm:t>
        <a:bodyPr/>
        <a:lstStyle/>
        <a:p>
          <a:endParaRPr lang="es-MX"/>
        </a:p>
      </dgm:t>
    </dgm:pt>
    <dgm:pt modelId="{D42474EF-F531-4525-873B-AFA1E8A428F3}" type="sibTrans" cxnId="{85727AA5-B045-4B72-9B13-255010602D21}">
      <dgm:prSet/>
      <dgm:spPr/>
      <dgm:t>
        <a:bodyPr/>
        <a:lstStyle/>
        <a:p>
          <a:endParaRPr lang="es-MX"/>
        </a:p>
      </dgm:t>
    </dgm:pt>
    <dgm:pt modelId="{F6207875-8B82-4CE3-9FD5-191BCD5A8123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Federación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Rusa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59560-E717-4633-ACEB-1A0BA5AD502D}" type="parTrans" cxnId="{376026C3-FE9D-48A5-BC67-19FC41DE404A}">
      <dgm:prSet/>
      <dgm:spPr/>
      <dgm:t>
        <a:bodyPr/>
        <a:lstStyle/>
        <a:p>
          <a:endParaRPr lang="es-MX"/>
        </a:p>
      </dgm:t>
    </dgm:pt>
    <dgm:pt modelId="{7709414A-A87C-417F-A517-B464C495827B}" type="sibTrans" cxnId="{376026C3-FE9D-48A5-BC67-19FC41DE404A}">
      <dgm:prSet/>
      <dgm:spPr/>
      <dgm:t>
        <a:bodyPr/>
        <a:lstStyle/>
        <a:p>
          <a:endParaRPr lang="es-MX"/>
        </a:p>
      </dgm:t>
    </dgm:pt>
    <dgm:pt modelId="{7EB36A32-FDC6-48ED-82C9-0F92962EDC0E}" type="pres">
      <dgm:prSet presAssocID="{579BF313-1F4F-4709-82AE-6683AD312F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1874B2D-8D19-4EB4-9087-D71064ADAE51}" type="pres">
      <dgm:prSet presAssocID="{0738C1B5-AE48-4814-9D97-571DCCE0008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42547C-2F0E-44AF-AA6F-9391D7282851}" type="pres">
      <dgm:prSet presAssocID="{1460EDC6-F8BF-4271-BB42-DC61B63305D6}" presName="spacer" presStyleCnt="0"/>
      <dgm:spPr/>
      <dgm:t>
        <a:bodyPr/>
        <a:lstStyle/>
        <a:p>
          <a:endParaRPr lang="es-MX"/>
        </a:p>
      </dgm:t>
    </dgm:pt>
    <dgm:pt modelId="{0CFEDC2A-5897-4F05-BF10-93AB66889A84}" type="pres">
      <dgm:prSet presAssocID="{C109DCC4-F33B-4F5F-B02D-0408B3915CB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CCD020-91E6-46B2-AE56-2622CBDACD3E}" type="pres">
      <dgm:prSet presAssocID="{BA9AD187-9EFD-446F-9707-0A2AF98E248C}" presName="spacer" presStyleCnt="0"/>
      <dgm:spPr/>
      <dgm:t>
        <a:bodyPr/>
        <a:lstStyle/>
        <a:p>
          <a:endParaRPr lang="es-MX"/>
        </a:p>
      </dgm:t>
    </dgm:pt>
    <dgm:pt modelId="{2181CFE9-E737-4D6C-BB0E-FE7864D5B78D}" type="pres">
      <dgm:prSet presAssocID="{C04D28F7-CFBE-4884-A690-4747EA48936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6BD0DA-8681-4C3B-AC48-9E98A2B54CC5}" type="pres">
      <dgm:prSet presAssocID="{D9EC1838-1B5C-4729-8A8D-18466AB7099F}" presName="spacer" presStyleCnt="0"/>
      <dgm:spPr/>
      <dgm:t>
        <a:bodyPr/>
        <a:lstStyle/>
        <a:p>
          <a:endParaRPr lang="es-MX"/>
        </a:p>
      </dgm:t>
    </dgm:pt>
    <dgm:pt modelId="{CA114B4B-7126-440A-BAAA-9CF47846E6C9}" type="pres">
      <dgm:prSet presAssocID="{AB982058-3A18-417A-8D7F-EF599D02A4D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C8088D-92EA-4E1D-9071-8FF2B4EFC147}" type="pres">
      <dgm:prSet presAssocID="{2A95929C-36EC-4B6E-9D77-021EEDB25503}" presName="spacer" presStyleCnt="0"/>
      <dgm:spPr/>
      <dgm:t>
        <a:bodyPr/>
        <a:lstStyle/>
        <a:p>
          <a:endParaRPr lang="es-MX"/>
        </a:p>
      </dgm:t>
    </dgm:pt>
    <dgm:pt modelId="{6669830A-877C-421E-A557-6BCA636681BE}" type="pres">
      <dgm:prSet presAssocID="{5E08FB29-EF5D-40AE-88A9-310E9F1C0AF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E64D78-F564-4F03-9C4B-3852A3626882}" type="pres">
      <dgm:prSet presAssocID="{D42474EF-F531-4525-873B-AFA1E8A428F3}" presName="spacer" presStyleCnt="0"/>
      <dgm:spPr/>
      <dgm:t>
        <a:bodyPr/>
        <a:lstStyle/>
        <a:p>
          <a:endParaRPr lang="es-MX"/>
        </a:p>
      </dgm:t>
    </dgm:pt>
    <dgm:pt modelId="{2440B37E-B044-4F28-8548-4230764E88EF}" type="pres">
      <dgm:prSet presAssocID="{F6207875-8B82-4CE3-9FD5-191BCD5A8123}" presName="parentText" presStyleLbl="node1" presStyleIdx="5" presStyleCnt="6" custLinFactY="-1121" custLinFactNeighborX="-15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5727AA5-B045-4B72-9B13-255010602D21}" srcId="{579BF313-1F4F-4709-82AE-6683AD312FB7}" destId="{5E08FB29-EF5D-40AE-88A9-310E9F1C0AF4}" srcOrd="4" destOrd="0" parTransId="{AD628B96-23AE-4110-A095-3D861255FEE1}" sibTransId="{D42474EF-F531-4525-873B-AFA1E8A428F3}"/>
    <dgm:cxn modelId="{50AEFD41-6117-4D68-BDF6-5C0F16D4ED3A}" srcId="{579BF313-1F4F-4709-82AE-6683AD312FB7}" destId="{C04D28F7-CFBE-4884-A690-4747EA489368}" srcOrd="2" destOrd="0" parTransId="{D9F382A4-135A-4D9B-9B35-2E27124AC04E}" sibTransId="{D9EC1838-1B5C-4729-8A8D-18466AB7099F}"/>
    <dgm:cxn modelId="{796C2A99-5FD1-4099-B777-5F035222FBC8}" type="presOf" srcId="{579BF313-1F4F-4709-82AE-6683AD312FB7}" destId="{7EB36A32-FDC6-48ED-82C9-0F92962EDC0E}" srcOrd="0" destOrd="0" presId="urn:microsoft.com/office/officeart/2005/8/layout/vList2"/>
    <dgm:cxn modelId="{9FE78845-6815-4D68-B431-825417D3B110}" srcId="{579BF313-1F4F-4709-82AE-6683AD312FB7}" destId="{0738C1B5-AE48-4814-9D97-571DCCE00083}" srcOrd="0" destOrd="0" parTransId="{C6C4A193-D08B-4F88-BD3C-C9523F0D1E5F}" sibTransId="{1460EDC6-F8BF-4271-BB42-DC61B63305D6}"/>
    <dgm:cxn modelId="{66B63F8B-F3D0-4980-89D4-F5104C6358BB}" type="presOf" srcId="{C04D28F7-CFBE-4884-A690-4747EA489368}" destId="{2181CFE9-E737-4D6C-BB0E-FE7864D5B78D}" srcOrd="0" destOrd="0" presId="urn:microsoft.com/office/officeart/2005/8/layout/vList2"/>
    <dgm:cxn modelId="{BAB6A9A5-AF32-4AAF-8D07-A7B26070BF34}" type="presOf" srcId="{C109DCC4-F33B-4F5F-B02D-0408B3915CB4}" destId="{0CFEDC2A-5897-4F05-BF10-93AB66889A84}" srcOrd="0" destOrd="0" presId="urn:microsoft.com/office/officeart/2005/8/layout/vList2"/>
    <dgm:cxn modelId="{05E48867-7E6F-48A4-95E9-3AEE1F59110A}" type="presOf" srcId="{5E08FB29-EF5D-40AE-88A9-310E9F1C0AF4}" destId="{6669830A-877C-421E-A557-6BCA636681BE}" srcOrd="0" destOrd="0" presId="urn:microsoft.com/office/officeart/2005/8/layout/vList2"/>
    <dgm:cxn modelId="{376026C3-FE9D-48A5-BC67-19FC41DE404A}" srcId="{579BF313-1F4F-4709-82AE-6683AD312FB7}" destId="{F6207875-8B82-4CE3-9FD5-191BCD5A8123}" srcOrd="5" destOrd="0" parTransId="{7B259560-E717-4633-ACEB-1A0BA5AD502D}" sibTransId="{7709414A-A87C-417F-A517-B464C495827B}"/>
    <dgm:cxn modelId="{37AAF0DA-ABF6-448D-B986-0EA8BAB48215}" type="presOf" srcId="{0738C1B5-AE48-4814-9D97-571DCCE00083}" destId="{C1874B2D-8D19-4EB4-9087-D71064ADAE51}" srcOrd="0" destOrd="0" presId="urn:microsoft.com/office/officeart/2005/8/layout/vList2"/>
    <dgm:cxn modelId="{8CAE3B5E-99F0-4907-908D-CF4444878276}" type="presOf" srcId="{AB982058-3A18-417A-8D7F-EF599D02A4D8}" destId="{CA114B4B-7126-440A-BAAA-9CF47846E6C9}" srcOrd="0" destOrd="0" presId="urn:microsoft.com/office/officeart/2005/8/layout/vList2"/>
    <dgm:cxn modelId="{28DD29EA-414A-4349-B6EB-CFFF9985F82D}" srcId="{579BF313-1F4F-4709-82AE-6683AD312FB7}" destId="{AB982058-3A18-417A-8D7F-EF599D02A4D8}" srcOrd="3" destOrd="0" parTransId="{2387E78F-BFA6-4857-8D2A-8B15AF285D3A}" sibTransId="{2A95929C-36EC-4B6E-9D77-021EEDB25503}"/>
    <dgm:cxn modelId="{144816FA-9184-472D-9215-6B2C759C93AC}" type="presOf" srcId="{F6207875-8B82-4CE3-9FD5-191BCD5A8123}" destId="{2440B37E-B044-4F28-8548-4230764E88EF}" srcOrd="0" destOrd="0" presId="urn:microsoft.com/office/officeart/2005/8/layout/vList2"/>
    <dgm:cxn modelId="{D935D63A-20F5-4EB8-AE4C-96EF4CE0C2A2}" srcId="{579BF313-1F4F-4709-82AE-6683AD312FB7}" destId="{C109DCC4-F33B-4F5F-B02D-0408B3915CB4}" srcOrd="1" destOrd="0" parTransId="{2681A550-C649-463A-AA3C-2EABED8C8685}" sibTransId="{BA9AD187-9EFD-446F-9707-0A2AF98E248C}"/>
    <dgm:cxn modelId="{34EDD868-68B6-47DC-A80C-FF0F4D59ED2F}" type="presParOf" srcId="{7EB36A32-FDC6-48ED-82C9-0F92962EDC0E}" destId="{C1874B2D-8D19-4EB4-9087-D71064ADAE51}" srcOrd="0" destOrd="0" presId="urn:microsoft.com/office/officeart/2005/8/layout/vList2"/>
    <dgm:cxn modelId="{053B0741-C6A7-4174-AEB4-3C95A4E8DDF8}" type="presParOf" srcId="{7EB36A32-FDC6-48ED-82C9-0F92962EDC0E}" destId="{8442547C-2F0E-44AF-AA6F-9391D7282851}" srcOrd="1" destOrd="0" presId="urn:microsoft.com/office/officeart/2005/8/layout/vList2"/>
    <dgm:cxn modelId="{B5067B38-71E2-4E82-8D1E-CB402ECFC0C8}" type="presParOf" srcId="{7EB36A32-FDC6-48ED-82C9-0F92962EDC0E}" destId="{0CFEDC2A-5897-4F05-BF10-93AB66889A84}" srcOrd="2" destOrd="0" presId="urn:microsoft.com/office/officeart/2005/8/layout/vList2"/>
    <dgm:cxn modelId="{22FC87C2-46A0-4D5D-9E93-C99BA34C7F1A}" type="presParOf" srcId="{7EB36A32-FDC6-48ED-82C9-0F92962EDC0E}" destId="{CBCCD020-91E6-46B2-AE56-2622CBDACD3E}" srcOrd="3" destOrd="0" presId="urn:microsoft.com/office/officeart/2005/8/layout/vList2"/>
    <dgm:cxn modelId="{797AB971-0896-4E2E-BAEE-813163F2D067}" type="presParOf" srcId="{7EB36A32-FDC6-48ED-82C9-0F92962EDC0E}" destId="{2181CFE9-E737-4D6C-BB0E-FE7864D5B78D}" srcOrd="4" destOrd="0" presId="urn:microsoft.com/office/officeart/2005/8/layout/vList2"/>
    <dgm:cxn modelId="{D21D35B4-B8BC-4F85-A047-F532EE11D2B4}" type="presParOf" srcId="{7EB36A32-FDC6-48ED-82C9-0F92962EDC0E}" destId="{B26BD0DA-8681-4C3B-AC48-9E98A2B54CC5}" srcOrd="5" destOrd="0" presId="urn:microsoft.com/office/officeart/2005/8/layout/vList2"/>
    <dgm:cxn modelId="{6CECFB1C-813A-4934-A0AA-1660BA141CBC}" type="presParOf" srcId="{7EB36A32-FDC6-48ED-82C9-0F92962EDC0E}" destId="{CA114B4B-7126-440A-BAAA-9CF47846E6C9}" srcOrd="6" destOrd="0" presId="urn:microsoft.com/office/officeart/2005/8/layout/vList2"/>
    <dgm:cxn modelId="{1B67A471-9093-4BA4-83AF-8CE090C256DE}" type="presParOf" srcId="{7EB36A32-FDC6-48ED-82C9-0F92962EDC0E}" destId="{2EC8088D-92EA-4E1D-9071-8FF2B4EFC147}" srcOrd="7" destOrd="0" presId="urn:microsoft.com/office/officeart/2005/8/layout/vList2"/>
    <dgm:cxn modelId="{B8D71BE4-CBB1-49E1-8EB4-14886FBB4355}" type="presParOf" srcId="{7EB36A32-FDC6-48ED-82C9-0F92962EDC0E}" destId="{6669830A-877C-421E-A557-6BCA636681BE}" srcOrd="8" destOrd="0" presId="urn:microsoft.com/office/officeart/2005/8/layout/vList2"/>
    <dgm:cxn modelId="{97BEC870-3A67-49F6-9D97-8326FF75F819}" type="presParOf" srcId="{7EB36A32-FDC6-48ED-82C9-0F92962EDC0E}" destId="{3AE64D78-F564-4F03-9C4B-3852A3626882}" srcOrd="9" destOrd="0" presId="urn:microsoft.com/office/officeart/2005/8/layout/vList2"/>
    <dgm:cxn modelId="{0ABAE6E1-2530-4731-A550-163FC24AD628}" type="presParOf" srcId="{7EB36A32-FDC6-48ED-82C9-0F92962EDC0E}" destId="{2440B37E-B044-4F28-8548-4230764E88E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1518C4D-C386-4409-B87F-EBE2525B8A2A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E45176DE-A00A-4EBC-B973-59D2BB06ECF7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apropiadamente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limitado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darse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situaciones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negocios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no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abrazos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expresiones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afecto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204B4-FABD-4C9E-AC43-171518D9BC3C}" type="parTrans" cxnId="{3729A320-85D6-4CA2-89FF-93B3854ADE34}">
      <dgm:prSet/>
      <dgm:spPr/>
      <dgm:t>
        <a:bodyPr/>
        <a:lstStyle/>
        <a:p>
          <a:endParaRPr lang="es-MX"/>
        </a:p>
      </dgm:t>
    </dgm:pt>
    <dgm:pt modelId="{4F960A80-DB5C-408F-AB69-F767D3AF9CDF}" type="sibTrans" cxnId="{3729A320-85D6-4CA2-89FF-93B3854ADE34}">
      <dgm:prSet/>
      <dgm:spPr/>
      <dgm:t>
        <a:bodyPr/>
        <a:lstStyle/>
        <a:p>
          <a:endParaRPr lang="es-MX"/>
        </a:p>
      </dgm:t>
    </dgm:pt>
    <dgm:pt modelId="{94D4D43E-2504-43DE-A62F-7C327420ADD5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Tailandia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no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debe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cabeza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B88FB-E4E8-420C-8AC3-1F499CE7B639}" type="parTrans" cxnId="{17D94A73-D8F4-4979-BF95-27986D78B39F}">
      <dgm:prSet/>
      <dgm:spPr/>
      <dgm:t>
        <a:bodyPr/>
        <a:lstStyle/>
        <a:p>
          <a:endParaRPr lang="es-MX"/>
        </a:p>
      </dgm:t>
    </dgm:pt>
    <dgm:pt modelId="{A52B51E7-1473-42AC-996E-73B1CBEBB02B}" type="sibTrans" cxnId="{17D94A73-D8F4-4979-BF95-27986D78B39F}">
      <dgm:prSet/>
      <dgm:spPr/>
      <dgm:t>
        <a:bodyPr/>
        <a:lstStyle/>
        <a:p>
          <a:endParaRPr lang="es-MX"/>
        </a:p>
      </dgm:t>
    </dgm:pt>
    <dgm:pt modelId="{C1F84B26-91A7-4620-B7AC-4F8378AE3EB1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debe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Asiáticos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espalda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incluso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respaldo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silla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trabajador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2F309-C4B6-42C8-8681-6BF0C2EE91D9}" type="parTrans" cxnId="{588B41E8-4C1B-4E92-950D-D0839195A475}">
      <dgm:prSet/>
      <dgm:spPr/>
      <dgm:t>
        <a:bodyPr/>
        <a:lstStyle/>
        <a:p>
          <a:endParaRPr lang="es-MX"/>
        </a:p>
      </dgm:t>
    </dgm:pt>
    <dgm:pt modelId="{E350ACA4-D955-4C1E-B2F2-08C3AA70CCFF}" type="sibTrans" cxnId="{588B41E8-4C1B-4E92-950D-D0839195A475}">
      <dgm:prSet/>
      <dgm:spPr/>
      <dgm:t>
        <a:bodyPr/>
        <a:lstStyle/>
        <a:p>
          <a:endParaRPr lang="es-MX"/>
        </a:p>
      </dgm:t>
    </dgm:pt>
    <dgm:pt modelId="{C4297717-204E-4558-8510-F6CDE207732B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Evite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persona con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izquierda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Medio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Oriente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83E78-7F6E-46BE-92A3-59AAC645A286}" type="parTrans" cxnId="{3C4D8286-B824-46EE-AFE9-11BEF8500B2C}">
      <dgm:prSet/>
      <dgm:spPr/>
      <dgm:t>
        <a:bodyPr/>
        <a:lstStyle/>
        <a:p>
          <a:endParaRPr lang="es-MX"/>
        </a:p>
      </dgm:t>
    </dgm:pt>
    <dgm:pt modelId="{DE4D1B70-63E7-48C4-B915-68FB5F780CF3}" type="sibTrans" cxnId="{3C4D8286-B824-46EE-AFE9-11BEF8500B2C}">
      <dgm:prSet/>
      <dgm:spPr/>
      <dgm:t>
        <a:bodyPr/>
        <a:lstStyle/>
        <a:p>
          <a:endParaRPr lang="es-MX"/>
        </a:p>
      </dgm:t>
    </dgm:pt>
    <dgm:pt modelId="{2C29F942-FB52-456F-A5BB-977216DC654D}" type="pres">
      <dgm:prSet presAssocID="{51518C4D-C386-4409-B87F-EBE2525B8A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F090134-F31A-4ACF-9AC3-6791666946C7}" type="pres">
      <dgm:prSet presAssocID="{51518C4D-C386-4409-B87F-EBE2525B8A2A}" presName="arrow" presStyleLbl="bgShp" presStyleIdx="0" presStyleCnt="1"/>
      <dgm:spPr/>
      <dgm:t>
        <a:bodyPr/>
        <a:lstStyle/>
        <a:p>
          <a:endParaRPr lang="es-MX"/>
        </a:p>
      </dgm:t>
    </dgm:pt>
    <dgm:pt modelId="{A6162733-F187-411B-8FF4-F80FDE43B3F2}" type="pres">
      <dgm:prSet presAssocID="{51518C4D-C386-4409-B87F-EBE2525B8A2A}" presName="points" presStyleCnt="0"/>
      <dgm:spPr/>
      <dgm:t>
        <a:bodyPr/>
        <a:lstStyle/>
        <a:p>
          <a:endParaRPr lang="es-MX"/>
        </a:p>
      </dgm:t>
    </dgm:pt>
    <dgm:pt modelId="{540F26FC-6C21-4204-8644-741DB25928E2}" type="pres">
      <dgm:prSet presAssocID="{E45176DE-A00A-4EBC-B973-59D2BB06ECF7}" presName="compositeA" presStyleCnt="0"/>
      <dgm:spPr/>
      <dgm:t>
        <a:bodyPr/>
        <a:lstStyle/>
        <a:p>
          <a:endParaRPr lang="es-MX"/>
        </a:p>
      </dgm:t>
    </dgm:pt>
    <dgm:pt modelId="{3F3FFCD4-CDCC-490B-8E0E-1A11725879A0}" type="pres">
      <dgm:prSet presAssocID="{E45176DE-A00A-4EBC-B973-59D2BB06ECF7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4752F4-9A75-47D4-999A-48DD08076501}" type="pres">
      <dgm:prSet presAssocID="{E45176DE-A00A-4EBC-B973-59D2BB06ECF7}" presName="circleA" presStyleLbl="node1" presStyleIdx="0" presStyleCnt="4"/>
      <dgm:spPr/>
      <dgm:t>
        <a:bodyPr/>
        <a:lstStyle/>
        <a:p>
          <a:endParaRPr lang="es-MX"/>
        </a:p>
      </dgm:t>
    </dgm:pt>
    <dgm:pt modelId="{2E08BD4A-183A-427C-9DEB-024AFEA729D7}" type="pres">
      <dgm:prSet presAssocID="{E45176DE-A00A-4EBC-B973-59D2BB06ECF7}" presName="spaceA" presStyleCnt="0"/>
      <dgm:spPr/>
      <dgm:t>
        <a:bodyPr/>
        <a:lstStyle/>
        <a:p>
          <a:endParaRPr lang="es-MX"/>
        </a:p>
      </dgm:t>
    </dgm:pt>
    <dgm:pt modelId="{A2FC2E45-36D9-435E-AF8F-9EBB78F8FB48}" type="pres">
      <dgm:prSet presAssocID="{4F960A80-DB5C-408F-AB69-F767D3AF9CDF}" presName="space" presStyleCnt="0"/>
      <dgm:spPr/>
      <dgm:t>
        <a:bodyPr/>
        <a:lstStyle/>
        <a:p>
          <a:endParaRPr lang="es-MX"/>
        </a:p>
      </dgm:t>
    </dgm:pt>
    <dgm:pt modelId="{51D64266-44CD-47DE-BB84-A3A097AFE924}" type="pres">
      <dgm:prSet presAssocID="{94D4D43E-2504-43DE-A62F-7C327420ADD5}" presName="compositeB" presStyleCnt="0"/>
      <dgm:spPr/>
      <dgm:t>
        <a:bodyPr/>
        <a:lstStyle/>
        <a:p>
          <a:endParaRPr lang="es-MX"/>
        </a:p>
      </dgm:t>
    </dgm:pt>
    <dgm:pt modelId="{94B70899-EBEE-4439-B2E9-3BD6678931F3}" type="pres">
      <dgm:prSet presAssocID="{94D4D43E-2504-43DE-A62F-7C327420ADD5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2B1E0E-2DB2-42C8-B11B-E37357776704}" type="pres">
      <dgm:prSet presAssocID="{94D4D43E-2504-43DE-A62F-7C327420ADD5}" presName="circleB" presStyleLbl="node1" presStyleIdx="1" presStyleCnt="4"/>
      <dgm:spPr/>
      <dgm:t>
        <a:bodyPr/>
        <a:lstStyle/>
        <a:p>
          <a:endParaRPr lang="es-MX"/>
        </a:p>
      </dgm:t>
    </dgm:pt>
    <dgm:pt modelId="{87FA4EE9-F674-44E6-A8B2-733A7805F242}" type="pres">
      <dgm:prSet presAssocID="{94D4D43E-2504-43DE-A62F-7C327420ADD5}" presName="spaceB" presStyleCnt="0"/>
      <dgm:spPr/>
      <dgm:t>
        <a:bodyPr/>
        <a:lstStyle/>
        <a:p>
          <a:endParaRPr lang="es-MX"/>
        </a:p>
      </dgm:t>
    </dgm:pt>
    <dgm:pt modelId="{6BF46303-3A82-40E1-A8F1-86944C44E73C}" type="pres">
      <dgm:prSet presAssocID="{A52B51E7-1473-42AC-996E-73B1CBEBB02B}" presName="space" presStyleCnt="0"/>
      <dgm:spPr/>
      <dgm:t>
        <a:bodyPr/>
        <a:lstStyle/>
        <a:p>
          <a:endParaRPr lang="es-MX"/>
        </a:p>
      </dgm:t>
    </dgm:pt>
    <dgm:pt modelId="{1D12DB34-51AD-4862-9B06-D446AF577AB1}" type="pres">
      <dgm:prSet presAssocID="{C1F84B26-91A7-4620-B7AC-4F8378AE3EB1}" presName="compositeA" presStyleCnt="0"/>
      <dgm:spPr/>
      <dgm:t>
        <a:bodyPr/>
        <a:lstStyle/>
        <a:p>
          <a:endParaRPr lang="es-MX"/>
        </a:p>
      </dgm:t>
    </dgm:pt>
    <dgm:pt modelId="{0313BB9B-DEC9-4053-92A4-E2F1442E5924}" type="pres">
      <dgm:prSet presAssocID="{C1F84B26-91A7-4620-B7AC-4F8378AE3EB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B2C165-9C14-4CA2-8B69-8DFC99094088}" type="pres">
      <dgm:prSet presAssocID="{C1F84B26-91A7-4620-B7AC-4F8378AE3EB1}" presName="circleA" presStyleLbl="node1" presStyleIdx="2" presStyleCnt="4"/>
      <dgm:spPr/>
      <dgm:t>
        <a:bodyPr/>
        <a:lstStyle/>
        <a:p>
          <a:endParaRPr lang="es-MX"/>
        </a:p>
      </dgm:t>
    </dgm:pt>
    <dgm:pt modelId="{66B07BAA-4512-4A5E-AE74-6F485DAC46C6}" type="pres">
      <dgm:prSet presAssocID="{C1F84B26-91A7-4620-B7AC-4F8378AE3EB1}" presName="spaceA" presStyleCnt="0"/>
      <dgm:spPr/>
      <dgm:t>
        <a:bodyPr/>
        <a:lstStyle/>
        <a:p>
          <a:endParaRPr lang="es-MX"/>
        </a:p>
      </dgm:t>
    </dgm:pt>
    <dgm:pt modelId="{5BA0497C-3516-4054-9761-C1593E64F821}" type="pres">
      <dgm:prSet presAssocID="{E350ACA4-D955-4C1E-B2F2-08C3AA70CCFF}" presName="space" presStyleCnt="0"/>
      <dgm:spPr/>
      <dgm:t>
        <a:bodyPr/>
        <a:lstStyle/>
        <a:p>
          <a:endParaRPr lang="es-MX"/>
        </a:p>
      </dgm:t>
    </dgm:pt>
    <dgm:pt modelId="{B7A44E40-545D-4D41-97C0-C096401BC75F}" type="pres">
      <dgm:prSet presAssocID="{C4297717-204E-4558-8510-F6CDE207732B}" presName="compositeB" presStyleCnt="0"/>
      <dgm:spPr/>
      <dgm:t>
        <a:bodyPr/>
        <a:lstStyle/>
        <a:p>
          <a:endParaRPr lang="es-MX"/>
        </a:p>
      </dgm:t>
    </dgm:pt>
    <dgm:pt modelId="{08910D73-AED0-4A39-82A7-8DF6614081DD}" type="pres">
      <dgm:prSet presAssocID="{C4297717-204E-4558-8510-F6CDE207732B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BF9FE5-F11D-493E-8ADA-1852E1529D55}" type="pres">
      <dgm:prSet presAssocID="{C4297717-204E-4558-8510-F6CDE207732B}" presName="circleB" presStyleLbl="node1" presStyleIdx="3" presStyleCnt="4"/>
      <dgm:spPr/>
      <dgm:t>
        <a:bodyPr/>
        <a:lstStyle/>
        <a:p>
          <a:endParaRPr lang="es-MX"/>
        </a:p>
      </dgm:t>
    </dgm:pt>
    <dgm:pt modelId="{2EEA0F96-7637-4A3C-AF86-66F28E318DC2}" type="pres">
      <dgm:prSet presAssocID="{C4297717-204E-4558-8510-F6CDE207732B}" presName="spaceB" presStyleCnt="0"/>
      <dgm:spPr/>
      <dgm:t>
        <a:bodyPr/>
        <a:lstStyle/>
        <a:p>
          <a:endParaRPr lang="es-MX"/>
        </a:p>
      </dgm:t>
    </dgm:pt>
  </dgm:ptLst>
  <dgm:cxnLst>
    <dgm:cxn modelId="{3C4D8286-B824-46EE-AFE9-11BEF8500B2C}" srcId="{51518C4D-C386-4409-B87F-EBE2525B8A2A}" destId="{C4297717-204E-4558-8510-F6CDE207732B}" srcOrd="3" destOrd="0" parTransId="{99283E78-7F6E-46BE-92A3-59AAC645A286}" sibTransId="{DE4D1B70-63E7-48C4-B915-68FB5F780CF3}"/>
    <dgm:cxn modelId="{4E862525-7858-4699-B01F-B1799DA82D4D}" type="presOf" srcId="{C4297717-204E-4558-8510-F6CDE207732B}" destId="{08910D73-AED0-4A39-82A7-8DF6614081DD}" srcOrd="0" destOrd="0" presId="urn:microsoft.com/office/officeart/2005/8/layout/hProcess11"/>
    <dgm:cxn modelId="{17D94A73-D8F4-4979-BF95-27986D78B39F}" srcId="{51518C4D-C386-4409-B87F-EBE2525B8A2A}" destId="{94D4D43E-2504-43DE-A62F-7C327420ADD5}" srcOrd="1" destOrd="0" parTransId="{840B88FB-E4E8-420C-8AC3-1F499CE7B639}" sibTransId="{A52B51E7-1473-42AC-996E-73B1CBEBB02B}"/>
    <dgm:cxn modelId="{2D3C1FE9-05E0-4525-AEE6-9FEBDFFAD8DC}" type="presOf" srcId="{51518C4D-C386-4409-B87F-EBE2525B8A2A}" destId="{2C29F942-FB52-456F-A5BB-977216DC654D}" srcOrd="0" destOrd="0" presId="urn:microsoft.com/office/officeart/2005/8/layout/hProcess11"/>
    <dgm:cxn modelId="{928D5A79-3CB0-457A-ACD5-A41BA44E0EB0}" type="presOf" srcId="{94D4D43E-2504-43DE-A62F-7C327420ADD5}" destId="{94B70899-EBEE-4439-B2E9-3BD6678931F3}" srcOrd="0" destOrd="0" presId="urn:microsoft.com/office/officeart/2005/8/layout/hProcess11"/>
    <dgm:cxn modelId="{EE91B8D8-39F3-4ECC-814F-48B3C57E68C9}" type="presOf" srcId="{E45176DE-A00A-4EBC-B973-59D2BB06ECF7}" destId="{3F3FFCD4-CDCC-490B-8E0E-1A11725879A0}" srcOrd="0" destOrd="0" presId="urn:microsoft.com/office/officeart/2005/8/layout/hProcess11"/>
    <dgm:cxn modelId="{3729A320-85D6-4CA2-89FF-93B3854ADE34}" srcId="{51518C4D-C386-4409-B87F-EBE2525B8A2A}" destId="{E45176DE-A00A-4EBC-B973-59D2BB06ECF7}" srcOrd="0" destOrd="0" parTransId="{DB6204B4-FABD-4C9E-AC43-171518D9BC3C}" sibTransId="{4F960A80-DB5C-408F-AB69-F767D3AF9CDF}"/>
    <dgm:cxn modelId="{588B41E8-4C1B-4E92-950D-D0839195A475}" srcId="{51518C4D-C386-4409-B87F-EBE2525B8A2A}" destId="{C1F84B26-91A7-4620-B7AC-4F8378AE3EB1}" srcOrd="2" destOrd="0" parTransId="{3D92F309-C4B6-42C8-8681-6BF0C2EE91D9}" sibTransId="{E350ACA4-D955-4C1E-B2F2-08C3AA70CCFF}"/>
    <dgm:cxn modelId="{2786C92F-345F-478F-9663-B0F811A50F0D}" type="presOf" srcId="{C1F84B26-91A7-4620-B7AC-4F8378AE3EB1}" destId="{0313BB9B-DEC9-4053-92A4-E2F1442E5924}" srcOrd="0" destOrd="0" presId="urn:microsoft.com/office/officeart/2005/8/layout/hProcess11"/>
    <dgm:cxn modelId="{F29643B0-400D-464C-9189-DEF3894594F3}" type="presParOf" srcId="{2C29F942-FB52-456F-A5BB-977216DC654D}" destId="{AF090134-F31A-4ACF-9AC3-6791666946C7}" srcOrd="0" destOrd="0" presId="urn:microsoft.com/office/officeart/2005/8/layout/hProcess11"/>
    <dgm:cxn modelId="{AFC1642F-0447-4DB0-ACA9-E0AB29764A26}" type="presParOf" srcId="{2C29F942-FB52-456F-A5BB-977216DC654D}" destId="{A6162733-F187-411B-8FF4-F80FDE43B3F2}" srcOrd="1" destOrd="0" presId="urn:microsoft.com/office/officeart/2005/8/layout/hProcess11"/>
    <dgm:cxn modelId="{8044254E-C8C5-4897-9A76-F7193CA4DA6D}" type="presParOf" srcId="{A6162733-F187-411B-8FF4-F80FDE43B3F2}" destId="{540F26FC-6C21-4204-8644-741DB25928E2}" srcOrd="0" destOrd="0" presId="urn:microsoft.com/office/officeart/2005/8/layout/hProcess11"/>
    <dgm:cxn modelId="{CD64812C-4704-45D6-952B-CF957D81E889}" type="presParOf" srcId="{540F26FC-6C21-4204-8644-741DB25928E2}" destId="{3F3FFCD4-CDCC-490B-8E0E-1A11725879A0}" srcOrd="0" destOrd="0" presId="urn:microsoft.com/office/officeart/2005/8/layout/hProcess11"/>
    <dgm:cxn modelId="{297A0DA2-FECA-4EA2-924E-F5901F66CE3B}" type="presParOf" srcId="{540F26FC-6C21-4204-8644-741DB25928E2}" destId="{D84752F4-9A75-47D4-999A-48DD08076501}" srcOrd="1" destOrd="0" presId="urn:microsoft.com/office/officeart/2005/8/layout/hProcess11"/>
    <dgm:cxn modelId="{8FD0F42F-9899-4195-A77B-C07022EA22D6}" type="presParOf" srcId="{540F26FC-6C21-4204-8644-741DB25928E2}" destId="{2E08BD4A-183A-427C-9DEB-024AFEA729D7}" srcOrd="2" destOrd="0" presId="urn:microsoft.com/office/officeart/2005/8/layout/hProcess11"/>
    <dgm:cxn modelId="{70297204-7CAF-4210-9C6F-5A18436D51A1}" type="presParOf" srcId="{A6162733-F187-411B-8FF4-F80FDE43B3F2}" destId="{A2FC2E45-36D9-435E-AF8F-9EBB78F8FB48}" srcOrd="1" destOrd="0" presId="urn:microsoft.com/office/officeart/2005/8/layout/hProcess11"/>
    <dgm:cxn modelId="{06AF3F10-34B1-4416-A2D2-0C9A6BBA1E0B}" type="presParOf" srcId="{A6162733-F187-411B-8FF4-F80FDE43B3F2}" destId="{51D64266-44CD-47DE-BB84-A3A097AFE924}" srcOrd="2" destOrd="0" presId="urn:microsoft.com/office/officeart/2005/8/layout/hProcess11"/>
    <dgm:cxn modelId="{E1551205-EE09-40BF-AEED-44F50436593B}" type="presParOf" srcId="{51D64266-44CD-47DE-BB84-A3A097AFE924}" destId="{94B70899-EBEE-4439-B2E9-3BD6678931F3}" srcOrd="0" destOrd="0" presId="urn:microsoft.com/office/officeart/2005/8/layout/hProcess11"/>
    <dgm:cxn modelId="{1234B31C-020B-4419-ABF3-1A3C77C6CEFD}" type="presParOf" srcId="{51D64266-44CD-47DE-BB84-A3A097AFE924}" destId="{C62B1E0E-2DB2-42C8-B11B-E37357776704}" srcOrd="1" destOrd="0" presId="urn:microsoft.com/office/officeart/2005/8/layout/hProcess11"/>
    <dgm:cxn modelId="{F6490B3B-8DCD-4FAA-8D8E-6BA32FBEA754}" type="presParOf" srcId="{51D64266-44CD-47DE-BB84-A3A097AFE924}" destId="{87FA4EE9-F674-44E6-A8B2-733A7805F242}" srcOrd="2" destOrd="0" presId="urn:microsoft.com/office/officeart/2005/8/layout/hProcess11"/>
    <dgm:cxn modelId="{C4F535C7-6259-45D5-8E55-801CA329401A}" type="presParOf" srcId="{A6162733-F187-411B-8FF4-F80FDE43B3F2}" destId="{6BF46303-3A82-40E1-A8F1-86944C44E73C}" srcOrd="3" destOrd="0" presId="urn:microsoft.com/office/officeart/2005/8/layout/hProcess11"/>
    <dgm:cxn modelId="{A2978D30-F021-41C3-80D4-91DE2875DCAA}" type="presParOf" srcId="{A6162733-F187-411B-8FF4-F80FDE43B3F2}" destId="{1D12DB34-51AD-4862-9B06-D446AF577AB1}" srcOrd="4" destOrd="0" presId="urn:microsoft.com/office/officeart/2005/8/layout/hProcess11"/>
    <dgm:cxn modelId="{57D31A05-7C61-483F-8EC4-61A28D6CEBEF}" type="presParOf" srcId="{1D12DB34-51AD-4862-9B06-D446AF577AB1}" destId="{0313BB9B-DEC9-4053-92A4-E2F1442E5924}" srcOrd="0" destOrd="0" presId="urn:microsoft.com/office/officeart/2005/8/layout/hProcess11"/>
    <dgm:cxn modelId="{BA66F140-7525-44C8-B618-FADC79884C0B}" type="presParOf" srcId="{1D12DB34-51AD-4862-9B06-D446AF577AB1}" destId="{12B2C165-9C14-4CA2-8B69-8DFC99094088}" srcOrd="1" destOrd="0" presId="urn:microsoft.com/office/officeart/2005/8/layout/hProcess11"/>
    <dgm:cxn modelId="{AE1A6CDC-064C-4CBD-914C-B11F3C509F8A}" type="presParOf" srcId="{1D12DB34-51AD-4862-9B06-D446AF577AB1}" destId="{66B07BAA-4512-4A5E-AE74-6F485DAC46C6}" srcOrd="2" destOrd="0" presId="urn:microsoft.com/office/officeart/2005/8/layout/hProcess11"/>
    <dgm:cxn modelId="{C1428E64-D384-4E61-8E43-BEB12D7745C6}" type="presParOf" srcId="{A6162733-F187-411B-8FF4-F80FDE43B3F2}" destId="{5BA0497C-3516-4054-9761-C1593E64F821}" srcOrd="5" destOrd="0" presId="urn:microsoft.com/office/officeart/2005/8/layout/hProcess11"/>
    <dgm:cxn modelId="{E3D86358-4896-40F5-9D70-6D12250477C3}" type="presParOf" srcId="{A6162733-F187-411B-8FF4-F80FDE43B3F2}" destId="{B7A44E40-545D-4D41-97C0-C096401BC75F}" srcOrd="6" destOrd="0" presId="urn:microsoft.com/office/officeart/2005/8/layout/hProcess11"/>
    <dgm:cxn modelId="{4DDAF751-8D18-4016-8217-ED8B99D2F713}" type="presParOf" srcId="{B7A44E40-545D-4D41-97C0-C096401BC75F}" destId="{08910D73-AED0-4A39-82A7-8DF6614081DD}" srcOrd="0" destOrd="0" presId="urn:microsoft.com/office/officeart/2005/8/layout/hProcess11"/>
    <dgm:cxn modelId="{12206CA2-79C9-4361-A0ED-32DBE1F08CD1}" type="presParOf" srcId="{B7A44E40-545D-4D41-97C0-C096401BC75F}" destId="{B4BF9FE5-F11D-493E-8ADA-1852E1529D55}" srcOrd="1" destOrd="0" presId="urn:microsoft.com/office/officeart/2005/8/layout/hProcess11"/>
    <dgm:cxn modelId="{03065CEF-C4A1-4921-8CCE-1D1B1F1679BD}" type="presParOf" srcId="{B7A44E40-545D-4D41-97C0-C096401BC75F}" destId="{2EEA0F96-7637-4A3C-AF86-66F28E318DC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F0D32A-4D01-4094-B59D-B3B9D69EB60B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3576D0CF-FE4E-4630-9CFC-E9DC63B115B3}">
      <dgm:prSet/>
      <dgm:spPr/>
      <dgm:t>
        <a:bodyPr/>
        <a:lstStyle/>
        <a:p>
          <a:pPr rtl="0"/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varios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años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Presidente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Carter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fue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mediar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negociaciones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paz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entre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Egipto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 Israel, Anwar Sadat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frecuentemente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ponía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rodilla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Presidente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Carter.  Si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bien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mensaje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subtextualmente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interpretado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cálida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amistad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el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sutil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mensaje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Sadat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fue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transmitir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mundo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él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era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igual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el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Presidente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Carter.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7B937-99A5-4742-A826-93A445EBD6C4}" type="parTrans" cxnId="{ADA54D04-754F-4052-827C-11DDC611190B}">
      <dgm:prSet/>
      <dgm:spPr/>
      <dgm:t>
        <a:bodyPr/>
        <a:lstStyle/>
        <a:p>
          <a:endParaRPr lang="es-MX"/>
        </a:p>
      </dgm:t>
    </dgm:pt>
    <dgm:pt modelId="{B4133C7C-8FBD-4BBC-AE38-3648EC7C1198}" type="sibTrans" cxnId="{ADA54D04-754F-4052-827C-11DDC611190B}">
      <dgm:prSet/>
      <dgm:spPr/>
      <dgm:t>
        <a:bodyPr/>
        <a:lstStyle/>
        <a:p>
          <a:endParaRPr lang="es-MX"/>
        </a:p>
      </dgm:t>
    </dgm:pt>
    <dgm:pt modelId="{977C5067-B6B8-442A-BE05-A718FE85673F}" type="pres">
      <dgm:prSet presAssocID="{4CF0D32A-4D01-4094-B59D-B3B9D69EB60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AF3C02C-1968-46A0-8542-1D2403DFA3DB}" type="pres">
      <dgm:prSet presAssocID="{3576D0CF-FE4E-4630-9CFC-E9DC63B115B3}" presName="circ1TxSh" presStyleLbl="vennNode1" presStyleIdx="0" presStyleCnt="1"/>
      <dgm:spPr/>
      <dgm:t>
        <a:bodyPr/>
        <a:lstStyle/>
        <a:p>
          <a:endParaRPr lang="es-MX"/>
        </a:p>
      </dgm:t>
    </dgm:pt>
  </dgm:ptLst>
  <dgm:cxnLst>
    <dgm:cxn modelId="{ADA54D04-754F-4052-827C-11DDC611190B}" srcId="{4CF0D32A-4D01-4094-B59D-B3B9D69EB60B}" destId="{3576D0CF-FE4E-4630-9CFC-E9DC63B115B3}" srcOrd="0" destOrd="0" parTransId="{EA97B937-99A5-4742-A826-93A445EBD6C4}" sibTransId="{B4133C7C-8FBD-4BBC-AE38-3648EC7C1198}"/>
    <dgm:cxn modelId="{75DBD4C6-9EEF-4140-B57A-1B486AD10BBB}" type="presOf" srcId="{4CF0D32A-4D01-4094-B59D-B3B9D69EB60B}" destId="{977C5067-B6B8-442A-BE05-A718FE85673F}" srcOrd="0" destOrd="0" presId="urn:microsoft.com/office/officeart/2005/8/layout/venn1"/>
    <dgm:cxn modelId="{F14E2A08-6E16-4850-AA12-3E3060F15464}" type="presOf" srcId="{3576D0CF-FE4E-4630-9CFC-E9DC63B115B3}" destId="{4AF3C02C-1968-46A0-8542-1D2403DFA3DB}" srcOrd="0" destOrd="0" presId="urn:microsoft.com/office/officeart/2005/8/layout/venn1"/>
    <dgm:cxn modelId="{289BABEB-D801-4317-A888-19EE4A36C0BD}" type="presParOf" srcId="{977C5067-B6B8-442A-BE05-A718FE85673F}" destId="{4AF3C02C-1968-46A0-8542-1D2403DFA3D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0E01C36-4A0E-4D1D-BB6E-970BC11A28B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D7EC1F0C-CBAB-4132-AE6D-3B4F2DE1CD22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lenguaje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cuerpo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incluye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expresionnes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faciales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postura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9EA16-7777-4E8D-8331-C0A2962CB934}" type="parTrans" cxnId="{70A9C258-78B5-44DC-8EDF-C29981B7943E}">
      <dgm:prSet/>
      <dgm:spPr/>
      <dgm:t>
        <a:bodyPr/>
        <a:lstStyle/>
        <a:p>
          <a:endParaRPr lang="es-MX"/>
        </a:p>
      </dgm:t>
    </dgm:pt>
    <dgm:pt modelId="{40F2B22A-3F04-4291-BAAE-813E9071CA14}" type="sibTrans" cxnId="{70A9C258-78B5-44DC-8EDF-C29981B7943E}">
      <dgm:prSet/>
      <dgm:spPr/>
      <dgm:t>
        <a:bodyPr/>
        <a:lstStyle/>
        <a:p>
          <a:endParaRPr lang="es-MX"/>
        </a:p>
      </dgm:t>
    </dgm:pt>
    <dgm:pt modelId="{3A1372D0-65D1-48EA-A825-BE3099C47824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interpretar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correctamente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expresiones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faciales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importante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tomar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cuenta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contexto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comunicación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EA2B7-6FAB-49C0-9216-F261E430422A}" type="parTrans" cxnId="{F0478F5A-14A7-4B74-BB88-1D9D0A7F86C3}">
      <dgm:prSet/>
      <dgm:spPr/>
      <dgm:t>
        <a:bodyPr/>
        <a:lstStyle/>
        <a:p>
          <a:endParaRPr lang="es-MX"/>
        </a:p>
      </dgm:t>
    </dgm:pt>
    <dgm:pt modelId="{5FA6670D-1E1C-487D-91E5-4437AD0920AD}" type="sibTrans" cxnId="{F0478F5A-14A7-4B74-BB88-1D9D0A7F86C3}">
      <dgm:prSet/>
      <dgm:spPr/>
      <dgm:t>
        <a:bodyPr/>
        <a:lstStyle/>
        <a:p>
          <a:endParaRPr lang="es-MX"/>
        </a:p>
      </dgm:t>
    </dgm:pt>
    <dgm:pt modelId="{A589834A-18E8-4EF5-913E-1BAF4148BEBC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algunas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raramente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demuestran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emociones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(China);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Asiáticos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pueden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sonreír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reír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avergonzados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EE9CB-A579-49B0-AEB3-EF8183B98269}" type="parTrans" cxnId="{00D8E4D7-A323-4CFA-A55E-9FC0C2FFD8D1}">
      <dgm:prSet/>
      <dgm:spPr/>
      <dgm:t>
        <a:bodyPr/>
        <a:lstStyle/>
        <a:p>
          <a:endParaRPr lang="es-MX"/>
        </a:p>
      </dgm:t>
    </dgm:pt>
    <dgm:pt modelId="{A1E7794E-E0B6-4DC6-993D-A5B5BAEBA2B7}" type="sibTrans" cxnId="{00D8E4D7-A323-4CFA-A55E-9FC0C2FFD8D1}">
      <dgm:prSet/>
      <dgm:spPr/>
      <dgm:t>
        <a:bodyPr/>
        <a:lstStyle/>
        <a:p>
          <a:endParaRPr lang="es-MX"/>
        </a:p>
      </dgm:t>
    </dgm:pt>
    <dgm:pt modelId="{EDB33A94-160E-4373-AF91-B733A4C5D6D6}" type="pres">
      <dgm:prSet presAssocID="{F0E01C36-4A0E-4D1D-BB6E-970BC11A28B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FA7C716-EFB7-4E0B-872B-72700ED90B57}" type="pres">
      <dgm:prSet presAssocID="{D7EC1F0C-CBAB-4132-AE6D-3B4F2DE1CD22}" presName="linNode" presStyleCnt="0"/>
      <dgm:spPr/>
      <dgm:t>
        <a:bodyPr/>
        <a:lstStyle/>
        <a:p>
          <a:endParaRPr lang="es-MX"/>
        </a:p>
      </dgm:t>
    </dgm:pt>
    <dgm:pt modelId="{FEBD0593-5320-432F-885F-2EF60F50A0FA}" type="pres">
      <dgm:prSet presAssocID="{D7EC1F0C-CBAB-4132-AE6D-3B4F2DE1CD2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A241CB-8A92-4491-91F5-D46D579AFE7A}" type="pres">
      <dgm:prSet presAssocID="{D7EC1F0C-CBAB-4132-AE6D-3B4F2DE1CD2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B410DF-D408-4BFA-800F-917A5222939B}" type="pres">
      <dgm:prSet presAssocID="{40F2B22A-3F04-4291-BAAE-813E9071CA14}" presName="spacing" presStyleCnt="0"/>
      <dgm:spPr/>
      <dgm:t>
        <a:bodyPr/>
        <a:lstStyle/>
        <a:p>
          <a:endParaRPr lang="es-MX"/>
        </a:p>
      </dgm:t>
    </dgm:pt>
    <dgm:pt modelId="{07E31D7F-4BE2-40A8-85A0-9004D870869C}" type="pres">
      <dgm:prSet presAssocID="{3A1372D0-65D1-48EA-A825-BE3099C47824}" presName="linNode" presStyleCnt="0"/>
      <dgm:spPr/>
      <dgm:t>
        <a:bodyPr/>
        <a:lstStyle/>
        <a:p>
          <a:endParaRPr lang="es-MX"/>
        </a:p>
      </dgm:t>
    </dgm:pt>
    <dgm:pt modelId="{2F250A19-2899-4F88-99E7-94A557B4FB83}" type="pres">
      <dgm:prSet presAssocID="{3A1372D0-65D1-48EA-A825-BE3099C4782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C6E371-140C-428F-9D6F-8F206368351F}" type="pres">
      <dgm:prSet presAssocID="{3A1372D0-65D1-48EA-A825-BE3099C4782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C8E656-AD51-4802-8266-8875DB84CF33}" type="pres">
      <dgm:prSet presAssocID="{5FA6670D-1E1C-487D-91E5-4437AD0920AD}" presName="spacing" presStyleCnt="0"/>
      <dgm:spPr/>
      <dgm:t>
        <a:bodyPr/>
        <a:lstStyle/>
        <a:p>
          <a:endParaRPr lang="es-MX"/>
        </a:p>
      </dgm:t>
    </dgm:pt>
    <dgm:pt modelId="{CEB96B51-E1B8-4670-91F2-914A17EB93FC}" type="pres">
      <dgm:prSet presAssocID="{A589834A-18E8-4EF5-913E-1BAF4148BEBC}" presName="linNode" presStyleCnt="0"/>
      <dgm:spPr/>
      <dgm:t>
        <a:bodyPr/>
        <a:lstStyle/>
        <a:p>
          <a:endParaRPr lang="es-MX"/>
        </a:p>
      </dgm:t>
    </dgm:pt>
    <dgm:pt modelId="{AC857C66-CD08-4857-81A8-732442D397EE}" type="pres">
      <dgm:prSet presAssocID="{A589834A-18E8-4EF5-913E-1BAF4148BEB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1B33CA-846E-4DE6-AD4B-89DA3853F3F3}" type="pres">
      <dgm:prSet presAssocID="{A589834A-18E8-4EF5-913E-1BAF4148BEB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9C92C05-B759-4AE5-9D91-4985A5967123}" type="presOf" srcId="{D7EC1F0C-CBAB-4132-AE6D-3B4F2DE1CD22}" destId="{FEBD0593-5320-432F-885F-2EF60F50A0FA}" srcOrd="0" destOrd="0" presId="urn:microsoft.com/office/officeart/2005/8/layout/vList6"/>
    <dgm:cxn modelId="{4083BE1E-7EDA-46A9-9BC7-839A65972072}" type="presOf" srcId="{F0E01C36-4A0E-4D1D-BB6E-970BC11A28B1}" destId="{EDB33A94-160E-4373-AF91-B733A4C5D6D6}" srcOrd="0" destOrd="0" presId="urn:microsoft.com/office/officeart/2005/8/layout/vList6"/>
    <dgm:cxn modelId="{F0478F5A-14A7-4B74-BB88-1D9D0A7F86C3}" srcId="{F0E01C36-4A0E-4D1D-BB6E-970BC11A28B1}" destId="{3A1372D0-65D1-48EA-A825-BE3099C47824}" srcOrd="1" destOrd="0" parTransId="{811EA2B7-6FAB-49C0-9216-F261E430422A}" sibTransId="{5FA6670D-1E1C-487D-91E5-4437AD0920AD}"/>
    <dgm:cxn modelId="{00D8E4D7-A323-4CFA-A55E-9FC0C2FFD8D1}" srcId="{F0E01C36-4A0E-4D1D-BB6E-970BC11A28B1}" destId="{A589834A-18E8-4EF5-913E-1BAF4148BEBC}" srcOrd="2" destOrd="0" parTransId="{A34EE9CB-A579-49B0-AEB3-EF8183B98269}" sibTransId="{A1E7794E-E0B6-4DC6-993D-A5B5BAEBA2B7}"/>
    <dgm:cxn modelId="{49F25BAA-7F5A-49D1-BFAD-98D1F6778492}" type="presOf" srcId="{3A1372D0-65D1-48EA-A825-BE3099C47824}" destId="{2F250A19-2899-4F88-99E7-94A557B4FB83}" srcOrd="0" destOrd="0" presId="urn:microsoft.com/office/officeart/2005/8/layout/vList6"/>
    <dgm:cxn modelId="{454D1795-41A9-4CEA-9F07-C7AFB7205C27}" type="presOf" srcId="{A589834A-18E8-4EF5-913E-1BAF4148BEBC}" destId="{AC857C66-CD08-4857-81A8-732442D397EE}" srcOrd="0" destOrd="0" presId="urn:microsoft.com/office/officeart/2005/8/layout/vList6"/>
    <dgm:cxn modelId="{70A9C258-78B5-44DC-8EDF-C29981B7943E}" srcId="{F0E01C36-4A0E-4D1D-BB6E-970BC11A28B1}" destId="{D7EC1F0C-CBAB-4132-AE6D-3B4F2DE1CD22}" srcOrd="0" destOrd="0" parTransId="{8D19EA16-7777-4E8D-8331-C0A2962CB934}" sibTransId="{40F2B22A-3F04-4291-BAAE-813E9071CA14}"/>
    <dgm:cxn modelId="{FDC12F9C-B18C-443E-968B-A5CD3BFEA2F5}" type="presParOf" srcId="{EDB33A94-160E-4373-AF91-B733A4C5D6D6}" destId="{7FA7C716-EFB7-4E0B-872B-72700ED90B57}" srcOrd="0" destOrd="0" presId="urn:microsoft.com/office/officeart/2005/8/layout/vList6"/>
    <dgm:cxn modelId="{E90B2AFE-3E8A-42A8-AA64-D5E9D56E1058}" type="presParOf" srcId="{7FA7C716-EFB7-4E0B-872B-72700ED90B57}" destId="{FEBD0593-5320-432F-885F-2EF60F50A0FA}" srcOrd="0" destOrd="0" presId="urn:microsoft.com/office/officeart/2005/8/layout/vList6"/>
    <dgm:cxn modelId="{C2200FFB-7AFA-4CC8-B09C-EAF8E1F59E01}" type="presParOf" srcId="{7FA7C716-EFB7-4E0B-872B-72700ED90B57}" destId="{91A241CB-8A92-4491-91F5-D46D579AFE7A}" srcOrd="1" destOrd="0" presId="urn:microsoft.com/office/officeart/2005/8/layout/vList6"/>
    <dgm:cxn modelId="{D4F9509D-072D-4189-9E4A-5E2A70891191}" type="presParOf" srcId="{EDB33A94-160E-4373-AF91-B733A4C5D6D6}" destId="{D4B410DF-D408-4BFA-800F-917A5222939B}" srcOrd="1" destOrd="0" presId="urn:microsoft.com/office/officeart/2005/8/layout/vList6"/>
    <dgm:cxn modelId="{26F59983-AAD4-4199-A784-2DC7D41B1158}" type="presParOf" srcId="{EDB33A94-160E-4373-AF91-B733A4C5D6D6}" destId="{07E31D7F-4BE2-40A8-85A0-9004D870869C}" srcOrd="2" destOrd="0" presId="urn:microsoft.com/office/officeart/2005/8/layout/vList6"/>
    <dgm:cxn modelId="{9ECA478F-4E79-46EC-8F88-2A7D3EC11490}" type="presParOf" srcId="{07E31D7F-4BE2-40A8-85A0-9004D870869C}" destId="{2F250A19-2899-4F88-99E7-94A557B4FB83}" srcOrd="0" destOrd="0" presId="urn:microsoft.com/office/officeart/2005/8/layout/vList6"/>
    <dgm:cxn modelId="{D77FE542-061F-47AF-85B0-5EDE9EF3B581}" type="presParOf" srcId="{07E31D7F-4BE2-40A8-85A0-9004D870869C}" destId="{5AC6E371-140C-428F-9D6F-8F206368351F}" srcOrd="1" destOrd="0" presId="urn:microsoft.com/office/officeart/2005/8/layout/vList6"/>
    <dgm:cxn modelId="{64FB7D27-B8E2-44B9-A095-1884C7281FEE}" type="presParOf" srcId="{EDB33A94-160E-4373-AF91-B733A4C5D6D6}" destId="{25C8E656-AD51-4802-8266-8875DB84CF33}" srcOrd="3" destOrd="0" presId="urn:microsoft.com/office/officeart/2005/8/layout/vList6"/>
    <dgm:cxn modelId="{3621B773-A71E-492C-97B1-1F927B2BB357}" type="presParOf" srcId="{EDB33A94-160E-4373-AF91-B733A4C5D6D6}" destId="{CEB96B51-E1B8-4670-91F2-914A17EB93FC}" srcOrd="4" destOrd="0" presId="urn:microsoft.com/office/officeart/2005/8/layout/vList6"/>
    <dgm:cxn modelId="{86C6310D-6805-4DB1-BBEF-EB8568453CDE}" type="presParOf" srcId="{CEB96B51-E1B8-4670-91F2-914A17EB93FC}" destId="{AC857C66-CD08-4857-81A8-732442D397EE}" srcOrd="0" destOrd="0" presId="urn:microsoft.com/office/officeart/2005/8/layout/vList6"/>
    <dgm:cxn modelId="{67EBDD80-0846-4520-BC92-C502A633406F}" type="presParOf" srcId="{CEB96B51-E1B8-4670-91F2-914A17EB93FC}" destId="{1E1B33CA-846E-4DE6-AD4B-89DA3853F3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3A36E-4DE6-44DC-9BD4-442FFBF7BC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62A7FDE0-5DEC-46C3-B4F0-0DE5B635313D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Mensajes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lingüísticos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tales como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expresiones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faciales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distancia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interpersonal;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visual,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olfato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32EB9-BA33-4DE3-8703-AF46D957DE0A}" type="parTrans" cxnId="{5791B8CC-100C-4B3D-B6A7-8469A7BCB626}">
      <dgm:prSet/>
      <dgm:spPr/>
      <dgm:t>
        <a:bodyPr/>
        <a:lstStyle/>
        <a:p>
          <a:endParaRPr lang="es-MX"/>
        </a:p>
      </dgm:t>
    </dgm:pt>
    <dgm:pt modelId="{E90CB4FD-C0EB-4012-8C72-B1D1FC318BE5}" type="sibTrans" cxnId="{5791B8CC-100C-4B3D-B6A7-8469A7BCB626}">
      <dgm:prSet/>
      <dgm:spPr/>
      <dgm:t>
        <a:bodyPr/>
        <a:lstStyle/>
        <a:p>
          <a:endParaRPr lang="es-MX"/>
        </a:p>
      </dgm:t>
    </dgm:pt>
    <dgm:pt modelId="{F9B95935-7FE5-42DB-AAC9-3641DFE037D0}" type="pres">
      <dgm:prSet presAssocID="{C903A36E-4DE6-44DC-9BD4-442FFBF7BC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13900BA-F546-4390-BF97-679CD3E03EA0}" type="pres">
      <dgm:prSet presAssocID="{62A7FDE0-5DEC-46C3-B4F0-0DE5B63531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791B8CC-100C-4B3D-B6A7-8469A7BCB626}" srcId="{C903A36E-4DE6-44DC-9BD4-442FFBF7BC3C}" destId="{62A7FDE0-5DEC-46C3-B4F0-0DE5B635313D}" srcOrd="0" destOrd="0" parTransId="{0EC32EB9-BA33-4DE3-8703-AF46D957DE0A}" sibTransId="{E90CB4FD-C0EB-4012-8C72-B1D1FC318BE5}"/>
    <dgm:cxn modelId="{FDCB87CE-38DD-4493-BEA4-6387DC082E7B}" type="presOf" srcId="{62A7FDE0-5DEC-46C3-B4F0-0DE5B635313D}" destId="{113900BA-F546-4390-BF97-679CD3E03EA0}" srcOrd="0" destOrd="0" presId="urn:microsoft.com/office/officeart/2005/8/layout/vList2"/>
    <dgm:cxn modelId="{00054A86-D0AA-4247-8838-D14449F68C5C}" type="presOf" srcId="{C903A36E-4DE6-44DC-9BD4-442FFBF7BC3C}" destId="{F9B95935-7FE5-42DB-AAC9-3641DFE037D0}" srcOrd="0" destOrd="0" presId="urn:microsoft.com/office/officeart/2005/8/layout/vList2"/>
    <dgm:cxn modelId="{8F61C1F2-8B78-47FB-8C9A-71299BCC80E9}" type="presParOf" srcId="{F9B95935-7FE5-42DB-AAC9-3641DFE037D0}" destId="{113900BA-F546-4390-BF97-679CD3E03E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2A6741E-A2FA-47DE-B7DD-085EB24EC620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C144B23D-82F7-4CB5-B20C-2A6738CC091C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Emblemas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símbolos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("V"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victoria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787A6-F85D-41C6-BA3B-B0C869B31E3F}" type="parTrans" cxnId="{898D0A0C-4ED7-4815-B340-BA2FB31B395E}">
      <dgm:prSet/>
      <dgm:spPr/>
      <dgm:t>
        <a:bodyPr/>
        <a:lstStyle/>
        <a:p>
          <a:endParaRPr lang="es-MX"/>
        </a:p>
      </dgm:t>
    </dgm:pt>
    <dgm:pt modelId="{BBF00DF3-606B-4BD7-BD57-4B188B1EF3FA}" type="sibTrans" cxnId="{898D0A0C-4ED7-4815-B340-BA2FB31B395E}">
      <dgm:prSet/>
      <dgm:spPr/>
      <dgm:t>
        <a:bodyPr/>
        <a:lstStyle/>
        <a:p>
          <a:endParaRPr lang="es-MX"/>
        </a:p>
      </dgm:t>
    </dgm:pt>
    <dgm:pt modelId="{506A22DA-8031-4CEA-87D8-EA024EFEEA52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Ilustradores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oficial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policia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levanta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detener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trafico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07E26-C175-4AE5-BF21-80104F01F01C}" type="parTrans" cxnId="{0584551C-CF84-4BA0-A580-71D72CF30473}">
      <dgm:prSet/>
      <dgm:spPr/>
      <dgm:t>
        <a:bodyPr/>
        <a:lstStyle/>
        <a:p>
          <a:endParaRPr lang="es-MX"/>
        </a:p>
      </dgm:t>
    </dgm:pt>
    <dgm:pt modelId="{759DEB3D-8C92-46C6-BDA8-9469D116A9F4}" type="sibTrans" cxnId="{0584551C-CF84-4BA0-A580-71D72CF30473}">
      <dgm:prSet/>
      <dgm:spPr/>
      <dgm:t>
        <a:bodyPr/>
        <a:lstStyle/>
        <a:p>
          <a:endParaRPr lang="es-MX"/>
        </a:p>
      </dgm:t>
    </dgm:pt>
    <dgm:pt modelId="{D829A982-42E4-45E3-B637-F9A4BA10DE82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Reguladores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mirando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reloj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prisa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AF974-6BA0-424B-B5AE-325F179F8747}" type="parTrans" cxnId="{93BACAA2-7B6E-4807-8253-1CF086163A20}">
      <dgm:prSet/>
      <dgm:spPr/>
      <dgm:t>
        <a:bodyPr/>
        <a:lstStyle/>
        <a:p>
          <a:endParaRPr lang="es-MX"/>
        </a:p>
      </dgm:t>
    </dgm:pt>
    <dgm:pt modelId="{9E218DC5-064E-44C2-B86C-C010A98BD2C3}" type="sibTrans" cxnId="{93BACAA2-7B6E-4807-8253-1CF086163A20}">
      <dgm:prSet/>
      <dgm:spPr/>
      <dgm:t>
        <a:bodyPr/>
        <a:lstStyle/>
        <a:p>
          <a:endParaRPr lang="es-MX"/>
        </a:p>
      </dgm:t>
    </dgm:pt>
    <dgm:pt modelId="{2DDE37B9-E1AC-4FB3-A0A7-44E7A1F1F802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afecto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persona que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sonroja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avergonzado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7B547-9F70-4DC4-9CB1-744B997F42DF}" type="parTrans" cxnId="{295BD978-36C1-4E23-B1DA-D8A6A37FFE33}">
      <dgm:prSet/>
      <dgm:spPr/>
      <dgm:t>
        <a:bodyPr/>
        <a:lstStyle/>
        <a:p>
          <a:endParaRPr lang="es-MX"/>
        </a:p>
      </dgm:t>
    </dgm:pt>
    <dgm:pt modelId="{DA6EFBE7-AA58-4F7E-A042-557EAA0A48ED}" type="sibTrans" cxnId="{295BD978-36C1-4E23-B1DA-D8A6A37FFE33}">
      <dgm:prSet/>
      <dgm:spPr/>
      <dgm:t>
        <a:bodyPr/>
        <a:lstStyle/>
        <a:p>
          <a:endParaRPr lang="es-MX"/>
        </a:p>
      </dgm:t>
    </dgm:pt>
    <dgm:pt modelId="{B33FBB53-0BCE-435D-88DE-C05DE763687B}" type="pres">
      <dgm:prSet presAssocID="{42A6741E-A2FA-47DE-B7DD-085EB24EC6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0DF4671-9F84-4F5E-A5A6-580012FABB2B}" type="pres">
      <dgm:prSet presAssocID="{C144B23D-82F7-4CB5-B20C-2A6738CC09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9E1CF9-F644-4A37-8AA5-4D477794BE2A}" type="pres">
      <dgm:prSet presAssocID="{BBF00DF3-606B-4BD7-BD57-4B188B1EF3FA}" presName="sibTrans" presStyleLbl="sibTrans2D1" presStyleIdx="0" presStyleCnt="4"/>
      <dgm:spPr/>
      <dgm:t>
        <a:bodyPr/>
        <a:lstStyle/>
        <a:p>
          <a:endParaRPr lang="es-MX"/>
        </a:p>
      </dgm:t>
    </dgm:pt>
    <dgm:pt modelId="{DBDF316D-0D1D-48F2-8E07-73251BEA22FA}" type="pres">
      <dgm:prSet presAssocID="{BBF00DF3-606B-4BD7-BD57-4B188B1EF3FA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2239E776-6DA1-498B-B7DA-1F5556122F9E}" type="pres">
      <dgm:prSet presAssocID="{506A22DA-8031-4CEA-87D8-EA024EFEEA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3AFA74-C832-4D77-A90E-D6078CE0EE9D}" type="pres">
      <dgm:prSet presAssocID="{759DEB3D-8C92-46C6-BDA8-9469D116A9F4}" presName="sibTrans" presStyleLbl="sibTrans2D1" presStyleIdx="1" presStyleCnt="4"/>
      <dgm:spPr/>
      <dgm:t>
        <a:bodyPr/>
        <a:lstStyle/>
        <a:p>
          <a:endParaRPr lang="es-MX"/>
        </a:p>
      </dgm:t>
    </dgm:pt>
    <dgm:pt modelId="{AF306B67-718E-4C04-AFA0-5790C0DEBD64}" type="pres">
      <dgm:prSet presAssocID="{759DEB3D-8C92-46C6-BDA8-9469D116A9F4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D08BA123-F9E1-4544-B97B-EEC9D2A11A03}" type="pres">
      <dgm:prSet presAssocID="{D829A982-42E4-45E3-B637-F9A4BA10DE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0336A6-FA37-4E40-852D-30BB0C368243}" type="pres">
      <dgm:prSet presAssocID="{9E218DC5-064E-44C2-B86C-C010A98BD2C3}" presName="sibTrans" presStyleLbl="sibTrans2D1" presStyleIdx="2" presStyleCnt="4"/>
      <dgm:spPr/>
      <dgm:t>
        <a:bodyPr/>
        <a:lstStyle/>
        <a:p>
          <a:endParaRPr lang="es-MX"/>
        </a:p>
      </dgm:t>
    </dgm:pt>
    <dgm:pt modelId="{DCB154D6-74DC-44D1-844A-9EFF36DCBA37}" type="pres">
      <dgm:prSet presAssocID="{9E218DC5-064E-44C2-B86C-C010A98BD2C3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DEA3CD9B-1040-403B-9E6A-24958588AE3E}" type="pres">
      <dgm:prSet presAssocID="{2DDE37B9-E1AC-4FB3-A0A7-44E7A1F1F8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765BFE-969C-4780-8F95-78C7133EC919}" type="pres">
      <dgm:prSet presAssocID="{DA6EFBE7-AA58-4F7E-A042-557EAA0A48ED}" presName="sibTrans" presStyleLbl="sibTrans2D1" presStyleIdx="3" presStyleCnt="4"/>
      <dgm:spPr/>
      <dgm:t>
        <a:bodyPr/>
        <a:lstStyle/>
        <a:p>
          <a:endParaRPr lang="es-MX"/>
        </a:p>
      </dgm:t>
    </dgm:pt>
    <dgm:pt modelId="{A460FD6C-0BEC-49F8-BC42-B673F11E49FB}" type="pres">
      <dgm:prSet presAssocID="{DA6EFBE7-AA58-4F7E-A042-557EAA0A48ED}" presName="connectorText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D9ACEB38-6152-472C-83CA-8B7352AA3E3D}" type="presOf" srcId="{BBF00DF3-606B-4BD7-BD57-4B188B1EF3FA}" destId="{DBDF316D-0D1D-48F2-8E07-73251BEA22FA}" srcOrd="1" destOrd="0" presId="urn:microsoft.com/office/officeart/2005/8/layout/cycle2"/>
    <dgm:cxn modelId="{2C761330-41C8-4B7F-A687-AB220B5609A2}" type="presOf" srcId="{9E218DC5-064E-44C2-B86C-C010A98BD2C3}" destId="{DCB154D6-74DC-44D1-844A-9EFF36DCBA37}" srcOrd="1" destOrd="0" presId="urn:microsoft.com/office/officeart/2005/8/layout/cycle2"/>
    <dgm:cxn modelId="{0584551C-CF84-4BA0-A580-71D72CF30473}" srcId="{42A6741E-A2FA-47DE-B7DD-085EB24EC620}" destId="{506A22DA-8031-4CEA-87D8-EA024EFEEA52}" srcOrd="1" destOrd="0" parTransId="{2EA07E26-C175-4AE5-BF21-80104F01F01C}" sibTransId="{759DEB3D-8C92-46C6-BDA8-9469D116A9F4}"/>
    <dgm:cxn modelId="{19637E3D-44C0-4770-81B9-A58236F1D315}" type="presOf" srcId="{2DDE37B9-E1AC-4FB3-A0A7-44E7A1F1F802}" destId="{DEA3CD9B-1040-403B-9E6A-24958588AE3E}" srcOrd="0" destOrd="0" presId="urn:microsoft.com/office/officeart/2005/8/layout/cycle2"/>
    <dgm:cxn modelId="{CA43D061-EA18-4226-8A81-69E5C2A8E0C0}" type="presOf" srcId="{506A22DA-8031-4CEA-87D8-EA024EFEEA52}" destId="{2239E776-6DA1-498B-B7DA-1F5556122F9E}" srcOrd="0" destOrd="0" presId="urn:microsoft.com/office/officeart/2005/8/layout/cycle2"/>
    <dgm:cxn modelId="{DDFF0B5F-94D0-47CC-80A7-6C720A581ED3}" type="presOf" srcId="{42A6741E-A2FA-47DE-B7DD-085EB24EC620}" destId="{B33FBB53-0BCE-435D-88DE-C05DE763687B}" srcOrd="0" destOrd="0" presId="urn:microsoft.com/office/officeart/2005/8/layout/cycle2"/>
    <dgm:cxn modelId="{93BACAA2-7B6E-4807-8253-1CF086163A20}" srcId="{42A6741E-A2FA-47DE-B7DD-085EB24EC620}" destId="{D829A982-42E4-45E3-B637-F9A4BA10DE82}" srcOrd="2" destOrd="0" parTransId="{E4CAF974-6BA0-424B-B5AE-325F179F8747}" sibTransId="{9E218DC5-064E-44C2-B86C-C010A98BD2C3}"/>
    <dgm:cxn modelId="{D7F8EA5C-E8FC-4250-99B9-3CDF3693A3E1}" type="presOf" srcId="{DA6EFBE7-AA58-4F7E-A042-557EAA0A48ED}" destId="{A460FD6C-0BEC-49F8-BC42-B673F11E49FB}" srcOrd="1" destOrd="0" presId="urn:microsoft.com/office/officeart/2005/8/layout/cycle2"/>
    <dgm:cxn modelId="{6484F404-4950-4906-BD6C-88DA8B68B3BE}" type="presOf" srcId="{D829A982-42E4-45E3-B637-F9A4BA10DE82}" destId="{D08BA123-F9E1-4544-B97B-EEC9D2A11A03}" srcOrd="0" destOrd="0" presId="urn:microsoft.com/office/officeart/2005/8/layout/cycle2"/>
    <dgm:cxn modelId="{6BC556D8-60AF-407D-B2EA-4D65F3628055}" type="presOf" srcId="{759DEB3D-8C92-46C6-BDA8-9469D116A9F4}" destId="{AF306B67-718E-4C04-AFA0-5790C0DEBD64}" srcOrd="1" destOrd="0" presId="urn:microsoft.com/office/officeart/2005/8/layout/cycle2"/>
    <dgm:cxn modelId="{898D0A0C-4ED7-4815-B340-BA2FB31B395E}" srcId="{42A6741E-A2FA-47DE-B7DD-085EB24EC620}" destId="{C144B23D-82F7-4CB5-B20C-2A6738CC091C}" srcOrd="0" destOrd="0" parTransId="{B3A787A6-F85D-41C6-BA3B-B0C869B31E3F}" sibTransId="{BBF00DF3-606B-4BD7-BD57-4B188B1EF3FA}"/>
    <dgm:cxn modelId="{295BD978-36C1-4E23-B1DA-D8A6A37FFE33}" srcId="{42A6741E-A2FA-47DE-B7DD-085EB24EC620}" destId="{2DDE37B9-E1AC-4FB3-A0A7-44E7A1F1F802}" srcOrd="3" destOrd="0" parTransId="{B6A7B547-9F70-4DC4-9CB1-744B997F42DF}" sibTransId="{DA6EFBE7-AA58-4F7E-A042-557EAA0A48ED}"/>
    <dgm:cxn modelId="{98782A78-B216-4CA9-AE8E-6F3D5BFAC552}" type="presOf" srcId="{C144B23D-82F7-4CB5-B20C-2A6738CC091C}" destId="{A0DF4671-9F84-4F5E-A5A6-580012FABB2B}" srcOrd="0" destOrd="0" presId="urn:microsoft.com/office/officeart/2005/8/layout/cycle2"/>
    <dgm:cxn modelId="{D13857EB-4140-4E0B-B717-BEAD4E07B853}" type="presOf" srcId="{759DEB3D-8C92-46C6-BDA8-9469D116A9F4}" destId="{633AFA74-C832-4D77-A90E-D6078CE0EE9D}" srcOrd="0" destOrd="0" presId="urn:microsoft.com/office/officeart/2005/8/layout/cycle2"/>
    <dgm:cxn modelId="{59B63CB4-6C54-4195-AD3D-165B4393EC6F}" type="presOf" srcId="{9E218DC5-064E-44C2-B86C-C010A98BD2C3}" destId="{360336A6-FA37-4E40-852D-30BB0C368243}" srcOrd="0" destOrd="0" presId="urn:microsoft.com/office/officeart/2005/8/layout/cycle2"/>
    <dgm:cxn modelId="{BF92B053-7E08-4FE2-8F3D-3F0EFA853704}" type="presOf" srcId="{BBF00DF3-606B-4BD7-BD57-4B188B1EF3FA}" destId="{819E1CF9-F644-4A37-8AA5-4D477794BE2A}" srcOrd="0" destOrd="0" presId="urn:microsoft.com/office/officeart/2005/8/layout/cycle2"/>
    <dgm:cxn modelId="{DBDF3B99-C23B-4034-AC6B-9A3F213F15CB}" type="presOf" srcId="{DA6EFBE7-AA58-4F7E-A042-557EAA0A48ED}" destId="{6A765BFE-969C-4780-8F95-78C7133EC919}" srcOrd="0" destOrd="0" presId="urn:microsoft.com/office/officeart/2005/8/layout/cycle2"/>
    <dgm:cxn modelId="{13AD0763-BD30-44B4-816D-FFD99EEBA163}" type="presParOf" srcId="{B33FBB53-0BCE-435D-88DE-C05DE763687B}" destId="{A0DF4671-9F84-4F5E-A5A6-580012FABB2B}" srcOrd="0" destOrd="0" presId="urn:microsoft.com/office/officeart/2005/8/layout/cycle2"/>
    <dgm:cxn modelId="{A13D24E4-8254-4FB4-95E0-0E750096969A}" type="presParOf" srcId="{B33FBB53-0BCE-435D-88DE-C05DE763687B}" destId="{819E1CF9-F644-4A37-8AA5-4D477794BE2A}" srcOrd="1" destOrd="0" presId="urn:microsoft.com/office/officeart/2005/8/layout/cycle2"/>
    <dgm:cxn modelId="{8A7BA2FD-F6B7-4B42-A0F6-794B0D2A2F7D}" type="presParOf" srcId="{819E1CF9-F644-4A37-8AA5-4D477794BE2A}" destId="{DBDF316D-0D1D-48F2-8E07-73251BEA22FA}" srcOrd="0" destOrd="0" presId="urn:microsoft.com/office/officeart/2005/8/layout/cycle2"/>
    <dgm:cxn modelId="{843D0AED-2615-4F49-87E3-56B6A69E9C96}" type="presParOf" srcId="{B33FBB53-0BCE-435D-88DE-C05DE763687B}" destId="{2239E776-6DA1-498B-B7DA-1F5556122F9E}" srcOrd="2" destOrd="0" presId="urn:microsoft.com/office/officeart/2005/8/layout/cycle2"/>
    <dgm:cxn modelId="{3C11FB24-F75C-47E7-BA6C-1CEC17ABCF89}" type="presParOf" srcId="{B33FBB53-0BCE-435D-88DE-C05DE763687B}" destId="{633AFA74-C832-4D77-A90E-D6078CE0EE9D}" srcOrd="3" destOrd="0" presId="urn:microsoft.com/office/officeart/2005/8/layout/cycle2"/>
    <dgm:cxn modelId="{5D83BB88-4C15-4246-B694-F0EFDEF6C751}" type="presParOf" srcId="{633AFA74-C832-4D77-A90E-D6078CE0EE9D}" destId="{AF306B67-718E-4C04-AFA0-5790C0DEBD64}" srcOrd="0" destOrd="0" presId="urn:microsoft.com/office/officeart/2005/8/layout/cycle2"/>
    <dgm:cxn modelId="{CD6FC430-9B95-41CF-BE66-8A1BE3D471DC}" type="presParOf" srcId="{B33FBB53-0BCE-435D-88DE-C05DE763687B}" destId="{D08BA123-F9E1-4544-B97B-EEC9D2A11A03}" srcOrd="4" destOrd="0" presId="urn:microsoft.com/office/officeart/2005/8/layout/cycle2"/>
    <dgm:cxn modelId="{CDEBA905-AB9D-42C9-BE4D-E8539616B2A7}" type="presParOf" srcId="{B33FBB53-0BCE-435D-88DE-C05DE763687B}" destId="{360336A6-FA37-4E40-852D-30BB0C368243}" srcOrd="5" destOrd="0" presId="urn:microsoft.com/office/officeart/2005/8/layout/cycle2"/>
    <dgm:cxn modelId="{D1E6579F-840A-4A97-A14B-6EA04AD28757}" type="presParOf" srcId="{360336A6-FA37-4E40-852D-30BB0C368243}" destId="{DCB154D6-74DC-44D1-844A-9EFF36DCBA37}" srcOrd="0" destOrd="0" presId="urn:microsoft.com/office/officeart/2005/8/layout/cycle2"/>
    <dgm:cxn modelId="{4DECE30C-E36B-4B48-91C3-288DF56B3FFD}" type="presParOf" srcId="{B33FBB53-0BCE-435D-88DE-C05DE763687B}" destId="{DEA3CD9B-1040-403B-9E6A-24958588AE3E}" srcOrd="6" destOrd="0" presId="urn:microsoft.com/office/officeart/2005/8/layout/cycle2"/>
    <dgm:cxn modelId="{15BBE59C-450A-4657-AD45-B5D93E742BDF}" type="presParOf" srcId="{B33FBB53-0BCE-435D-88DE-C05DE763687B}" destId="{6A765BFE-969C-4780-8F95-78C7133EC919}" srcOrd="7" destOrd="0" presId="urn:microsoft.com/office/officeart/2005/8/layout/cycle2"/>
    <dgm:cxn modelId="{19625139-2476-482D-9B22-CF6F20DBD191}" type="presParOf" srcId="{6A765BFE-969C-4780-8F95-78C7133EC919}" destId="{A460FD6C-0BEC-49F8-BC42-B673F11E49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8A1213A-4793-4E26-8CEC-8F80F190D3D8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8DF3DCCF-8993-4B5E-8770-36EA65908355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interés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expresa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manteniendo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visual con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orador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sonriendo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asintiendo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cabeza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90D01-BB9A-4409-AD76-0A12D24D5636}" type="parTrans" cxnId="{5A419D2F-8F93-455F-8642-C72DBF3790C7}">
      <dgm:prSet/>
      <dgm:spPr/>
      <dgm:t>
        <a:bodyPr/>
        <a:lstStyle/>
        <a:p>
          <a:endParaRPr lang="es-MX"/>
        </a:p>
      </dgm:t>
    </dgm:pt>
    <dgm:pt modelId="{5024622F-94F5-437E-B72F-8B9A1798A8BF}" type="sibTrans" cxnId="{5A419D2F-8F93-455F-8642-C72DBF3790C7}">
      <dgm:prSet/>
      <dgm:spPr/>
      <dgm:t>
        <a:bodyPr/>
        <a:lstStyle/>
        <a:p>
          <a:endParaRPr lang="es-MX"/>
        </a:p>
      </dgm:t>
    </dgm:pt>
    <dgm:pt modelId="{908070EC-9FF2-41D0-8078-5874654490B5}">
      <dgm:prSet/>
      <dgm:spPr/>
      <dgm:t>
        <a:bodyPr/>
        <a:lstStyle/>
        <a:p>
          <a:pPr rtl="0"/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amplitud de espíritu se expresa por las manos abiertas y las palmas hacia arriba.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F2CF0-AD26-475C-ABCF-BEFC1D18FF7E}" type="parTrans" cxnId="{75ADB64E-C3CF-460A-9331-B666094FD8FA}">
      <dgm:prSet/>
      <dgm:spPr/>
      <dgm:t>
        <a:bodyPr/>
        <a:lstStyle/>
        <a:p>
          <a:endParaRPr lang="es-MX"/>
        </a:p>
      </dgm:t>
    </dgm:pt>
    <dgm:pt modelId="{3605B47F-631D-48AB-BC13-6DC925C88949}" type="sibTrans" cxnId="{75ADB64E-C3CF-460A-9331-B666094FD8FA}">
      <dgm:prSet/>
      <dgm:spPr/>
      <dgm:t>
        <a:bodyPr/>
        <a:lstStyle/>
        <a:p>
          <a:endParaRPr lang="es-MX"/>
        </a:p>
      </dgm:t>
    </dgm:pt>
    <dgm:pt modelId="{112DC1CE-327F-4B59-9C0B-20B5C20074C8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Nerviosismo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denota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inquietud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no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tener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visual con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orador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jugar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llaves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con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dinero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bolsillo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54FCB-9C4F-4958-A7FC-142C7942CD21}" type="parTrans" cxnId="{B5EB50AA-C2C8-4207-ADF5-030E22D5B062}">
      <dgm:prSet/>
      <dgm:spPr/>
      <dgm:t>
        <a:bodyPr/>
        <a:lstStyle/>
        <a:p>
          <a:endParaRPr lang="es-MX"/>
        </a:p>
      </dgm:t>
    </dgm:pt>
    <dgm:pt modelId="{B5B68D17-E29D-40CF-A300-01018D6C8E10}" type="sibTrans" cxnId="{B5EB50AA-C2C8-4207-ADF5-030E22D5B062}">
      <dgm:prSet/>
      <dgm:spPr/>
      <dgm:t>
        <a:bodyPr/>
        <a:lstStyle/>
        <a:p>
          <a:endParaRPr lang="es-MX"/>
        </a:p>
      </dgm:t>
    </dgm:pt>
    <dgm:pt modelId="{C3917E02-26D4-4DA7-AD5E-323EED5873D3}" type="pres">
      <dgm:prSet presAssocID="{08A1213A-4793-4E26-8CEC-8F80F190D3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C639D14-35C6-477F-9ADC-E42FB822DA30}" type="pres">
      <dgm:prSet presAssocID="{8DF3DCCF-8993-4B5E-8770-36EA659083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C0680B-47B0-4C3A-94F8-84FBB4541DEE}" type="pres">
      <dgm:prSet presAssocID="{5024622F-94F5-437E-B72F-8B9A1798A8BF}" presName="sibTrans" presStyleLbl="sibTrans2D1" presStyleIdx="0" presStyleCnt="2"/>
      <dgm:spPr/>
      <dgm:t>
        <a:bodyPr/>
        <a:lstStyle/>
        <a:p>
          <a:endParaRPr lang="es-MX"/>
        </a:p>
      </dgm:t>
    </dgm:pt>
    <dgm:pt modelId="{D4A21EC5-8B1A-416A-B997-4478B5F4E989}" type="pres">
      <dgm:prSet presAssocID="{5024622F-94F5-437E-B72F-8B9A1798A8BF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5BAA1CC1-F1C9-4999-94C1-8E1B9E7FDFDF}" type="pres">
      <dgm:prSet presAssocID="{908070EC-9FF2-41D0-8078-5874654490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FFAE57-9BF3-4307-BDDA-34D175DE31EB}" type="pres">
      <dgm:prSet presAssocID="{3605B47F-631D-48AB-BC13-6DC925C88949}" presName="sibTrans" presStyleLbl="sibTrans2D1" presStyleIdx="1" presStyleCnt="2"/>
      <dgm:spPr/>
      <dgm:t>
        <a:bodyPr/>
        <a:lstStyle/>
        <a:p>
          <a:endParaRPr lang="es-MX"/>
        </a:p>
      </dgm:t>
    </dgm:pt>
    <dgm:pt modelId="{CCACD517-D7F0-4E2F-B127-9B15DFE226BE}" type="pres">
      <dgm:prSet presAssocID="{3605B47F-631D-48AB-BC13-6DC925C88949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D0C89F31-5D4B-4894-98BE-309E73D78B48}" type="pres">
      <dgm:prSet presAssocID="{112DC1CE-327F-4B59-9C0B-20B5C20074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A6A2E5-F432-470F-B875-BD91E625AF75}" type="presOf" srcId="{908070EC-9FF2-41D0-8078-5874654490B5}" destId="{5BAA1CC1-F1C9-4999-94C1-8E1B9E7FDFDF}" srcOrd="0" destOrd="0" presId="urn:microsoft.com/office/officeart/2005/8/layout/process1"/>
    <dgm:cxn modelId="{5A419D2F-8F93-455F-8642-C72DBF3790C7}" srcId="{08A1213A-4793-4E26-8CEC-8F80F190D3D8}" destId="{8DF3DCCF-8993-4B5E-8770-36EA65908355}" srcOrd="0" destOrd="0" parTransId="{AA090D01-BB9A-4409-AD76-0A12D24D5636}" sibTransId="{5024622F-94F5-437E-B72F-8B9A1798A8BF}"/>
    <dgm:cxn modelId="{D8E69478-C63E-448A-8E2A-BEA2A75202A6}" type="presOf" srcId="{112DC1CE-327F-4B59-9C0B-20B5C20074C8}" destId="{D0C89F31-5D4B-4894-98BE-309E73D78B48}" srcOrd="0" destOrd="0" presId="urn:microsoft.com/office/officeart/2005/8/layout/process1"/>
    <dgm:cxn modelId="{79BFD882-E2B0-40B1-A73E-7851D67C1BC2}" type="presOf" srcId="{3605B47F-631D-48AB-BC13-6DC925C88949}" destId="{CCACD517-D7F0-4E2F-B127-9B15DFE226BE}" srcOrd="1" destOrd="0" presId="urn:microsoft.com/office/officeart/2005/8/layout/process1"/>
    <dgm:cxn modelId="{2D24F29E-FEFF-44D7-9F03-73674EC7F747}" type="presOf" srcId="{8DF3DCCF-8993-4B5E-8770-36EA65908355}" destId="{FC639D14-35C6-477F-9ADC-E42FB822DA30}" srcOrd="0" destOrd="0" presId="urn:microsoft.com/office/officeart/2005/8/layout/process1"/>
    <dgm:cxn modelId="{B5EB50AA-C2C8-4207-ADF5-030E22D5B062}" srcId="{08A1213A-4793-4E26-8CEC-8F80F190D3D8}" destId="{112DC1CE-327F-4B59-9C0B-20B5C20074C8}" srcOrd="2" destOrd="0" parTransId="{25E54FCB-9C4F-4958-A7FC-142C7942CD21}" sibTransId="{B5B68D17-E29D-40CF-A300-01018D6C8E10}"/>
    <dgm:cxn modelId="{3D79FD8D-4026-492F-847C-D450E434DD42}" type="presOf" srcId="{08A1213A-4793-4E26-8CEC-8F80F190D3D8}" destId="{C3917E02-26D4-4DA7-AD5E-323EED5873D3}" srcOrd="0" destOrd="0" presId="urn:microsoft.com/office/officeart/2005/8/layout/process1"/>
    <dgm:cxn modelId="{F325FCDD-318E-4648-BB97-A8DC69589B93}" type="presOf" srcId="{3605B47F-631D-48AB-BC13-6DC925C88949}" destId="{B8FFAE57-9BF3-4307-BDDA-34D175DE31EB}" srcOrd="0" destOrd="0" presId="urn:microsoft.com/office/officeart/2005/8/layout/process1"/>
    <dgm:cxn modelId="{75ADB64E-C3CF-460A-9331-B666094FD8FA}" srcId="{08A1213A-4793-4E26-8CEC-8F80F190D3D8}" destId="{908070EC-9FF2-41D0-8078-5874654490B5}" srcOrd="1" destOrd="0" parTransId="{590F2CF0-AD26-475C-ABCF-BEFC1D18FF7E}" sibTransId="{3605B47F-631D-48AB-BC13-6DC925C88949}"/>
    <dgm:cxn modelId="{C44D9702-C272-4788-8D42-7CB13F2BA91A}" type="presOf" srcId="{5024622F-94F5-437E-B72F-8B9A1798A8BF}" destId="{D4A21EC5-8B1A-416A-B997-4478B5F4E989}" srcOrd="1" destOrd="0" presId="urn:microsoft.com/office/officeart/2005/8/layout/process1"/>
    <dgm:cxn modelId="{F34402D0-04EF-4FF7-9A1D-3BD5790A4EAA}" type="presOf" srcId="{5024622F-94F5-437E-B72F-8B9A1798A8BF}" destId="{3CC0680B-47B0-4C3A-94F8-84FBB4541DEE}" srcOrd="0" destOrd="0" presId="urn:microsoft.com/office/officeart/2005/8/layout/process1"/>
    <dgm:cxn modelId="{B3E0B215-67BA-45EE-9B9E-FB651ECCA3F2}" type="presParOf" srcId="{C3917E02-26D4-4DA7-AD5E-323EED5873D3}" destId="{FC639D14-35C6-477F-9ADC-E42FB822DA30}" srcOrd="0" destOrd="0" presId="urn:microsoft.com/office/officeart/2005/8/layout/process1"/>
    <dgm:cxn modelId="{0EA6FD3C-6621-488B-B5BE-B26078C1E986}" type="presParOf" srcId="{C3917E02-26D4-4DA7-AD5E-323EED5873D3}" destId="{3CC0680B-47B0-4C3A-94F8-84FBB4541DEE}" srcOrd="1" destOrd="0" presId="urn:microsoft.com/office/officeart/2005/8/layout/process1"/>
    <dgm:cxn modelId="{FB4E1F3A-6858-4473-B56F-DEE7DF16E934}" type="presParOf" srcId="{3CC0680B-47B0-4C3A-94F8-84FBB4541DEE}" destId="{D4A21EC5-8B1A-416A-B997-4478B5F4E989}" srcOrd="0" destOrd="0" presId="urn:microsoft.com/office/officeart/2005/8/layout/process1"/>
    <dgm:cxn modelId="{3C02391C-1645-4036-998F-8369887B9B81}" type="presParOf" srcId="{C3917E02-26D4-4DA7-AD5E-323EED5873D3}" destId="{5BAA1CC1-F1C9-4999-94C1-8E1B9E7FDFDF}" srcOrd="2" destOrd="0" presId="urn:microsoft.com/office/officeart/2005/8/layout/process1"/>
    <dgm:cxn modelId="{CDF387BD-FC37-4C74-A36D-1A81FDC8E75C}" type="presParOf" srcId="{C3917E02-26D4-4DA7-AD5E-323EED5873D3}" destId="{B8FFAE57-9BF3-4307-BDDA-34D175DE31EB}" srcOrd="3" destOrd="0" presId="urn:microsoft.com/office/officeart/2005/8/layout/process1"/>
    <dgm:cxn modelId="{A3FAE20B-961A-438F-B056-9C7E9654D6C3}" type="presParOf" srcId="{B8FFAE57-9BF3-4307-BDDA-34D175DE31EB}" destId="{CCACD517-D7F0-4E2F-B127-9B15DFE226BE}" srcOrd="0" destOrd="0" presId="urn:microsoft.com/office/officeart/2005/8/layout/process1"/>
    <dgm:cxn modelId="{00F8B447-321A-482D-A274-12ED54E10AF5}" type="presParOf" srcId="{C3917E02-26D4-4DA7-AD5E-323EED5873D3}" destId="{D0C89F31-5D4B-4894-98BE-309E73D78B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575D329-CD40-48F2-AB4F-9E6755E6B6E7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ED2541E-2C48-47E1-8A41-BCFE4C3FCDB3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Carácter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sospechoso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indicado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mirada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lejana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tocarse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nariz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ojos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orejas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378A5-0471-4D39-A7D3-F27DFC3A00CF}" type="parTrans" cxnId="{9BDED560-7EAE-4C41-83AF-F0CE2D7C52FF}">
      <dgm:prSet/>
      <dgm:spPr/>
      <dgm:t>
        <a:bodyPr/>
        <a:lstStyle/>
        <a:p>
          <a:endParaRPr lang="es-MX"/>
        </a:p>
      </dgm:t>
    </dgm:pt>
    <dgm:pt modelId="{84848B59-CE01-4FAA-A132-D4B5661FBA2E}" type="sibTrans" cxnId="{9BDED560-7EAE-4C41-83AF-F0CE2D7C52FF}">
      <dgm:prSet/>
      <dgm:spPr/>
      <dgm:t>
        <a:bodyPr/>
        <a:lstStyle/>
        <a:p>
          <a:endParaRPr lang="es-MX"/>
        </a:p>
      </dgm:t>
    </dgm:pt>
    <dgm:pt modelId="{86800095-8F73-4B8B-A2FE-1032052BC9E1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defensiva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indicado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cruce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brazos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sobre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pecho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haciendo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puño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cruzar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piernas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CB928-C30B-4377-85C9-AE59CF1D6909}" type="parTrans" cxnId="{78AB0309-65E5-41D8-B8DE-D6C4BD75BBE0}">
      <dgm:prSet/>
      <dgm:spPr/>
      <dgm:t>
        <a:bodyPr/>
        <a:lstStyle/>
        <a:p>
          <a:endParaRPr lang="es-MX"/>
        </a:p>
      </dgm:t>
    </dgm:pt>
    <dgm:pt modelId="{B91E417E-673E-4033-ACE1-DB337D337231}" type="sibTrans" cxnId="{78AB0309-65E5-41D8-B8DE-D6C4BD75BBE0}">
      <dgm:prSet/>
      <dgm:spPr/>
      <dgm:t>
        <a:bodyPr/>
        <a:lstStyle/>
        <a:p>
          <a:endParaRPr lang="es-MX"/>
        </a:p>
      </dgm:t>
    </dgm:pt>
    <dgm:pt modelId="{8A438B4B-9D99-4E93-B2CA-75DD4D5583A7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Falta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interés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aburrimiento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indicado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miradas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repititivas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reloj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mirando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techo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al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piso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ventana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personas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hablando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4E14A-DE24-41CF-BC1D-473FF323AF82}" type="parTrans" cxnId="{1A699CF5-A88E-41C6-B171-5CCAFC1E5008}">
      <dgm:prSet/>
      <dgm:spPr/>
      <dgm:t>
        <a:bodyPr/>
        <a:lstStyle/>
        <a:p>
          <a:endParaRPr lang="es-MX"/>
        </a:p>
      </dgm:t>
    </dgm:pt>
    <dgm:pt modelId="{F3607A78-0329-4341-B260-519C05D0F048}" type="sibTrans" cxnId="{1A699CF5-A88E-41C6-B171-5CCAFC1E5008}">
      <dgm:prSet/>
      <dgm:spPr/>
      <dgm:t>
        <a:bodyPr/>
        <a:lstStyle/>
        <a:p>
          <a:endParaRPr lang="es-MX"/>
        </a:p>
      </dgm:t>
    </dgm:pt>
    <dgm:pt modelId="{6B46B03E-4CE4-477A-B6F1-F0CA6C0E4E12}" type="pres">
      <dgm:prSet presAssocID="{2575D329-CD40-48F2-AB4F-9E6755E6B6E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8A392D-0688-4D86-84D5-30864421FB03}" type="pres">
      <dgm:prSet presAssocID="{FED2541E-2C48-47E1-8A41-BCFE4C3FCD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E82B8F-6DE6-4A26-8EE7-84D758B3AF18}" type="pres">
      <dgm:prSet presAssocID="{84848B59-CE01-4FAA-A132-D4B5661FBA2E}" presName="sibTrans" presStyleLbl="sibTrans2D1" presStyleIdx="0" presStyleCnt="2"/>
      <dgm:spPr/>
      <dgm:t>
        <a:bodyPr/>
        <a:lstStyle/>
        <a:p>
          <a:endParaRPr lang="es-MX"/>
        </a:p>
      </dgm:t>
    </dgm:pt>
    <dgm:pt modelId="{B2E2CB4E-B9CB-4B40-A16B-4DF674342E28}" type="pres">
      <dgm:prSet presAssocID="{84848B59-CE01-4FAA-A132-D4B5661FBA2E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1C2886AF-0AD2-4D7B-85B7-91BEB5B7C0F1}" type="pres">
      <dgm:prSet presAssocID="{86800095-8F73-4B8B-A2FE-1032052BC9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5341B9-D1E0-4098-AB08-696E13EA4300}" type="pres">
      <dgm:prSet presAssocID="{B91E417E-673E-4033-ACE1-DB337D337231}" presName="sibTrans" presStyleLbl="sibTrans2D1" presStyleIdx="1" presStyleCnt="2"/>
      <dgm:spPr/>
      <dgm:t>
        <a:bodyPr/>
        <a:lstStyle/>
        <a:p>
          <a:endParaRPr lang="es-MX"/>
        </a:p>
      </dgm:t>
    </dgm:pt>
    <dgm:pt modelId="{D7FDE7F6-8839-4B4F-9696-23FBE81F6877}" type="pres">
      <dgm:prSet presAssocID="{B91E417E-673E-4033-ACE1-DB337D337231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E7C62BDB-0F20-417B-BA18-C7D23C701ADD}" type="pres">
      <dgm:prSet presAssocID="{8A438B4B-9D99-4E93-B2CA-75DD4D5583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0BE145-D44E-4A58-A4DB-BBD5E8D1CF5B}" type="presOf" srcId="{86800095-8F73-4B8B-A2FE-1032052BC9E1}" destId="{1C2886AF-0AD2-4D7B-85B7-91BEB5B7C0F1}" srcOrd="0" destOrd="0" presId="urn:microsoft.com/office/officeart/2005/8/layout/process2"/>
    <dgm:cxn modelId="{9BDED560-7EAE-4C41-83AF-F0CE2D7C52FF}" srcId="{2575D329-CD40-48F2-AB4F-9E6755E6B6E7}" destId="{FED2541E-2C48-47E1-8A41-BCFE4C3FCDB3}" srcOrd="0" destOrd="0" parTransId="{82E378A5-0471-4D39-A7D3-F27DFC3A00CF}" sibTransId="{84848B59-CE01-4FAA-A132-D4B5661FBA2E}"/>
    <dgm:cxn modelId="{05742D91-B19D-4779-B5CA-9E68486113A0}" type="presOf" srcId="{8A438B4B-9D99-4E93-B2CA-75DD4D5583A7}" destId="{E7C62BDB-0F20-417B-BA18-C7D23C701ADD}" srcOrd="0" destOrd="0" presId="urn:microsoft.com/office/officeart/2005/8/layout/process2"/>
    <dgm:cxn modelId="{93B5725B-4C08-452D-ACC2-519649F0D613}" type="presOf" srcId="{2575D329-CD40-48F2-AB4F-9E6755E6B6E7}" destId="{6B46B03E-4CE4-477A-B6F1-F0CA6C0E4E12}" srcOrd="0" destOrd="0" presId="urn:microsoft.com/office/officeart/2005/8/layout/process2"/>
    <dgm:cxn modelId="{1A699CF5-A88E-41C6-B171-5CCAFC1E5008}" srcId="{2575D329-CD40-48F2-AB4F-9E6755E6B6E7}" destId="{8A438B4B-9D99-4E93-B2CA-75DD4D5583A7}" srcOrd="2" destOrd="0" parTransId="{CD34E14A-DE24-41CF-BC1D-473FF323AF82}" sibTransId="{F3607A78-0329-4341-B260-519C05D0F048}"/>
    <dgm:cxn modelId="{739310A8-E1F0-40BF-BA1D-F386BFF1CC55}" type="presOf" srcId="{FED2541E-2C48-47E1-8A41-BCFE4C3FCDB3}" destId="{558A392D-0688-4D86-84D5-30864421FB03}" srcOrd="0" destOrd="0" presId="urn:microsoft.com/office/officeart/2005/8/layout/process2"/>
    <dgm:cxn modelId="{42A2C174-A27C-4DD4-B385-72E43131C9B3}" type="presOf" srcId="{B91E417E-673E-4033-ACE1-DB337D337231}" destId="{9B5341B9-D1E0-4098-AB08-696E13EA4300}" srcOrd="0" destOrd="0" presId="urn:microsoft.com/office/officeart/2005/8/layout/process2"/>
    <dgm:cxn modelId="{61A49510-BE58-4F03-950F-30C667CCEABD}" type="presOf" srcId="{84848B59-CE01-4FAA-A132-D4B5661FBA2E}" destId="{ABE82B8F-6DE6-4A26-8EE7-84D758B3AF18}" srcOrd="0" destOrd="0" presId="urn:microsoft.com/office/officeart/2005/8/layout/process2"/>
    <dgm:cxn modelId="{78AB0309-65E5-41D8-B8DE-D6C4BD75BBE0}" srcId="{2575D329-CD40-48F2-AB4F-9E6755E6B6E7}" destId="{86800095-8F73-4B8B-A2FE-1032052BC9E1}" srcOrd="1" destOrd="0" parTransId="{F57CB928-C30B-4377-85C9-AE59CF1D6909}" sibTransId="{B91E417E-673E-4033-ACE1-DB337D337231}"/>
    <dgm:cxn modelId="{8260CA95-0EC1-4275-82D9-284699D35320}" type="presOf" srcId="{84848B59-CE01-4FAA-A132-D4B5661FBA2E}" destId="{B2E2CB4E-B9CB-4B40-A16B-4DF674342E28}" srcOrd="1" destOrd="0" presId="urn:microsoft.com/office/officeart/2005/8/layout/process2"/>
    <dgm:cxn modelId="{BE88DDFA-1487-4AD0-80EE-C3DB18123CDE}" type="presOf" srcId="{B91E417E-673E-4033-ACE1-DB337D337231}" destId="{D7FDE7F6-8839-4B4F-9696-23FBE81F6877}" srcOrd="1" destOrd="0" presId="urn:microsoft.com/office/officeart/2005/8/layout/process2"/>
    <dgm:cxn modelId="{ABB73095-DD7F-49E0-BF43-907B11FDD7FC}" type="presParOf" srcId="{6B46B03E-4CE4-477A-B6F1-F0CA6C0E4E12}" destId="{558A392D-0688-4D86-84D5-30864421FB03}" srcOrd="0" destOrd="0" presId="urn:microsoft.com/office/officeart/2005/8/layout/process2"/>
    <dgm:cxn modelId="{51F36D49-66FC-43A8-9FA8-12B830C5CA84}" type="presParOf" srcId="{6B46B03E-4CE4-477A-B6F1-F0CA6C0E4E12}" destId="{ABE82B8F-6DE6-4A26-8EE7-84D758B3AF18}" srcOrd="1" destOrd="0" presId="urn:microsoft.com/office/officeart/2005/8/layout/process2"/>
    <dgm:cxn modelId="{651FFA1F-9081-402B-B633-0AD1AB3035A0}" type="presParOf" srcId="{ABE82B8F-6DE6-4A26-8EE7-84D758B3AF18}" destId="{B2E2CB4E-B9CB-4B40-A16B-4DF674342E28}" srcOrd="0" destOrd="0" presId="urn:microsoft.com/office/officeart/2005/8/layout/process2"/>
    <dgm:cxn modelId="{72DD1682-F588-4A79-BEDC-3EE7001A6066}" type="presParOf" srcId="{6B46B03E-4CE4-477A-B6F1-F0CA6C0E4E12}" destId="{1C2886AF-0AD2-4D7B-85B7-91BEB5B7C0F1}" srcOrd="2" destOrd="0" presId="urn:microsoft.com/office/officeart/2005/8/layout/process2"/>
    <dgm:cxn modelId="{164EB666-3BFD-4E91-AB14-CAAB7DAB1C88}" type="presParOf" srcId="{6B46B03E-4CE4-477A-B6F1-F0CA6C0E4E12}" destId="{9B5341B9-D1E0-4098-AB08-696E13EA4300}" srcOrd="3" destOrd="0" presId="urn:microsoft.com/office/officeart/2005/8/layout/process2"/>
    <dgm:cxn modelId="{EBABE1EF-8B4E-4C19-8DFB-A7D219B298A5}" type="presParOf" srcId="{9B5341B9-D1E0-4098-AB08-696E13EA4300}" destId="{D7FDE7F6-8839-4B4F-9696-23FBE81F6877}" srcOrd="0" destOrd="0" presId="urn:microsoft.com/office/officeart/2005/8/layout/process2"/>
    <dgm:cxn modelId="{138B9B1B-BE35-47B8-B911-0C970D6C2C15}" type="presParOf" srcId="{6B46B03E-4CE4-477A-B6F1-F0CA6C0E4E12}" destId="{E7C62BDB-0F20-417B-BA18-C7D23C701AD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27C0F3-2401-4375-AAD3-107727D74DD5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MX"/>
        </a:p>
      </dgm:t>
    </dgm:pt>
    <dgm:pt modelId="{5D166116-5219-4649-AFD2-78A9A661D383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“V”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victoria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poniendo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vertical, con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palma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frente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expresión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muchos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Inglaterra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sin embargo,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cruda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connotación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palma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adentro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E8C48-A8F1-4E36-A676-68FEBC4D28F5}" type="parTrans" cxnId="{C55E30BE-C345-4EEC-AD16-54374C96A919}">
      <dgm:prSet/>
      <dgm:spPr/>
      <dgm:t>
        <a:bodyPr/>
        <a:lstStyle/>
        <a:p>
          <a:endParaRPr lang="es-MX"/>
        </a:p>
      </dgm:t>
    </dgm:pt>
    <dgm:pt modelId="{63364A0F-5387-46E6-BF86-D2212535C860}" type="sibTrans" cxnId="{C55E30BE-C345-4EEC-AD16-54374C96A919}">
      <dgm:prSet/>
      <dgm:spPr/>
      <dgm:t>
        <a:bodyPr/>
        <a:lstStyle/>
        <a:p>
          <a:endParaRPr lang="es-MX"/>
        </a:p>
      </dgm:t>
    </dgm:pt>
    <dgm:pt modelId="{A8FB0543-EB7A-477B-901D-7B287B7D7274}" type="pres">
      <dgm:prSet presAssocID="{4727C0F3-2401-4375-AAD3-107727D74D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332488A-5356-44A6-9AF5-6B45CA8890D1}" type="pres">
      <dgm:prSet presAssocID="{5D166116-5219-4649-AFD2-78A9A661D383}" presName="circ1TxSh" presStyleLbl="vennNode1" presStyleIdx="0" presStyleCnt="1"/>
      <dgm:spPr/>
      <dgm:t>
        <a:bodyPr/>
        <a:lstStyle/>
        <a:p>
          <a:endParaRPr lang="es-MX"/>
        </a:p>
      </dgm:t>
    </dgm:pt>
  </dgm:ptLst>
  <dgm:cxnLst>
    <dgm:cxn modelId="{C55E30BE-C345-4EEC-AD16-54374C96A919}" srcId="{4727C0F3-2401-4375-AAD3-107727D74DD5}" destId="{5D166116-5219-4649-AFD2-78A9A661D383}" srcOrd="0" destOrd="0" parTransId="{AA6E8C48-A8F1-4E36-A676-68FEBC4D28F5}" sibTransId="{63364A0F-5387-46E6-BF86-D2212535C860}"/>
    <dgm:cxn modelId="{A75304FB-7A9F-49AF-B047-B4C0BEDF3F61}" type="presOf" srcId="{5D166116-5219-4649-AFD2-78A9A661D383}" destId="{8332488A-5356-44A6-9AF5-6B45CA8890D1}" srcOrd="0" destOrd="0" presId="urn:microsoft.com/office/officeart/2005/8/layout/venn1"/>
    <dgm:cxn modelId="{878B476B-0508-4AB8-B2D8-4AC1958D39DF}" type="presOf" srcId="{4727C0F3-2401-4375-AAD3-107727D74DD5}" destId="{A8FB0543-EB7A-477B-901D-7B287B7D7274}" srcOrd="0" destOrd="0" presId="urn:microsoft.com/office/officeart/2005/8/layout/venn1"/>
    <dgm:cxn modelId="{4214FDBA-AE4F-4395-A485-194A778489CB}" type="presParOf" srcId="{A8FB0543-EB7A-477B-901D-7B287B7D7274}" destId="{8332488A-5356-44A6-9AF5-6B45CA8890D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C38C7EC-14A5-4E3F-B0DD-C9B6813F24D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F7C688C4-9FE6-422E-9F4C-42CACADA79ED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Teniendo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connotación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positiva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asociada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equipo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futbol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Universidad de Texas Longhorn. 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BBAD7-C9E9-4537-9D05-589E22A23056}" type="parTrans" cxnId="{839BB0E2-EAAD-49CF-90F3-F946F8960E98}">
      <dgm:prSet/>
      <dgm:spPr/>
      <dgm:t>
        <a:bodyPr/>
        <a:lstStyle/>
        <a:p>
          <a:endParaRPr lang="es-MX"/>
        </a:p>
      </dgm:t>
    </dgm:pt>
    <dgm:pt modelId="{E2CCE04D-F626-4CE2-9122-BDAF79CC213C}" type="sibTrans" cxnId="{839BB0E2-EAAD-49CF-90F3-F946F8960E98}">
      <dgm:prSet/>
      <dgm:spPr/>
      <dgm:t>
        <a:bodyPr/>
        <a:lstStyle/>
        <a:p>
          <a:endParaRPr lang="es-MX"/>
        </a:p>
      </dgm:t>
    </dgm:pt>
    <dgm:pt modelId="{E49AF166-CA85-43F3-973D-DCB727933164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connotación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insulto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Italia.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34846-936C-436E-8E88-6683E5127DD6}" type="parTrans" cxnId="{5E6E3013-8A63-48B4-935F-83A20AF85993}">
      <dgm:prSet/>
      <dgm:spPr/>
      <dgm:t>
        <a:bodyPr/>
        <a:lstStyle/>
        <a:p>
          <a:endParaRPr lang="es-MX"/>
        </a:p>
      </dgm:t>
    </dgm:pt>
    <dgm:pt modelId="{5BB6A3FD-E797-4BA2-B472-CAE777069A89}" type="sibTrans" cxnId="{5E6E3013-8A63-48B4-935F-83A20AF85993}">
      <dgm:prSet/>
      <dgm:spPr/>
      <dgm:t>
        <a:bodyPr/>
        <a:lstStyle/>
        <a:p>
          <a:endParaRPr lang="es-MX"/>
        </a:p>
      </dgm:t>
    </dgm:pt>
    <dgm:pt modelId="{CD62B8C1-00FC-48A1-9C2D-53D36EA7F4D5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Brasil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Venezuela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señal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buena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suerte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D80E6-F34F-4BA8-B92D-8B1194683C91}" type="parTrans" cxnId="{7BC57694-088F-425F-B827-9D2AF9084473}">
      <dgm:prSet/>
      <dgm:spPr/>
      <dgm:t>
        <a:bodyPr/>
        <a:lstStyle/>
        <a:p>
          <a:endParaRPr lang="es-MX"/>
        </a:p>
      </dgm:t>
    </dgm:pt>
    <dgm:pt modelId="{39628729-8208-44B3-8940-B9FF216CC7E2}" type="sibTrans" cxnId="{7BC57694-088F-425F-B827-9D2AF9084473}">
      <dgm:prSet/>
      <dgm:spPr/>
      <dgm:t>
        <a:bodyPr/>
        <a:lstStyle/>
        <a:p>
          <a:endParaRPr lang="es-MX"/>
        </a:p>
      </dgm:t>
    </dgm:pt>
    <dgm:pt modelId="{589FC981-C207-4034-BA60-8510E5217340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Italia y Malta,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cuernos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son un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símbolo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alejar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espiritus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412B4-93A6-4D27-B00E-8A786FCCEBC6}" type="parTrans" cxnId="{641F9587-2571-4AB1-9E8C-63940F67F6B9}">
      <dgm:prSet/>
      <dgm:spPr/>
      <dgm:t>
        <a:bodyPr/>
        <a:lstStyle/>
        <a:p>
          <a:endParaRPr lang="es-MX"/>
        </a:p>
      </dgm:t>
    </dgm:pt>
    <dgm:pt modelId="{2F3909C2-4B03-47C6-830C-F3CF1AED2313}" type="sibTrans" cxnId="{641F9587-2571-4AB1-9E8C-63940F67F6B9}">
      <dgm:prSet/>
      <dgm:spPr/>
      <dgm:t>
        <a:bodyPr/>
        <a:lstStyle/>
        <a:p>
          <a:endParaRPr lang="es-MX"/>
        </a:p>
      </dgm:t>
    </dgm:pt>
    <dgm:pt modelId="{1EF39A04-38AE-47DC-B9B5-D42C6381CF80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símbolos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varíos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subculturas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E.U.A y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debe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utilizar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seguro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personas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entienden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5865F-AB61-409D-9BE3-5B5CBC71A090}" type="parTrans" cxnId="{C4D686A3-5519-4908-90B5-E518CF20312D}">
      <dgm:prSet/>
      <dgm:spPr/>
      <dgm:t>
        <a:bodyPr/>
        <a:lstStyle/>
        <a:p>
          <a:endParaRPr lang="es-MX"/>
        </a:p>
      </dgm:t>
    </dgm:pt>
    <dgm:pt modelId="{4CE62B9B-3B88-41CB-AF2C-E3E0FB4A75F2}" type="sibTrans" cxnId="{C4D686A3-5519-4908-90B5-E518CF20312D}">
      <dgm:prSet/>
      <dgm:spPr/>
      <dgm:t>
        <a:bodyPr/>
        <a:lstStyle/>
        <a:p>
          <a:endParaRPr lang="es-MX"/>
        </a:p>
      </dgm:t>
    </dgm:pt>
    <dgm:pt modelId="{1E0D5306-2B91-4BF5-B3D7-D4271B91C011}" type="pres">
      <dgm:prSet presAssocID="{3C38C7EC-14A5-4E3F-B0DD-C9B6813F24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56D185E-619B-4A01-9165-DF33218FA028}" type="pres">
      <dgm:prSet presAssocID="{F7C688C4-9FE6-422E-9F4C-42CACADA79ED}" presName="composite" presStyleCnt="0"/>
      <dgm:spPr/>
      <dgm:t>
        <a:bodyPr/>
        <a:lstStyle/>
        <a:p>
          <a:endParaRPr lang="es-MX"/>
        </a:p>
      </dgm:t>
    </dgm:pt>
    <dgm:pt modelId="{7B9E5F8B-7007-4F10-A9B2-0F3AE2F1FC28}" type="pres">
      <dgm:prSet presAssocID="{F7C688C4-9FE6-422E-9F4C-42CACADA79ED}" presName="LShape" presStyleLbl="alignNode1" presStyleIdx="0" presStyleCnt="9"/>
      <dgm:spPr/>
      <dgm:t>
        <a:bodyPr/>
        <a:lstStyle/>
        <a:p>
          <a:endParaRPr lang="es-MX"/>
        </a:p>
      </dgm:t>
    </dgm:pt>
    <dgm:pt modelId="{7F8F4896-83C1-41C4-B42A-94C17E7FBCB2}" type="pres">
      <dgm:prSet presAssocID="{F7C688C4-9FE6-422E-9F4C-42CACADA79E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D06FCE-1782-4835-BB93-89626AFE142D}" type="pres">
      <dgm:prSet presAssocID="{F7C688C4-9FE6-422E-9F4C-42CACADA79ED}" presName="Triangle" presStyleLbl="alignNode1" presStyleIdx="1" presStyleCnt="9"/>
      <dgm:spPr/>
      <dgm:t>
        <a:bodyPr/>
        <a:lstStyle/>
        <a:p>
          <a:endParaRPr lang="es-MX"/>
        </a:p>
      </dgm:t>
    </dgm:pt>
    <dgm:pt modelId="{B82D3556-63DE-44CD-BFD2-5E6B3DC9EB02}" type="pres">
      <dgm:prSet presAssocID="{E2CCE04D-F626-4CE2-9122-BDAF79CC213C}" presName="sibTrans" presStyleCnt="0"/>
      <dgm:spPr/>
      <dgm:t>
        <a:bodyPr/>
        <a:lstStyle/>
        <a:p>
          <a:endParaRPr lang="es-MX"/>
        </a:p>
      </dgm:t>
    </dgm:pt>
    <dgm:pt modelId="{CF8469C1-CDD2-4006-8698-3A88898A5009}" type="pres">
      <dgm:prSet presAssocID="{E2CCE04D-F626-4CE2-9122-BDAF79CC213C}" presName="space" presStyleCnt="0"/>
      <dgm:spPr/>
      <dgm:t>
        <a:bodyPr/>
        <a:lstStyle/>
        <a:p>
          <a:endParaRPr lang="es-MX"/>
        </a:p>
      </dgm:t>
    </dgm:pt>
    <dgm:pt modelId="{9FD85AFF-E407-4D44-A236-35A0899BAEE8}" type="pres">
      <dgm:prSet presAssocID="{E49AF166-CA85-43F3-973D-DCB727933164}" presName="composite" presStyleCnt="0"/>
      <dgm:spPr/>
      <dgm:t>
        <a:bodyPr/>
        <a:lstStyle/>
        <a:p>
          <a:endParaRPr lang="es-MX"/>
        </a:p>
      </dgm:t>
    </dgm:pt>
    <dgm:pt modelId="{BB8F83CA-6473-4BD0-AB0A-DF23CE041114}" type="pres">
      <dgm:prSet presAssocID="{E49AF166-CA85-43F3-973D-DCB727933164}" presName="LShape" presStyleLbl="alignNode1" presStyleIdx="2" presStyleCnt="9"/>
      <dgm:spPr/>
      <dgm:t>
        <a:bodyPr/>
        <a:lstStyle/>
        <a:p>
          <a:endParaRPr lang="es-MX"/>
        </a:p>
      </dgm:t>
    </dgm:pt>
    <dgm:pt modelId="{9940A523-143B-42A4-A5DF-2A420E8341DF}" type="pres">
      <dgm:prSet presAssocID="{E49AF166-CA85-43F3-973D-DCB72793316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29EE98-4630-46B3-9408-663A8999163E}" type="pres">
      <dgm:prSet presAssocID="{E49AF166-CA85-43F3-973D-DCB727933164}" presName="Triangle" presStyleLbl="alignNode1" presStyleIdx="3" presStyleCnt="9"/>
      <dgm:spPr/>
      <dgm:t>
        <a:bodyPr/>
        <a:lstStyle/>
        <a:p>
          <a:endParaRPr lang="es-MX"/>
        </a:p>
      </dgm:t>
    </dgm:pt>
    <dgm:pt modelId="{A06AC1B5-3486-4C37-85C1-90DEA26DDB9D}" type="pres">
      <dgm:prSet presAssocID="{5BB6A3FD-E797-4BA2-B472-CAE777069A89}" presName="sibTrans" presStyleCnt="0"/>
      <dgm:spPr/>
      <dgm:t>
        <a:bodyPr/>
        <a:lstStyle/>
        <a:p>
          <a:endParaRPr lang="es-MX"/>
        </a:p>
      </dgm:t>
    </dgm:pt>
    <dgm:pt modelId="{C5ED239A-AF7A-46EE-B5A4-8185792C62D4}" type="pres">
      <dgm:prSet presAssocID="{5BB6A3FD-E797-4BA2-B472-CAE777069A89}" presName="space" presStyleCnt="0"/>
      <dgm:spPr/>
      <dgm:t>
        <a:bodyPr/>
        <a:lstStyle/>
        <a:p>
          <a:endParaRPr lang="es-MX"/>
        </a:p>
      </dgm:t>
    </dgm:pt>
    <dgm:pt modelId="{ECAE3C70-D011-41C9-B3FB-39165C9057E0}" type="pres">
      <dgm:prSet presAssocID="{CD62B8C1-00FC-48A1-9C2D-53D36EA7F4D5}" presName="composite" presStyleCnt="0"/>
      <dgm:spPr/>
      <dgm:t>
        <a:bodyPr/>
        <a:lstStyle/>
        <a:p>
          <a:endParaRPr lang="es-MX"/>
        </a:p>
      </dgm:t>
    </dgm:pt>
    <dgm:pt modelId="{C13AFA20-B20A-4B7B-8412-9E51B58E822E}" type="pres">
      <dgm:prSet presAssocID="{CD62B8C1-00FC-48A1-9C2D-53D36EA7F4D5}" presName="LShape" presStyleLbl="alignNode1" presStyleIdx="4" presStyleCnt="9"/>
      <dgm:spPr/>
      <dgm:t>
        <a:bodyPr/>
        <a:lstStyle/>
        <a:p>
          <a:endParaRPr lang="es-MX"/>
        </a:p>
      </dgm:t>
    </dgm:pt>
    <dgm:pt modelId="{9861AD33-384B-437C-B61F-B0E8895D30A0}" type="pres">
      <dgm:prSet presAssocID="{CD62B8C1-00FC-48A1-9C2D-53D36EA7F4D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2A5C17-B5B2-4D62-8893-ED4C3A3FA43E}" type="pres">
      <dgm:prSet presAssocID="{CD62B8C1-00FC-48A1-9C2D-53D36EA7F4D5}" presName="Triangle" presStyleLbl="alignNode1" presStyleIdx="5" presStyleCnt="9"/>
      <dgm:spPr/>
      <dgm:t>
        <a:bodyPr/>
        <a:lstStyle/>
        <a:p>
          <a:endParaRPr lang="es-MX"/>
        </a:p>
      </dgm:t>
    </dgm:pt>
    <dgm:pt modelId="{90DD0683-FED4-49AE-9BD0-97412E9D3DF0}" type="pres">
      <dgm:prSet presAssocID="{39628729-8208-44B3-8940-B9FF216CC7E2}" presName="sibTrans" presStyleCnt="0"/>
      <dgm:spPr/>
      <dgm:t>
        <a:bodyPr/>
        <a:lstStyle/>
        <a:p>
          <a:endParaRPr lang="es-MX"/>
        </a:p>
      </dgm:t>
    </dgm:pt>
    <dgm:pt modelId="{C0C90347-A888-43AC-8A1E-FC164C8A480E}" type="pres">
      <dgm:prSet presAssocID="{39628729-8208-44B3-8940-B9FF216CC7E2}" presName="space" presStyleCnt="0"/>
      <dgm:spPr/>
      <dgm:t>
        <a:bodyPr/>
        <a:lstStyle/>
        <a:p>
          <a:endParaRPr lang="es-MX"/>
        </a:p>
      </dgm:t>
    </dgm:pt>
    <dgm:pt modelId="{0086C69A-889B-4DF2-864C-9C55EF4CA735}" type="pres">
      <dgm:prSet presAssocID="{589FC981-C207-4034-BA60-8510E5217340}" presName="composite" presStyleCnt="0"/>
      <dgm:spPr/>
      <dgm:t>
        <a:bodyPr/>
        <a:lstStyle/>
        <a:p>
          <a:endParaRPr lang="es-MX"/>
        </a:p>
      </dgm:t>
    </dgm:pt>
    <dgm:pt modelId="{E61568E9-33D3-4A74-A03F-0370D9946927}" type="pres">
      <dgm:prSet presAssocID="{589FC981-C207-4034-BA60-8510E5217340}" presName="LShape" presStyleLbl="alignNode1" presStyleIdx="6" presStyleCnt="9"/>
      <dgm:spPr/>
      <dgm:t>
        <a:bodyPr/>
        <a:lstStyle/>
        <a:p>
          <a:endParaRPr lang="es-MX"/>
        </a:p>
      </dgm:t>
    </dgm:pt>
    <dgm:pt modelId="{F4E35F3B-366F-488C-9165-A977F09AB391}" type="pres">
      <dgm:prSet presAssocID="{589FC981-C207-4034-BA60-8510E521734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4BBC57-A451-4148-9B81-CA636C170740}" type="pres">
      <dgm:prSet presAssocID="{589FC981-C207-4034-BA60-8510E5217340}" presName="Triangle" presStyleLbl="alignNode1" presStyleIdx="7" presStyleCnt="9"/>
      <dgm:spPr/>
      <dgm:t>
        <a:bodyPr/>
        <a:lstStyle/>
        <a:p>
          <a:endParaRPr lang="es-MX"/>
        </a:p>
      </dgm:t>
    </dgm:pt>
    <dgm:pt modelId="{92747A4E-DA76-4CCB-B42C-8FCA2372ECA2}" type="pres">
      <dgm:prSet presAssocID="{2F3909C2-4B03-47C6-830C-F3CF1AED2313}" presName="sibTrans" presStyleCnt="0"/>
      <dgm:spPr/>
      <dgm:t>
        <a:bodyPr/>
        <a:lstStyle/>
        <a:p>
          <a:endParaRPr lang="es-MX"/>
        </a:p>
      </dgm:t>
    </dgm:pt>
    <dgm:pt modelId="{B6BF5787-625C-45DD-AF46-97A0CBC1C63B}" type="pres">
      <dgm:prSet presAssocID="{2F3909C2-4B03-47C6-830C-F3CF1AED2313}" presName="space" presStyleCnt="0"/>
      <dgm:spPr/>
      <dgm:t>
        <a:bodyPr/>
        <a:lstStyle/>
        <a:p>
          <a:endParaRPr lang="es-MX"/>
        </a:p>
      </dgm:t>
    </dgm:pt>
    <dgm:pt modelId="{E3B8CD3D-E144-436A-9532-B3366BB4A278}" type="pres">
      <dgm:prSet presAssocID="{1EF39A04-38AE-47DC-B9B5-D42C6381CF80}" presName="composite" presStyleCnt="0"/>
      <dgm:spPr/>
      <dgm:t>
        <a:bodyPr/>
        <a:lstStyle/>
        <a:p>
          <a:endParaRPr lang="es-MX"/>
        </a:p>
      </dgm:t>
    </dgm:pt>
    <dgm:pt modelId="{6A468EA0-C2B5-44D9-815F-899C6EC2C068}" type="pres">
      <dgm:prSet presAssocID="{1EF39A04-38AE-47DC-B9B5-D42C6381CF80}" presName="LShape" presStyleLbl="alignNode1" presStyleIdx="8" presStyleCnt="9"/>
      <dgm:spPr/>
      <dgm:t>
        <a:bodyPr/>
        <a:lstStyle/>
        <a:p>
          <a:endParaRPr lang="es-MX"/>
        </a:p>
      </dgm:t>
    </dgm:pt>
    <dgm:pt modelId="{5F369C2C-BC77-427C-9173-559F737CCEC8}" type="pres">
      <dgm:prSet presAssocID="{1EF39A04-38AE-47DC-B9B5-D42C6381CF8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B2C9042-73CB-4EA8-BDF2-5C7AB380702B}" type="presOf" srcId="{E49AF166-CA85-43F3-973D-DCB727933164}" destId="{9940A523-143B-42A4-A5DF-2A420E8341DF}" srcOrd="0" destOrd="0" presId="urn:microsoft.com/office/officeart/2009/3/layout/StepUpProcess"/>
    <dgm:cxn modelId="{AA674DF9-50E7-4C46-8F0F-4AB98F564792}" type="presOf" srcId="{1EF39A04-38AE-47DC-B9B5-D42C6381CF80}" destId="{5F369C2C-BC77-427C-9173-559F737CCEC8}" srcOrd="0" destOrd="0" presId="urn:microsoft.com/office/officeart/2009/3/layout/StepUpProcess"/>
    <dgm:cxn modelId="{839BB0E2-EAAD-49CF-90F3-F946F8960E98}" srcId="{3C38C7EC-14A5-4E3F-B0DD-C9B6813F24D8}" destId="{F7C688C4-9FE6-422E-9F4C-42CACADA79ED}" srcOrd="0" destOrd="0" parTransId="{125BBAD7-C9E9-4537-9D05-589E22A23056}" sibTransId="{E2CCE04D-F626-4CE2-9122-BDAF79CC213C}"/>
    <dgm:cxn modelId="{06AC4A2C-5834-4795-BBBB-A8011DECA0E8}" type="presOf" srcId="{3C38C7EC-14A5-4E3F-B0DD-C9B6813F24D8}" destId="{1E0D5306-2B91-4BF5-B3D7-D4271B91C011}" srcOrd="0" destOrd="0" presId="urn:microsoft.com/office/officeart/2009/3/layout/StepUpProcess"/>
    <dgm:cxn modelId="{C1BF5478-7415-4D40-B2FD-9A991A0C736F}" type="presOf" srcId="{CD62B8C1-00FC-48A1-9C2D-53D36EA7F4D5}" destId="{9861AD33-384B-437C-B61F-B0E8895D30A0}" srcOrd="0" destOrd="0" presId="urn:microsoft.com/office/officeart/2009/3/layout/StepUpProcess"/>
    <dgm:cxn modelId="{C4D686A3-5519-4908-90B5-E518CF20312D}" srcId="{3C38C7EC-14A5-4E3F-B0DD-C9B6813F24D8}" destId="{1EF39A04-38AE-47DC-B9B5-D42C6381CF80}" srcOrd="4" destOrd="0" parTransId="{2265865F-AB61-409D-9BE3-5B5CBC71A090}" sibTransId="{4CE62B9B-3B88-41CB-AF2C-E3E0FB4A75F2}"/>
    <dgm:cxn modelId="{F83F125F-7FCC-47B3-A619-DDBFA9096ADE}" type="presOf" srcId="{F7C688C4-9FE6-422E-9F4C-42CACADA79ED}" destId="{7F8F4896-83C1-41C4-B42A-94C17E7FBCB2}" srcOrd="0" destOrd="0" presId="urn:microsoft.com/office/officeart/2009/3/layout/StepUpProcess"/>
    <dgm:cxn modelId="{641F9587-2571-4AB1-9E8C-63940F67F6B9}" srcId="{3C38C7EC-14A5-4E3F-B0DD-C9B6813F24D8}" destId="{589FC981-C207-4034-BA60-8510E5217340}" srcOrd="3" destOrd="0" parTransId="{7D1412B4-93A6-4D27-B00E-8A786FCCEBC6}" sibTransId="{2F3909C2-4B03-47C6-830C-F3CF1AED2313}"/>
    <dgm:cxn modelId="{7BC57694-088F-425F-B827-9D2AF9084473}" srcId="{3C38C7EC-14A5-4E3F-B0DD-C9B6813F24D8}" destId="{CD62B8C1-00FC-48A1-9C2D-53D36EA7F4D5}" srcOrd="2" destOrd="0" parTransId="{38AD80E6-F34F-4BA8-B92D-8B1194683C91}" sibTransId="{39628729-8208-44B3-8940-B9FF216CC7E2}"/>
    <dgm:cxn modelId="{5E6E3013-8A63-48B4-935F-83A20AF85993}" srcId="{3C38C7EC-14A5-4E3F-B0DD-C9B6813F24D8}" destId="{E49AF166-CA85-43F3-973D-DCB727933164}" srcOrd="1" destOrd="0" parTransId="{8ED34846-936C-436E-8E88-6683E5127DD6}" sibTransId="{5BB6A3FD-E797-4BA2-B472-CAE777069A89}"/>
    <dgm:cxn modelId="{BAB9EF9E-ED79-4C84-AE24-EE432D9E6420}" type="presOf" srcId="{589FC981-C207-4034-BA60-8510E5217340}" destId="{F4E35F3B-366F-488C-9165-A977F09AB391}" srcOrd="0" destOrd="0" presId="urn:microsoft.com/office/officeart/2009/3/layout/StepUpProcess"/>
    <dgm:cxn modelId="{F4ECC6B3-FAE9-4371-A7E8-A8794A514972}" type="presParOf" srcId="{1E0D5306-2B91-4BF5-B3D7-D4271B91C011}" destId="{D56D185E-619B-4A01-9165-DF33218FA028}" srcOrd="0" destOrd="0" presId="urn:microsoft.com/office/officeart/2009/3/layout/StepUpProcess"/>
    <dgm:cxn modelId="{1E922AB0-814C-4F97-9F72-4D2AB0FBA678}" type="presParOf" srcId="{D56D185E-619B-4A01-9165-DF33218FA028}" destId="{7B9E5F8B-7007-4F10-A9B2-0F3AE2F1FC28}" srcOrd="0" destOrd="0" presId="urn:microsoft.com/office/officeart/2009/3/layout/StepUpProcess"/>
    <dgm:cxn modelId="{025A83D7-4529-483E-B336-539C98B65CA8}" type="presParOf" srcId="{D56D185E-619B-4A01-9165-DF33218FA028}" destId="{7F8F4896-83C1-41C4-B42A-94C17E7FBCB2}" srcOrd="1" destOrd="0" presId="urn:microsoft.com/office/officeart/2009/3/layout/StepUpProcess"/>
    <dgm:cxn modelId="{2FDEDE97-2D07-4F83-A285-6EA10A40EAC7}" type="presParOf" srcId="{D56D185E-619B-4A01-9165-DF33218FA028}" destId="{15D06FCE-1782-4835-BB93-89626AFE142D}" srcOrd="2" destOrd="0" presId="urn:microsoft.com/office/officeart/2009/3/layout/StepUpProcess"/>
    <dgm:cxn modelId="{CA1A5EE7-B7CE-4CC8-B90F-65A7E005B62B}" type="presParOf" srcId="{1E0D5306-2B91-4BF5-B3D7-D4271B91C011}" destId="{B82D3556-63DE-44CD-BFD2-5E6B3DC9EB02}" srcOrd="1" destOrd="0" presId="urn:microsoft.com/office/officeart/2009/3/layout/StepUpProcess"/>
    <dgm:cxn modelId="{1AFDC9B8-98EF-4C36-B9B4-AA9A29D0B003}" type="presParOf" srcId="{B82D3556-63DE-44CD-BFD2-5E6B3DC9EB02}" destId="{CF8469C1-CDD2-4006-8698-3A88898A5009}" srcOrd="0" destOrd="0" presId="urn:microsoft.com/office/officeart/2009/3/layout/StepUpProcess"/>
    <dgm:cxn modelId="{72A566A7-D37F-4229-8B7E-309207F1ADE3}" type="presParOf" srcId="{1E0D5306-2B91-4BF5-B3D7-D4271B91C011}" destId="{9FD85AFF-E407-4D44-A236-35A0899BAEE8}" srcOrd="2" destOrd="0" presId="urn:microsoft.com/office/officeart/2009/3/layout/StepUpProcess"/>
    <dgm:cxn modelId="{3F80A250-7D14-4AC6-B130-C63DBFC47A34}" type="presParOf" srcId="{9FD85AFF-E407-4D44-A236-35A0899BAEE8}" destId="{BB8F83CA-6473-4BD0-AB0A-DF23CE041114}" srcOrd="0" destOrd="0" presId="urn:microsoft.com/office/officeart/2009/3/layout/StepUpProcess"/>
    <dgm:cxn modelId="{B6ABC508-B2A0-463F-B714-617A4128DBAE}" type="presParOf" srcId="{9FD85AFF-E407-4D44-A236-35A0899BAEE8}" destId="{9940A523-143B-42A4-A5DF-2A420E8341DF}" srcOrd="1" destOrd="0" presId="urn:microsoft.com/office/officeart/2009/3/layout/StepUpProcess"/>
    <dgm:cxn modelId="{A067D937-03AC-4F14-9E8E-F947BDD17C78}" type="presParOf" srcId="{9FD85AFF-E407-4D44-A236-35A0899BAEE8}" destId="{DC29EE98-4630-46B3-9408-663A8999163E}" srcOrd="2" destOrd="0" presId="urn:microsoft.com/office/officeart/2009/3/layout/StepUpProcess"/>
    <dgm:cxn modelId="{631DB168-FBDD-4235-8AC8-A98901A0920B}" type="presParOf" srcId="{1E0D5306-2B91-4BF5-B3D7-D4271B91C011}" destId="{A06AC1B5-3486-4C37-85C1-90DEA26DDB9D}" srcOrd="3" destOrd="0" presId="urn:microsoft.com/office/officeart/2009/3/layout/StepUpProcess"/>
    <dgm:cxn modelId="{233D0FF0-2CF4-451C-8AA9-B0920A2A3E8B}" type="presParOf" srcId="{A06AC1B5-3486-4C37-85C1-90DEA26DDB9D}" destId="{C5ED239A-AF7A-46EE-B5A4-8185792C62D4}" srcOrd="0" destOrd="0" presId="urn:microsoft.com/office/officeart/2009/3/layout/StepUpProcess"/>
    <dgm:cxn modelId="{4A4FFF50-72D5-4BA0-B06A-F5C9F00599CC}" type="presParOf" srcId="{1E0D5306-2B91-4BF5-B3D7-D4271B91C011}" destId="{ECAE3C70-D011-41C9-B3FB-39165C9057E0}" srcOrd="4" destOrd="0" presId="urn:microsoft.com/office/officeart/2009/3/layout/StepUpProcess"/>
    <dgm:cxn modelId="{AFAD6BD3-CC95-42E8-9DF7-093FF817D067}" type="presParOf" srcId="{ECAE3C70-D011-41C9-B3FB-39165C9057E0}" destId="{C13AFA20-B20A-4B7B-8412-9E51B58E822E}" srcOrd="0" destOrd="0" presId="urn:microsoft.com/office/officeart/2009/3/layout/StepUpProcess"/>
    <dgm:cxn modelId="{6C2AAB32-60A4-4047-919D-459F7B48FACE}" type="presParOf" srcId="{ECAE3C70-D011-41C9-B3FB-39165C9057E0}" destId="{9861AD33-384B-437C-B61F-B0E8895D30A0}" srcOrd="1" destOrd="0" presId="urn:microsoft.com/office/officeart/2009/3/layout/StepUpProcess"/>
    <dgm:cxn modelId="{B969AE61-39C9-451F-AEB1-3ECC881753D0}" type="presParOf" srcId="{ECAE3C70-D011-41C9-B3FB-39165C9057E0}" destId="{0A2A5C17-B5B2-4D62-8893-ED4C3A3FA43E}" srcOrd="2" destOrd="0" presId="urn:microsoft.com/office/officeart/2009/3/layout/StepUpProcess"/>
    <dgm:cxn modelId="{EA68A1CC-5174-467F-9947-A5E67EAB1CE9}" type="presParOf" srcId="{1E0D5306-2B91-4BF5-B3D7-D4271B91C011}" destId="{90DD0683-FED4-49AE-9BD0-97412E9D3DF0}" srcOrd="5" destOrd="0" presId="urn:microsoft.com/office/officeart/2009/3/layout/StepUpProcess"/>
    <dgm:cxn modelId="{2E234B27-F992-47D9-A76E-2C032A736644}" type="presParOf" srcId="{90DD0683-FED4-49AE-9BD0-97412E9D3DF0}" destId="{C0C90347-A888-43AC-8A1E-FC164C8A480E}" srcOrd="0" destOrd="0" presId="urn:microsoft.com/office/officeart/2009/3/layout/StepUpProcess"/>
    <dgm:cxn modelId="{C063073C-EEC7-4396-973A-1D27F05D4F48}" type="presParOf" srcId="{1E0D5306-2B91-4BF5-B3D7-D4271B91C011}" destId="{0086C69A-889B-4DF2-864C-9C55EF4CA735}" srcOrd="6" destOrd="0" presId="urn:microsoft.com/office/officeart/2009/3/layout/StepUpProcess"/>
    <dgm:cxn modelId="{0B48E5DA-7E63-4640-AEFA-A298180FFBAD}" type="presParOf" srcId="{0086C69A-889B-4DF2-864C-9C55EF4CA735}" destId="{E61568E9-33D3-4A74-A03F-0370D9946927}" srcOrd="0" destOrd="0" presId="urn:microsoft.com/office/officeart/2009/3/layout/StepUpProcess"/>
    <dgm:cxn modelId="{3D2AE9A3-5FAF-43CA-AECB-EE6F35ECA5BA}" type="presParOf" srcId="{0086C69A-889B-4DF2-864C-9C55EF4CA735}" destId="{F4E35F3B-366F-488C-9165-A977F09AB391}" srcOrd="1" destOrd="0" presId="urn:microsoft.com/office/officeart/2009/3/layout/StepUpProcess"/>
    <dgm:cxn modelId="{D7D87130-C5AB-434A-8A7F-2660BDA0CBE7}" type="presParOf" srcId="{0086C69A-889B-4DF2-864C-9C55EF4CA735}" destId="{974BBC57-A451-4148-9B81-CA636C170740}" srcOrd="2" destOrd="0" presId="urn:microsoft.com/office/officeart/2009/3/layout/StepUpProcess"/>
    <dgm:cxn modelId="{423501BF-D10A-41D1-B642-1482B663CCE0}" type="presParOf" srcId="{1E0D5306-2B91-4BF5-B3D7-D4271B91C011}" destId="{92747A4E-DA76-4CCB-B42C-8FCA2372ECA2}" srcOrd="7" destOrd="0" presId="urn:microsoft.com/office/officeart/2009/3/layout/StepUpProcess"/>
    <dgm:cxn modelId="{B3EA1811-B808-436B-8AE8-8D6843B9CE19}" type="presParOf" srcId="{92747A4E-DA76-4CCB-B42C-8FCA2372ECA2}" destId="{B6BF5787-625C-45DD-AF46-97A0CBC1C63B}" srcOrd="0" destOrd="0" presId="urn:microsoft.com/office/officeart/2009/3/layout/StepUpProcess"/>
    <dgm:cxn modelId="{2EEC1F92-50F3-4F43-9DC9-3A26F010D5AF}" type="presParOf" srcId="{1E0D5306-2B91-4BF5-B3D7-D4271B91C011}" destId="{E3B8CD3D-E144-436A-9532-B3366BB4A278}" srcOrd="8" destOrd="0" presId="urn:microsoft.com/office/officeart/2009/3/layout/StepUpProcess"/>
    <dgm:cxn modelId="{B54AEB34-6E2D-4C03-A26C-438ACDB967E5}" type="presParOf" srcId="{E3B8CD3D-E144-436A-9532-B3366BB4A278}" destId="{6A468EA0-C2B5-44D9-815F-899C6EC2C068}" srcOrd="0" destOrd="0" presId="urn:microsoft.com/office/officeart/2009/3/layout/StepUpProcess"/>
    <dgm:cxn modelId="{CB23BAF7-934A-4324-8AEE-0EFD655101B5}" type="presParOf" srcId="{E3B8CD3D-E144-436A-9532-B3366BB4A278}" destId="{5F369C2C-BC77-427C-9173-559F737CCEC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9270E4D-3141-4697-BC6E-D75E93BE813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A9482C5B-28FB-45A0-A800-FCFDB7AA06C9}">
      <dgm:prSet custT="1"/>
      <dgm:spPr/>
      <dgm:t>
        <a:bodyPr/>
        <a:lstStyle/>
        <a:p>
          <a:pPr rtl="0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pulgar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arriba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sido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ampliamente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reconocido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señal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positiva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Todo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bien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 o “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bien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.” 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Aunque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mejor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conocida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Norte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América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Europa,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mientras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Australia y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Oeste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África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visto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grosero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3887C-8E55-4AA9-8D29-640FEEE29C9A}" type="parTrans" cxnId="{E3C85CE5-B10C-444B-BC43-3F25BD17A026}">
      <dgm:prSet/>
      <dgm:spPr/>
      <dgm:t>
        <a:bodyPr/>
        <a:lstStyle/>
        <a:p>
          <a:endParaRPr lang="es-MX"/>
        </a:p>
      </dgm:t>
    </dgm:pt>
    <dgm:pt modelId="{5D39E10C-F14C-4C57-930F-139767609C78}" type="sibTrans" cxnId="{E3C85CE5-B10C-444B-BC43-3F25BD17A026}">
      <dgm:prSet/>
      <dgm:spPr/>
      <dgm:t>
        <a:bodyPr/>
        <a:lstStyle/>
        <a:p>
          <a:endParaRPr lang="es-MX"/>
        </a:p>
      </dgm:t>
    </dgm:pt>
    <dgm:pt modelId="{2682AE02-E120-464B-B999-093E108E86C4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inclinación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cabeza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muchos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Sí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pero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Bulgaria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esto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“No.”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0BE97-EDD0-40EE-92B2-4E65F72BFD64}" type="parTrans" cxnId="{C1332EAA-4208-4098-B2E2-B601A8CE0B3F}">
      <dgm:prSet/>
      <dgm:spPr/>
      <dgm:t>
        <a:bodyPr/>
        <a:lstStyle/>
        <a:p>
          <a:endParaRPr lang="es-MX"/>
        </a:p>
      </dgm:t>
    </dgm:pt>
    <dgm:pt modelId="{AE63051B-5087-44A0-A276-89BB146C6F55}" type="sibTrans" cxnId="{C1332EAA-4208-4098-B2E2-B601A8CE0B3F}">
      <dgm:prSet/>
      <dgm:spPr/>
      <dgm:t>
        <a:bodyPr/>
        <a:lstStyle/>
        <a:p>
          <a:endParaRPr lang="es-MX"/>
        </a:p>
      </dgm:t>
    </dgm:pt>
    <dgm:pt modelId="{304AFA6E-6385-490C-A282-BD3DDCE8B794}" type="pres">
      <dgm:prSet presAssocID="{59270E4D-3141-4697-BC6E-D75E93BE81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1522BD0-3605-469A-BAFB-12F5199DCB51}" type="pres">
      <dgm:prSet presAssocID="{A9482C5B-28FB-45A0-A800-FCFDB7AA06C9}" presName="composite" presStyleCnt="0"/>
      <dgm:spPr/>
      <dgm:t>
        <a:bodyPr/>
        <a:lstStyle/>
        <a:p>
          <a:endParaRPr lang="es-MX"/>
        </a:p>
      </dgm:t>
    </dgm:pt>
    <dgm:pt modelId="{8B8FD5B3-8FAB-47FD-8E7C-4FC438F30406}" type="pres">
      <dgm:prSet presAssocID="{A9482C5B-28FB-45A0-A800-FCFDB7AA06C9}" presName="LShape" presStyleLbl="alignNode1" presStyleIdx="0" presStyleCnt="3"/>
      <dgm:spPr/>
      <dgm:t>
        <a:bodyPr/>
        <a:lstStyle/>
        <a:p>
          <a:endParaRPr lang="es-MX"/>
        </a:p>
      </dgm:t>
    </dgm:pt>
    <dgm:pt modelId="{305CF007-30C4-4422-8B97-9D1A25E28793}" type="pres">
      <dgm:prSet presAssocID="{A9482C5B-28FB-45A0-A800-FCFDB7AA06C9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D6300A-AB9D-4F24-A4DC-C782F17A98BF}" type="pres">
      <dgm:prSet presAssocID="{A9482C5B-28FB-45A0-A800-FCFDB7AA06C9}" presName="Triangle" presStyleLbl="alignNode1" presStyleIdx="1" presStyleCnt="3"/>
      <dgm:spPr/>
      <dgm:t>
        <a:bodyPr/>
        <a:lstStyle/>
        <a:p>
          <a:endParaRPr lang="es-MX"/>
        </a:p>
      </dgm:t>
    </dgm:pt>
    <dgm:pt modelId="{44EDBA25-8C29-4978-BE0A-7780525B57E5}" type="pres">
      <dgm:prSet presAssocID="{5D39E10C-F14C-4C57-930F-139767609C78}" presName="sibTrans" presStyleCnt="0"/>
      <dgm:spPr/>
      <dgm:t>
        <a:bodyPr/>
        <a:lstStyle/>
        <a:p>
          <a:endParaRPr lang="es-MX"/>
        </a:p>
      </dgm:t>
    </dgm:pt>
    <dgm:pt modelId="{09096292-BD05-46B2-B32A-C88766C3EF7C}" type="pres">
      <dgm:prSet presAssocID="{5D39E10C-F14C-4C57-930F-139767609C78}" presName="space" presStyleCnt="0"/>
      <dgm:spPr/>
      <dgm:t>
        <a:bodyPr/>
        <a:lstStyle/>
        <a:p>
          <a:endParaRPr lang="es-MX"/>
        </a:p>
      </dgm:t>
    </dgm:pt>
    <dgm:pt modelId="{11AD3A88-DCC5-4A75-8ECB-A203455F8BC4}" type="pres">
      <dgm:prSet presAssocID="{2682AE02-E120-464B-B999-093E108E86C4}" presName="composite" presStyleCnt="0"/>
      <dgm:spPr/>
      <dgm:t>
        <a:bodyPr/>
        <a:lstStyle/>
        <a:p>
          <a:endParaRPr lang="es-MX"/>
        </a:p>
      </dgm:t>
    </dgm:pt>
    <dgm:pt modelId="{6519F23A-6ABD-4DD8-AE59-D0E0A1179D4C}" type="pres">
      <dgm:prSet presAssocID="{2682AE02-E120-464B-B999-093E108E86C4}" presName="LShape" presStyleLbl="alignNode1" presStyleIdx="2" presStyleCnt="3"/>
      <dgm:spPr/>
      <dgm:t>
        <a:bodyPr/>
        <a:lstStyle/>
        <a:p>
          <a:endParaRPr lang="es-MX"/>
        </a:p>
      </dgm:t>
    </dgm:pt>
    <dgm:pt modelId="{5737AF04-5EDF-4D4E-AF76-BF8C5E4B44A5}" type="pres">
      <dgm:prSet presAssocID="{2682AE02-E120-464B-B999-093E108E86C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1332EAA-4208-4098-B2E2-B601A8CE0B3F}" srcId="{59270E4D-3141-4697-BC6E-D75E93BE8134}" destId="{2682AE02-E120-464B-B999-093E108E86C4}" srcOrd="1" destOrd="0" parTransId="{8800BE97-EDD0-40EE-92B2-4E65F72BFD64}" sibTransId="{AE63051B-5087-44A0-A276-89BB146C6F55}"/>
    <dgm:cxn modelId="{E3C85CE5-B10C-444B-BC43-3F25BD17A026}" srcId="{59270E4D-3141-4697-BC6E-D75E93BE8134}" destId="{A9482C5B-28FB-45A0-A800-FCFDB7AA06C9}" srcOrd="0" destOrd="0" parTransId="{77B3887C-8E55-4AA9-8D29-640FEEE29C9A}" sibTransId="{5D39E10C-F14C-4C57-930F-139767609C78}"/>
    <dgm:cxn modelId="{420FB86B-A801-4D42-92D7-29109CAF1CF4}" type="presOf" srcId="{2682AE02-E120-464B-B999-093E108E86C4}" destId="{5737AF04-5EDF-4D4E-AF76-BF8C5E4B44A5}" srcOrd="0" destOrd="0" presId="urn:microsoft.com/office/officeart/2009/3/layout/StepUpProcess"/>
    <dgm:cxn modelId="{5694B8B9-B77F-4B6B-B5EB-347792D8A095}" type="presOf" srcId="{A9482C5B-28FB-45A0-A800-FCFDB7AA06C9}" destId="{305CF007-30C4-4422-8B97-9D1A25E28793}" srcOrd="0" destOrd="0" presId="urn:microsoft.com/office/officeart/2009/3/layout/StepUpProcess"/>
    <dgm:cxn modelId="{4064BDE8-F68D-4EBD-ABC6-744102154EC8}" type="presOf" srcId="{59270E4D-3141-4697-BC6E-D75E93BE8134}" destId="{304AFA6E-6385-490C-A282-BD3DDCE8B794}" srcOrd="0" destOrd="0" presId="urn:microsoft.com/office/officeart/2009/3/layout/StepUpProcess"/>
    <dgm:cxn modelId="{DC5A2DB1-2350-4367-A5E0-4716F1ABD8EA}" type="presParOf" srcId="{304AFA6E-6385-490C-A282-BD3DDCE8B794}" destId="{21522BD0-3605-469A-BAFB-12F5199DCB51}" srcOrd="0" destOrd="0" presId="urn:microsoft.com/office/officeart/2009/3/layout/StepUpProcess"/>
    <dgm:cxn modelId="{91BA1F9C-28A2-4D10-82BB-B438B1FF82A3}" type="presParOf" srcId="{21522BD0-3605-469A-BAFB-12F5199DCB51}" destId="{8B8FD5B3-8FAB-47FD-8E7C-4FC438F30406}" srcOrd="0" destOrd="0" presId="urn:microsoft.com/office/officeart/2009/3/layout/StepUpProcess"/>
    <dgm:cxn modelId="{69C59DEE-C17D-4F76-90BF-15490B8CF80D}" type="presParOf" srcId="{21522BD0-3605-469A-BAFB-12F5199DCB51}" destId="{305CF007-30C4-4422-8B97-9D1A25E28793}" srcOrd="1" destOrd="0" presId="urn:microsoft.com/office/officeart/2009/3/layout/StepUpProcess"/>
    <dgm:cxn modelId="{B84E8B6D-97A5-4413-966B-AAC7C2520B3B}" type="presParOf" srcId="{21522BD0-3605-469A-BAFB-12F5199DCB51}" destId="{57D6300A-AB9D-4F24-A4DC-C782F17A98BF}" srcOrd="2" destOrd="0" presId="urn:microsoft.com/office/officeart/2009/3/layout/StepUpProcess"/>
    <dgm:cxn modelId="{7E0D698E-2F36-4654-94C8-C703C67DF316}" type="presParOf" srcId="{304AFA6E-6385-490C-A282-BD3DDCE8B794}" destId="{44EDBA25-8C29-4978-BE0A-7780525B57E5}" srcOrd="1" destOrd="0" presId="urn:microsoft.com/office/officeart/2009/3/layout/StepUpProcess"/>
    <dgm:cxn modelId="{203C1E2F-7580-4BA0-B049-C1CF2F293994}" type="presParOf" srcId="{44EDBA25-8C29-4978-BE0A-7780525B57E5}" destId="{09096292-BD05-46B2-B32A-C88766C3EF7C}" srcOrd="0" destOrd="0" presId="urn:microsoft.com/office/officeart/2009/3/layout/StepUpProcess"/>
    <dgm:cxn modelId="{241DB038-BF4C-4213-90BB-2776862E544A}" type="presParOf" srcId="{304AFA6E-6385-490C-A282-BD3DDCE8B794}" destId="{11AD3A88-DCC5-4A75-8ECB-A203455F8BC4}" srcOrd="2" destOrd="0" presId="urn:microsoft.com/office/officeart/2009/3/layout/StepUpProcess"/>
    <dgm:cxn modelId="{E0369E31-B385-4863-8C0E-0625BDF7C801}" type="presParOf" srcId="{11AD3A88-DCC5-4A75-8ECB-A203455F8BC4}" destId="{6519F23A-6ABD-4DD8-AE59-D0E0A1179D4C}" srcOrd="0" destOrd="0" presId="urn:microsoft.com/office/officeart/2009/3/layout/StepUpProcess"/>
    <dgm:cxn modelId="{122736F1-E978-4955-84B8-B4824FA0F947}" type="presParOf" srcId="{11AD3A88-DCC5-4A75-8ECB-A203455F8BC4}" destId="{5737AF04-5EDF-4D4E-AF76-BF8C5E4B44A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FC011E-A415-460C-8E1D-A428E57B6E0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D52EFE82-7AEF-4EE0-A773-F8F425707419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“O.K.”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con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pulgar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unidos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formando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círculo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positivo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mientras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Brasil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considerado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obsceno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Japón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dinero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48902-965C-443B-A7BD-FE53F91B2A3C}" type="parTrans" cxnId="{F841CCBC-4823-457A-AABA-1640E10863BA}">
      <dgm:prSet/>
      <dgm:spPr/>
      <dgm:t>
        <a:bodyPr/>
        <a:lstStyle/>
        <a:p>
          <a:endParaRPr lang="es-MX"/>
        </a:p>
      </dgm:t>
    </dgm:pt>
    <dgm:pt modelId="{04EDA469-641A-4A7D-B102-0296B0F274F0}" type="sibTrans" cxnId="{F841CCBC-4823-457A-AABA-1640E10863BA}">
      <dgm:prSet/>
      <dgm:spPr/>
      <dgm:t>
        <a:bodyPr/>
        <a:lstStyle/>
        <a:p>
          <a:endParaRPr lang="es-MX"/>
        </a:p>
      </dgm:t>
    </dgm:pt>
    <dgm:pt modelId="{90EDBC75-7E42-4210-A3B7-16350418036A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gesticulación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señas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arriba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palma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frente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cuerpo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personas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 para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llamar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un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camarero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ejemplo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ofensivo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Filipinos,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utiliza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llamar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animales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prostitutas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Vietnamitas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Mexicanos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también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consideran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ofensivo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58C69-34E1-4A19-929B-ECF9C268D44D}" type="parTrans" cxnId="{E7248FAD-D917-43D0-9E44-67A806A059CF}">
      <dgm:prSet/>
      <dgm:spPr/>
      <dgm:t>
        <a:bodyPr/>
        <a:lstStyle/>
        <a:p>
          <a:endParaRPr lang="es-MX"/>
        </a:p>
      </dgm:t>
    </dgm:pt>
    <dgm:pt modelId="{767CD70E-42FE-4A2B-A4C9-BBBA3CA2B8F6}" type="sibTrans" cxnId="{E7248FAD-D917-43D0-9E44-67A806A059CF}">
      <dgm:prSet/>
      <dgm:spPr/>
      <dgm:t>
        <a:bodyPr/>
        <a:lstStyle/>
        <a:p>
          <a:endParaRPr lang="es-MX"/>
        </a:p>
      </dgm:t>
    </dgm:pt>
    <dgm:pt modelId="{E6578325-4F58-4D80-8C45-D102C9E95099}" type="pres">
      <dgm:prSet presAssocID="{0DFC011E-A415-460C-8E1D-A428E57B6E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CB9AAFE-7659-4E7D-B647-FF7349C1C28E}" type="pres">
      <dgm:prSet presAssocID="{D52EFE82-7AEF-4EE0-A773-F8F425707419}" presName="composite" presStyleCnt="0"/>
      <dgm:spPr/>
      <dgm:t>
        <a:bodyPr/>
        <a:lstStyle/>
        <a:p>
          <a:endParaRPr lang="es-MX"/>
        </a:p>
      </dgm:t>
    </dgm:pt>
    <dgm:pt modelId="{DFDCDC85-4DE9-4DDA-B508-A0705AC1A05C}" type="pres">
      <dgm:prSet presAssocID="{D52EFE82-7AEF-4EE0-A773-F8F425707419}" presName="LShape" presStyleLbl="alignNode1" presStyleIdx="0" presStyleCnt="3"/>
      <dgm:spPr/>
      <dgm:t>
        <a:bodyPr/>
        <a:lstStyle/>
        <a:p>
          <a:endParaRPr lang="es-MX"/>
        </a:p>
      </dgm:t>
    </dgm:pt>
    <dgm:pt modelId="{805617B0-4C7B-4B37-9997-80070C1223F0}" type="pres">
      <dgm:prSet presAssocID="{D52EFE82-7AEF-4EE0-A773-F8F425707419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A7C6D4-E5DB-4CC8-9243-8966637E08C8}" type="pres">
      <dgm:prSet presAssocID="{D52EFE82-7AEF-4EE0-A773-F8F425707419}" presName="Triangle" presStyleLbl="alignNode1" presStyleIdx="1" presStyleCnt="3"/>
      <dgm:spPr/>
      <dgm:t>
        <a:bodyPr/>
        <a:lstStyle/>
        <a:p>
          <a:endParaRPr lang="es-MX"/>
        </a:p>
      </dgm:t>
    </dgm:pt>
    <dgm:pt modelId="{70BCE4C4-3EC2-481E-89FB-0AEC36B1BA6B}" type="pres">
      <dgm:prSet presAssocID="{04EDA469-641A-4A7D-B102-0296B0F274F0}" presName="sibTrans" presStyleCnt="0"/>
      <dgm:spPr/>
      <dgm:t>
        <a:bodyPr/>
        <a:lstStyle/>
        <a:p>
          <a:endParaRPr lang="es-MX"/>
        </a:p>
      </dgm:t>
    </dgm:pt>
    <dgm:pt modelId="{B5CD9468-0EA6-4E3A-956B-5DF32578932A}" type="pres">
      <dgm:prSet presAssocID="{04EDA469-641A-4A7D-B102-0296B0F274F0}" presName="space" presStyleCnt="0"/>
      <dgm:spPr/>
      <dgm:t>
        <a:bodyPr/>
        <a:lstStyle/>
        <a:p>
          <a:endParaRPr lang="es-MX"/>
        </a:p>
      </dgm:t>
    </dgm:pt>
    <dgm:pt modelId="{BED3EBDF-A26E-4298-B53B-66E005E39E0E}" type="pres">
      <dgm:prSet presAssocID="{90EDBC75-7E42-4210-A3B7-16350418036A}" presName="composite" presStyleCnt="0"/>
      <dgm:spPr/>
      <dgm:t>
        <a:bodyPr/>
        <a:lstStyle/>
        <a:p>
          <a:endParaRPr lang="es-MX"/>
        </a:p>
      </dgm:t>
    </dgm:pt>
    <dgm:pt modelId="{2408EE3A-8042-493D-868B-3DFED71B1FA5}" type="pres">
      <dgm:prSet presAssocID="{90EDBC75-7E42-4210-A3B7-16350418036A}" presName="LShape" presStyleLbl="alignNode1" presStyleIdx="2" presStyleCnt="3"/>
      <dgm:spPr/>
      <dgm:t>
        <a:bodyPr/>
        <a:lstStyle/>
        <a:p>
          <a:endParaRPr lang="es-MX"/>
        </a:p>
      </dgm:t>
    </dgm:pt>
    <dgm:pt modelId="{5F37966B-E5BE-4970-9613-C0913E3E2B8E}" type="pres">
      <dgm:prSet presAssocID="{90EDBC75-7E42-4210-A3B7-16350418036A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841CCBC-4823-457A-AABA-1640E10863BA}" srcId="{0DFC011E-A415-460C-8E1D-A428E57B6E00}" destId="{D52EFE82-7AEF-4EE0-A773-F8F425707419}" srcOrd="0" destOrd="0" parTransId="{B5F48902-965C-443B-A7BD-FE53F91B2A3C}" sibTransId="{04EDA469-641A-4A7D-B102-0296B0F274F0}"/>
    <dgm:cxn modelId="{BE807B06-4453-479E-86C7-F69732701225}" type="presOf" srcId="{90EDBC75-7E42-4210-A3B7-16350418036A}" destId="{5F37966B-E5BE-4970-9613-C0913E3E2B8E}" srcOrd="0" destOrd="0" presId="urn:microsoft.com/office/officeart/2009/3/layout/StepUpProcess"/>
    <dgm:cxn modelId="{760B1FAE-B9B7-4161-82A6-62A8D029928E}" type="presOf" srcId="{D52EFE82-7AEF-4EE0-A773-F8F425707419}" destId="{805617B0-4C7B-4B37-9997-80070C1223F0}" srcOrd="0" destOrd="0" presId="urn:microsoft.com/office/officeart/2009/3/layout/StepUpProcess"/>
    <dgm:cxn modelId="{E7248FAD-D917-43D0-9E44-67A806A059CF}" srcId="{0DFC011E-A415-460C-8E1D-A428E57B6E00}" destId="{90EDBC75-7E42-4210-A3B7-16350418036A}" srcOrd="1" destOrd="0" parTransId="{FE458C69-34E1-4A19-929B-ECF9C268D44D}" sibTransId="{767CD70E-42FE-4A2B-A4C9-BBBA3CA2B8F6}"/>
    <dgm:cxn modelId="{EF8450E4-61E1-4DAF-82E6-8378208B6B04}" type="presOf" srcId="{0DFC011E-A415-460C-8E1D-A428E57B6E00}" destId="{E6578325-4F58-4D80-8C45-D102C9E95099}" srcOrd="0" destOrd="0" presId="urn:microsoft.com/office/officeart/2009/3/layout/StepUpProcess"/>
    <dgm:cxn modelId="{54135509-6E10-4360-ADDD-7CE1A8A06C3F}" type="presParOf" srcId="{E6578325-4F58-4D80-8C45-D102C9E95099}" destId="{BCB9AAFE-7659-4E7D-B647-FF7349C1C28E}" srcOrd="0" destOrd="0" presId="urn:microsoft.com/office/officeart/2009/3/layout/StepUpProcess"/>
    <dgm:cxn modelId="{1DD82CA3-DA83-4C05-B906-EAB598261DBC}" type="presParOf" srcId="{BCB9AAFE-7659-4E7D-B647-FF7349C1C28E}" destId="{DFDCDC85-4DE9-4DDA-B508-A0705AC1A05C}" srcOrd="0" destOrd="0" presId="urn:microsoft.com/office/officeart/2009/3/layout/StepUpProcess"/>
    <dgm:cxn modelId="{C9057461-5C8E-4901-95BB-F9C6D4F3B721}" type="presParOf" srcId="{BCB9AAFE-7659-4E7D-B647-FF7349C1C28E}" destId="{805617B0-4C7B-4B37-9997-80070C1223F0}" srcOrd="1" destOrd="0" presId="urn:microsoft.com/office/officeart/2009/3/layout/StepUpProcess"/>
    <dgm:cxn modelId="{38DED5ED-7F88-4C28-B509-D231003A597F}" type="presParOf" srcId="{BCB9AAFE-7659-4E7D-B647-FF7349C1C28E}" destId="{D4A7C6D4-E5DB-4CC8-9243-8966637E08C8}" srcOrd="2" destOrd="0" presId="urn:microsoft.com/office/officeart/2009/3/layout/StepUpProcess"/>
    <dgm:cxn modelId="{C39B5DC2-A887-402B-8A38-4C5BC59EF040}" type="presParOf" srcId="{E6578325-4F58-4D80-8C45-D102C9E95099}" destId="{70BCE4C4-3EC2-481E-89FB-0AEC36B1BA6B}" srcOrd="1" destOrd="0" presId="urn:microsoft.com/office/officeart/2009/3/layout/StepUpProcess"/>
    <dgm:cxn modelId="{25855044-DCCF-46AC-969B-34F1726C6ABE}" type="presParOf" srcId="{70BCE4C4-3EC2-481E-89FB-0AEC36B1BA6B}" destId="{B5CD9468-0EA6-4E3A-956B-5DF32578932A}" srcOrd="0" destOrd="0" presId="urn:microsoft.com/office/officeart/2009/3/layout/StepUpProcess"/>
    <dgm:cxn modelId="{665F7C82-DB57-4AAE-960D-BBD7529A3F1F}" type="presParOf" srcId="{E6578325-4F58-4D80-8C45-D102C9E95099}" destId="{BED3EBDF-A26E-4298-B53B-66E005E39E0E}" srcOrd="2" destOrd="0" presId="urn:microsoft.com/office/officeart/2009/3/layout/StepUpProcess"/>
    <dgm:cxn modelId="{DCB7EFA6-B082-4E8D-A6BE-F7B74BC0E8CC}" type="presParOf" srcId="{BED3EBDF-A26E-4298-B53B-66E005E39E0E}" destId="{2408EE3A-8042-493D-868B-3DFED71B1FA5}" srcOrd="0" destOrd="0" presId="urn:microsoft.com/office/officeart/2009/3/layout/StepUpProcess"/>
    <dgm:cxn modelId="{F0560CFB-F3CC-4FA2-8ED8-E574A17BB32B}" type="presParOf" srcId="{BED3EBDF-A26E-4298-B53B-66E005E39E0E}" destId="{5F37966B-E5BE-4970-9613-C0913E3E2B8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92EBBF1-2C54-4BB3-B1FE-F5220D856C7E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36E50DC-E97F-42B6-8679-2439EBD92E6D}">
      <dgm:prSet custT="1"/>
      <dgm:spPr/>
      <dgm:t>
        <a:bodyPr/>
        <a:lstStyle/>
        <a:p>
          <a:pPr rtl="0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ingeniero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americano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enviado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Alemania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compañia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 que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compró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empresa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alemana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trabajar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codo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codo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un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ingeniero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alemán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pieza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equipo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ingeniero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americano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hizo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sugerencia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nueva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máquina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inegniero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alemán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siguió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sugerencia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preguntó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homólogo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americano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lo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había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hecho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correctamente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americano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respondió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“OK” que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E.U.A, se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hace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círculo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pulgar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dedo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ingeniero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alemán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dejó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herramientas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se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alejó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se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negó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la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comunicación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ingeniero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americano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americano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aprendió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después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supervisora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significado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ese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alemanes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“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Imbécil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””.</a:t>
          </a:r>
          <a:endParaRPr lang="es-MX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A9690-1D82-43CE-87B3-E05CB8C6B3F3}" type="parTrans" cxnId="{A05F717E-E2DF-498D-A6D2-508502157AF3}">
      <dgm:prSet/>
      <dgm:spPr/>
      <dgm:t>
        <a:bodyPr/>
        <a:lstStyle/>
        <a:p>
          <a:endParaRPr lang="es-MX"/>
        </a:p>
      </dgm:t>
    </dgm:pt>
    <dgm:pt modelId="{DA43C714-528B-4BF9-B325-8DED3565B73E}" type="sibTrans" cxnId="{A05F717E-E2DF-498D-A6D2-508502157AF3}">
      <dgm:prSet/>
      <dgm:spPr/>
      <dgm:t>
        <a:bodyPr/>
        <a:lstStyle/>
        <a:p>
          <a:endParaRPr lang="es-MX"/>
        </a:p>
      </dgm:t>
    </dgm:pt>
    <dgm:pt modelId="{9711777D-352F-4619-8ADE-73F1D1E4343E}" type="pres">
      <dgm:prSet presAssocID="{492EBBF1-2C54-4BB3-B1FE-F5220D856C7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48FD5E3-AB26-4241-B2B5-15F7B072C550}" type="pres">
      <dgm:prSet presAssocID="{492EBBF1-2C54-4BB3-B1FE-F5220D856C7E}" presName="arrow" presStyleLbl="bgShp" presStyleIdx="0" presStyleCnt="1" custScaleX="109804"/>
      <dgm:spPr/>
    </dgm:pt>
    <dgm:pt modelId="{E54B985B-B899-4B18-9C3B-1F9EE5B66D5C}" type="pres">
      <dgm:prSet presAssocID="{492EBBF1-2C54-4BB3-B1FE-F5220D856C7E}" presName="linearProcess" presStyleCnt="0"/>
      <dgm:spPr/>
    </dgm:pt>
    <dgm:pt modelId="{CCAD1226-8922-4A00-93CD-F6EC2F0A45CE}" type="pres">
      <dgm:prSet presAssocID="{E36E50DC-E97F-42B6-8679-2439EBD92E6D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05F717E-E2DF-498D-A6D2-508502157AF3}" srcId="{492EBBF1-2C54-4BB3-B1FE-F5220D856C7E}" destId="{E36E50DC-E97F-42B6-8679-2439EBD92E6D}" srcOrd="0" destOrd="0" parTransId="{5F8A9690-1D82-43CE-87B3-E05CB8C6B3F3}" sibTransId="{DA43C714-528B-4BF9-B325-8DED3565B73E}"/>
    <dgm:cxn modelId="{BB128C21-7CCA-4975-BAEB-A31DB8811A34}" type="presOf" srcId="{492EBBF1-2C54-4BB3-B1FE-F5220D856C7E}" destId="{9711777D-352F-4619-8ADE-73F1D1E4343E}" srcOrd="0" destOrd="0" presId="urn:microsoft.com/office/officeart/2005/8/layout/hProcess9"/>
    <dgm:cxn modelId="{EE4842DC-09C6-4175-A4D4-71FDBB96728D}" type="presOf" srcId="{E36E50DC-E97F-42B6-8679-2439EBD92E6D}" destId="{CCAD1226-8922-4A00-93CD-F6EC2F0A45CE}" srcOrd="0" destOrd="0" presId="urn:microsoft.com/office/officeart/2005/8/layout/hProcess9"/>
    <dgm:cxn modelId="{23251FCD-631F-4969-BC95-FDCC54EB18BB}" type="presParOf" srcId="{9711777D-352F-4619-8ADE-73F1D1E4343E}" destId="{848FD5E3-AB26-4241-B2B5-15F7B072C550}" srcOrd="0" destOrd="0" presId="urn:microsoft.com/office/officeart/2005/8/layout/hProcess9"/>
    <dgm:cxn modelId="{822D46F3-7E93-4A1D-997D-7F963E5A6A15}" type="presParOf" srcId="{9711777D-352F-4619-8ADE-73F1D1E4343E}" destId="{E54B985B-B899-4B18-9C3B-1F9EE5B66D5C}" srcOrd="1" destOrd="0" presId="urn:microsoft.com/office/officeart/2005/8/layout/hProcess9"/>
    <dgm:cxn modelId="{5CD2B0D3-5896-4A6E-BD4C-7F72FEE0BD5B}" type="presParOf" srcId="{E54B985B-B899-4B18-9C3B-1F9EE5B66D5C}" destId="{CCAD1226-8922-4A00-93CD-F6EC2F0A45C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2152200-4D9B-4B79-B5AC-82496E04E0D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004EA765-FE96-46DB-A68B-571B09480C16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postura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puede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transmitir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confianza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sí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mismo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estatus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interés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E50CB7-335F-4D36-B183-52C10BDCD32D}" type="parTrans" cxnId="{3C13CBBA-D3C5-4720-98B8-ACAC0AF7674D}">
      <dgm:prSet/>
      <dgm:spPr/>
      <dgm:t>
        <a:bodyPr/>
        <a:lstStyle/>
        <a:p>
          <a:endParaRPr lang="es-MX"/>
        </a:p>
      </dgm:t>
    </dgm:pt>
    <dgm:pt modelId="{A0F609D0-8AA6-4BF8-96CC-9CEB157EED7F}" type="sibTrans" cxnId="{3C13CBBA-D3C5-4720-98B8-ACAC0AF7674D}">
      <dgm:prSet/>
      <dgm:spPr/>
      <dgm:t>
        <a:bodyPr/>
        <a:lstStyle/>
        <a:p>
          <a:endParaRPr lang="es-MX"/>
        </a:p>
      </dgm:t>
    </dgm:pt>
    <dgm:pt modelId="{1D2CFB92-A129-4A35-A369-54502DCDAC08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Una persona que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confianza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postura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relajada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sin embargo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permanece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pie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camina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seguridad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EBA40-1AA5-4207-BED2-245ACA8365B6}" type="parTrans" cxnId="{EB515658-88A6-4C44-90B2-C9218472931B}">
      <dgm:prSet/>
      <dgm:spPr/>
      <dgm:t>
        <a:bodyPr/>
        <a:lstStyle/>
        <a:p>
          <a:endParaRPr lang="es-MX"/>
        </a:p>
      </dgm:t>
    </dgm:pt>
    <dgm:pt modelId="{5F01CD79-3F37-458A-9791-245B557BA0F5}" type="sibTrans" cxnId="{EB515658-88A6-4C44-90B2-C9218472931B}">
      <dgm:prSet/>
      <dgm:spPr/>
      <dgm:t>
        <a:bodyPr/>
        <a:lstStyle/>
        <a:p>
          <a:endParaRPr lang="es-MX"/>
        </a:p>
      </dgm:t>
    </dgm:pt>
    <dgm:pt modelId="{D9C6795E-1224-43D0-BDF1-CFF7F1DC4FF2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Caminar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hombros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caídos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lento, con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paso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vacilante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proyecta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mensajes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negativos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falta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confianza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1055D-17A1-490F-BC4C-DF3851764F40}" type="parTrans" cxnId="{AB605CE7-1B55-4B81-8406-6D01C5DA15E6}">
      <dgm:prSet/>
      <dgm:spPr/>
      <dgm:t>
        <a:bodyPr/>
        <a:lstStyle/>
        <a:p>
          <a:endParaRPr lang="es-MX"/>
        </a:p>
      </dgm:t>
    </dgm:pt>
    <dgm:pt modelId="{CB0425A8-BEE9-4824-8B6D-FED352884A82}" type="sibTrans" cxnId="{AB605CE7-1B55-4B81-8406-6D01C5DA15E6}">
      <dgm:prSet/>
      <dgm:spPr/>
      <dgm:t>
        <a:bodyPr/>
        <a:lstStyle/>
        <a:p>
          <a:endParaRPr lang="es-MX"/>
        </a:p>
      </dgm:t>
    </dgm:pt>
    <dgm:pt modelId="{E26B9295-AA0A-401F-A1D6-0F1083033B1A}" type="pres">
      <dgm:prSet presAssocID="{A2152200-4D9B-4B79-B5AC-82496E04E0D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A09E959-D6DD-4CCD-9195-EDDB32B3AFA2}" type="pres">
      <dgm:prSet presAssocID="{004EA765-FE96-46DB-A68B-571B09480C16}" presName="composite" presStyleCnt="0"/>
      <dgm:spPr/>
      <dgm:t>
        <a:bodyPr/>
        <a:lstStyle/>
        <a:p>
          <a:endParaRPr lang="es-MX"/>
        </a:p>
      </dgm:t>
    </dgm:pt>
    <dgm:pt modelId="{9940D3E3-EC61-4B67-B2EF-CAEFD58098FA}" type="pres">
      <dgm:prSet presAssocID="{004EA765-FE96-46DB-A68B-571B09480C1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EE4C5A-F91B-4480-8B0D-416CF78CAF12}" type="pres">
      <dgm:prSet presAssocID="{004EA765-FE96-46DB-A68B-571B09480C1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10A94E-30D4-490B-9DC9-43F4924D725C}" type="pres">
      <dgm:prSet presAssocID="{004EA765-FE96-46DB-A68B-571B09480C16}" presName="BalanceSpacing" presStyleCnt="0"/>
      <dgm:spPr/>
      <dgm:t>
        <a:bodyPr/>
        <a:lstStyle/>
        <a:p>
          <a:endParaRPr lang="es-MX"/>
        </a:p>
      </dgm:t>
    </dgm:pt>
    <dgm:pt modelId="{05C4D2A8-39BF-4880-B3AC-7552F19C3F9B}" type="pres">
      <dgm:prSet presAssocID="{004EA765-FE96-46DB-A68B-571B09480C16}" presName="BalanceSpacing1" presStyleCnt="0"/>
      <dgm:spPr/>
      <dgm:t>
        <a:bodyPr/>
        <a:lstStyle/>
        <a:p>
          <a:endParaRPr lang="es-MX"/>
        </a:p>
      </dgm:t>
    </dgm:pt>
    <dgm:pt modelId="{996B7C40-63F5-4B15-9DA6-2C413506BC2B}" type="pres">
      <dgm:prSet presAssocID="{A0F609D0-8AA6-4BF8-96CC-9CEB157EED7F}" presName="Accent1Text" presStyleLbl="node1" presStyleIdx="1" presStyleCnt="6"/>
      <dgm:spPr/>
      <dgm:t>
        <a:bodyPr/>
        <a:lstStyle/>
        <a:p>
          <a:endParaRPr lang="es-MX"/>
        </a:p>
      </dgm:t>
    </dgm:pt>
    <dgm:pt modelId="{90120B53-C40D-4F20-B15D-A9C5489469B1}" type="pres">
      <dgm:prSet presAssocID="{A0F609D0-8AA6-4BF8-96CC-9CEB157EED7F}" presName="spaceBetweenRectangles" presStyleCnt="0"/>
      <dgm:spPr/>
      <dgm:t>
        <a:bodyPr/>
        <a:lstStyle/>
        <a:p>
          <a:endParaRPr lang="es-MX"/>
        </a:p>
      </dgm:t>
    </dgm:pt>
    <dgm:pt modelId="{2FC92F42-0EE7-40AB-9894-09E2FCEC900D}" type="pres">
      <dgm:prSet presAssocID="{1D2CFB92-A129-4A35-A369-54502DCDAC08}" presName="composite" presStyleCnt="0"/>
      <dgm:spPr/>
      <dgm:t>
        <a:bodyPr/>
        <a:lstStyle/>
        <a:p>
          <a:endParaRPr lang="es-MX"/>
        </a:p>
      </dgm:t>
    </dgm:pt>
    <dgm:pt modelId="{E0DBD83A-FEDF-4175-9A23-80E413550174}" type="pres">
      <dgm:prSet presAssocID="{1D2CFB92-A129-4A35-A369-54502DCDAC0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3C19D0-D7DC-4066-9FB3-40188FC7A2A6}" type="pres">
      <dgm:prSet presAssocID="{1D2CFB92-A129-4A35-A369-54502DCDAC0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C6640B-D8B5-418B-A443-5989C16211C1}" type="pres">
      <dgm:prSet presAssocID="{1D2CFB92-A129-4A35-A369-54502DCDAC08}" presName="BalanceSpacing" presStyleCnt="0"/>
      <dgm:spPr/>
      <dgm:t>
        <a:bodyPr/>
        <a:lstStyle/>
        <a:p>
          <a:endParaRPr lang="es-MX"/>
        </a:p>
      </dgm:t>
    </dgm:pt>
    <dgm:pt modelId="{9358F1D6-FCE8-4999-BDD0-A85F334C5577}" type="pres">
      <dgm:prSet presAssocID="{1D2CFB92-A129-4A35-A369-54502DCDAC08}" presName="BalanceSpacing1" presStyleCnt="0"/>
      <dgm:spPr/>
      <dgm:t>
        <a:bodyPr/>
        <a:lstStyle/>
        <a:p>
          <a:endParaRPr lang="es-MX"/>
        </a:p>
      </dgm:t>
    </dgm:pt>
    <dgm:pt modelId="{29C82DCC-60E3-4060-89D5-1E16CDCA584C}" type="pres">
      <dgm:prSet presAssocID="{5F01CD79-3F37-458A-9791-245B557BA0F5}" presName="Accent1Text" presStyleLbl="node1" presStyleIdx="3" presStyleCnt="6"/>
      <dgm:spPr/>
      <dgm:t>
        <a:bodyPr/>
        <a:lstStyle/>
        <a:p>
          <a:endParaRPr lang="es-MX"/>
        </a:p>
      </dgm:t>
    </dgm:pt>
    <dgm:pt modelId="{384D5596-4493-466D-A515-B48EB477234E}" type="pres">
      <dgm:prSet presAssocID="{5F01CD79-3F37-458A-9791-245B557BA0F5}" presName="spaceBetweenRectangles" presStyleCnt="0"/>
      <dgm:spPr/>
      <dgm:t>
        <a:bodyPr/>
        <a:lstStyle/>
        <a:p>
          <a:endParaRPr lang="es-MX"/>
        </a:p>
      </dgm:t>
    </dgm:pt>
    <dgm:pt modelId="{EDEFC95E-3B6C-4B03-AF21-B30E2A707C8F}" type="pres">
      <dgm:prSet presAssocID="{D9C6795E-1224-43D0-BDF1-CFF7F1DC4FF2}" presName="composite" presStyleCnt="0"/>
      <dgm:spPr/>
      <dgm:t>
        <a:bodyPr/>
        <a:lstStyle/>
        <a:p>
          <a:endParaRPr lang="es-MX"/>
        </a:p>
      </dgm:t>
    </dgm:pt>
    <dgm:pt modelId="{F74F1CF3-6D95-487E-AC80-2AA72496FF05}" type="pres">
      <dgm:prSet presAssocID="{D9C6795E-1224-43D0-BDF1-CFF7F1DC4FF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262A01-B1F9-4080-A1CA-470EDE583460}" type="pres">
      <dgm:prSet presAssocID="{D9C6795E-1224-43D0-BDF1-CFF7F1DC4FF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3947D0-AA37-4AB4-B6C7-9372D1A5D363}" type="pres">
      <dgm:prSet presAssocID="{D9C6795E-1224-43D0-BDF1-CFF7F1DC4FF2}" presName="BalanceSpacing" presStyleCnt="0"/>
      <dgm:spPr/>
      <dgm:t>
        <a:bodyPr/>
        <a:lstStyle/>
        <a:p>
          <a:endParaRPr lang="es-MX"/>
        </a:p>
      </dgm:t>
    </dgm:pt>
    <dgm:pt modelId="{ED343056-222F-40BF-9B96-FBF581549217}" type="pres">
      <dgm:prSet presAssocID="{D9C6795E-1224-43D0-BDF1-CFF7F1DC4FF2}" presName="BalanceSpacing1" presStyleCnt="0"/>
      <dgm:spPr/>
      <dgm:t>
        <a:bodyPr/>
        <a:lstStyle/>
        <a:p>
          <a:endParaRPr lang="es-MX"/>
        </a:p>
      </dgm:t>
    </dgm:pt>
    <dgm:pt modelId="{94F699B9-B521-4B6E-B6AE-5466607CF148}" type="pres">
      <dgm:prSet presAssocID="{CB0425A8-BEE9-4824-8B6D-FED352884A82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6D305729-E35E-43CD-9522-72CFC0AF2EEE}" type="presOf" srcId="{CB0425A8-BEE9-4824-8B6D-FED352884A82}" destId="{94F699B9-B521-4B6E-B6AE-5466607CF148}" srcOrd="0" destOrd="0" presId="urn:microsoft.com/office/officeart/2008/layout/AlternatingHexagons"/>
    <dgm:cxn modelId="{5D26C024-8AEA-4816-ABFC-5B2B75F4FFB3}" type="presOf" srcId="{5F01CD79-3F37-458A-9791-245B557BA0F5}" destId="{29C82DCC-60E3-4060-89D5-1E16CDCA584C}" srcOrd="0" destOrd="0" presId="urn:microsoft.com/office/officeart/2008/layout/AlternatingHexagons"/>
    <dgm:cxn modelId="{50B4EFEA-BC6C-45CC-A41E-61942E57EE96}" type="presOf" srcId="{A2152200-4D9B-4B79-B5AC-82496E04E0D3}" destId="{E26B9295-AA0A-401F-A1D6-0F1083033B1A}" srcOrd="0" destOrd="0" presId="urn:microsoft.com/office/officeart/2008/layout/AlternatingHexagons"/>
    <dgm:cxn modelId="{AB605CE7-1B55-4B81-8406-6D01C5DA15E6}" srcId="{A2152200-4D9B-4B79-B5AC-82496E04E0D3}" destId="{D9C6795E-1224-43D0-BDF1-CFF7F1DC4FF2}" srcOrd="2" destOrd="0" parTransId="{E511055D-17A1-490F-BC4C-DF3851764F40}" sibTransId="{CB0425A8-BEE9-4824-8B6D-FED352884A82}"/>
    <dgm:cxn modelId="{AB8B7ED6-8F11-4122-A236-B7500CBF5199}" type="presOf" srcId="{004EA765-FE96-46DB-A68B-571B09480C16}" destId="{9940D3E3-EC61-4B67-B2EF-CAEFD58098FA}" srcOrd="0" destOrd="0" presId="urn:microsoft.com/office/officeart/2008/layout/AlternatingHexagons"/>
    <dgm:cxn modelId="{09D5D5B0-EC1D-4079-8BB0-3AE2F526008D}" type="presOf" srcId="{A0F609D0-8AA6-4BF8-96CC-9CEB157EED7F}" destId="{996B7C40-63F5-4B15-9DA6-2C413506BC2B}" srcOrd="0" destOrd="0" presId="urn:microsoft.com/office/officeart/2008/layout/AlternatingHexagons"/>
    <dgm:cxn modelId="{3C13CBBA-D3C5-4720-98B8-ACAC0AF7674D}" srcId="{A2152200-4D9B-4B79-B5AC-82496E04E0D3}" destId="{004EA765-FE96-46DB-A68B-571B09480C16}" srcOrd="0" destOrd="0" parTransId="{F0E50CB7-335F-4D36-B183-52C10BDCD32D}" sibTransId="{A0F609D0-8AA6-4BF8-96CC-9CEB157EED7F}"/>
    <dgm:cxn modelId="{45C345EE-C723-44A4-8244-B5EF67F8A76C}" type="presOf" srcId="{D9C6795E-1224-43D0-BDF1-CFF7F1DC4FF2}" destId="{F74F1CF3-6D95-487E-AC80-2AA72496FF05}" srcOrd="0" destOrd="0" presId="urn:microsoft.com/office/officeart/2008/layout/AlternatingHexagons"/>
    <dgm:cxn modelId="{8F7D7EEB-D12C-4114-ACB0-EC143BAE99F8}" type="presOf" srcId="{1D2CFB92-A129-4A35-A369-54502DCDAC08}" destId="{E0DBD83A-FEDF-4175-9A23-80E413550174}" srcOrd="0" destOrd="0" presId="urn:microsoft.com/office/officeart/2008/layout/AlternatingHexagons"/>
    <dgm:cxn modelId="{EB515658-88A6-4C44-90B2-C9218472931B}" srcId="{A2152200-4D9B-4B79-B5AC-82496E04E0D3}" destId="{1D2CFB92-A129-4A35-A369-54502DCDAC08}" srcOrd="1" destOrd="0" parTransId="{DE8EBA40-1AA5-4207-BED2-245ACA8365B6}" sibTransId="{5F01CD79-3F37-458A-9791-245B557BA0F5}"/>
    <dgm:cxn modelId="{32DDB07A-935D-4BFF-B8A3-3CAAB09272E3}" type="presParOf" srcId="{E26B9295-AA0A-401F-A1D6-0F1083033B1A}" destId="{EA09E959-D6DD-4CCD-9195-EDDB32B3AFA2}" srcOrd="0" destOrd="0" presId="urn:microsoft.com/office/officeart/2008/layout/AlternatingHexagons"/>
    <dgm:cxn modelId="{72DC4E87-F78E-457F-B0F3-D6E9D256EB72}" type="presParOf" srcId="{EA09E959-D6DD-4CCD-9195-EDDB32B3AFA2}" destId="{9940D3E3-EC61-4B67-B2EF-CAEFD58098FA}" srcOrd="0" destOrd="0" presId="urn:microsoft.com/office/officeart/2008/layout/AlternatingHexagons"/>
    <dgm:cxn modelId="{86385B67-9A3F-4F80-9B26-588002A83E3F}" type="presParOf" srcId="{EA09E959-D6DD-4CCD-9195-EDDB32B3AFA2}" destId="{A4EE4C5A-F91B-4480-8B0D-416CF78CAF12}" srcOrd="1" destOrd="0" presId="urn:microsoft.com/office/officeart/2008/layout/AlternatingHexagons"/>
    <dgm:cxn modelId="{B2FAA66A-A359-4D21-A32A-4D8CFE19B577}" type="presParOf" srcId="{EA09E959-D6DD-4CCD-9195-EDDB32B3AFA2}" destId="{E310A94E-30D4-490B-9DC9-43F4924D725C}" srcOrd="2" destOrd="0" presId="urn:microsoft.com/office/officeart/2008/layout/AlternatingHexagons"/>
    <dgm:cxn modelId="{BDFAA394-31CB-4057-8BF1-B2EC9CB2AC6C}" type="presParOf" srcId="{EA09E959-D6DD-4CCD-9195-EDDB32B3AFA2}" destId="{05C4D2A8-39BF-4880-B3AC-7552F19C3F9B}" srcOrd="3" destOrd="0" presId="urn:microsoft.com/office/officeart/2008/layout/AlternatingHexagons"/>
    <dgm:cxn modelId="{9AF279AC-E202-4D2B-9B3C-8C095914AA8D}" type="presParOf" srcId="{EA09E959-D6DD-4CCD-9195-EDDB32B3AFA2}" destId="{996B7C40-63F5-4B15-9DA6-2C413506BC2B}" srcOrd="4" destOrd="0" presId="urn:microsoft.com/office/officeart/2008/layout/AlternatingHexagons"/>
    <dgm:cxn modelId="{EC8DA21A-27E6-4F8B-A29E-86B598B10663}" type="presParOf" srcId="{E26B9295-AA0A-401F-A1D6-0F1083033B1A}" destId="{90120B53-C40D-4F20-B15D-A9C5489469B1}" srcOrd="1" destOrd="0" presId="urn:microsoft.com/office/officeart/2008/layout/AlternatingHexagons"/>
    <dgm:cxn modelId="{D59954E9-F94F-4AC1-9823-5C77694D689C}" type="presParOf" srcId="{E26B9295-AA0A-401F-A1D6-0F1083033B1A}" destId="{2FC92F42-0EE7-40AB-9894-09E2FCEC900D}" srcOrd="2" destOrd="0" presId="urn:microsoft.com/office/officeart/2008/layout/AlternatingHexagons"/>
    <dgm:cxn modelId="{1335D1D2-3304-49D9-A19E-79C95F623CFB}" type="presParOf" srcId="{2FC92F42-0EE7-40AB-9894-09E2FCEC900D}" destId="{E0DBD83A-FEDF-4175-9A23-80E413550174}" srcOrd="0" destOrd="0" presId="urn:microsoft.com/office/officeart/2008/layout/AlternatingHexagons"/>
    <dgm:cxn modelId="{6D9D4AA1-7F70-4FD6-874E-DD72DD818D57}" type="presParOf" srcId="{2FC92F42-0EE7-40AB-9894-09E2FCEC900D}" destId="{363C19D0-D7DC-4066-9FB3-40188FC7A2A6}" srcOrd="1" destOrd="0" presId="urn:microsoft.com/office/officeart/2008/layout/AlternatingHexagons"/>
    <dgm:cxn modelId="{DA430436-5E1E-4CC4-B237-0218F8E97902}" type="presParOf" srcId="{2FC92F42-0EE7-40AB-9894-09E2FCEC900D}" destId="{42C6640B-D8B5-418B-A443-5989C16211C1}" srcOrd="2" destOrd="0" presId="urn:microsoft.com/office/officeart/2008/layout/AlternatingHexagons"/>
    <dgm:cxn modelId="{4534E47A-6422-4466-B045-1B1596C73E45}" type="presParOf" srcId="{2FC92F42-0EE7-40AB-9894-09E2FCEC900D}" destId="{9358F1D6-FCE8-4999-BDD0-A85F334C5577}" srcOrd="3" destOrd="0" presId="urn:microsoft.com/office/officeart/2008/layout/AlternatingHexagons"/>
    <dgm:cxn modelId="{71FAC0E0-23C6-4347-899C-C08E3CF21684}" type="presParOf" srcId="{2FC92F42-0EE7-40AB-9894-09E2FCEC900D}" destId="{29C82DCC-60E3-4060-89D5-1E16CDCA584C}" srcOrd="4" destOrd="0" presId="urn:microsoft.com/office/officeart/2008/layout/AlternatingHexagons"/>
    <dgm:cxn modelId="{6B817AE9-51E3-4EFC-8990-81B3A6BB7D30}" type="presParOf" srcId="{E26B9295-AA0A-401F-A1D6-0F1083033B1A}" destId="{384D5596-4493-466D-A515-B48EB477234E}" srcOrd="3" destOrd="0" presId="urn:microsoft.com/office/officeart/2008/layout/AlternatingHexagons"/>
    <dgm:cxn modelId="{BC02E1C6-9544-40D8-B0C3-ED8C3B41B3BC}" type="presParOf" srcId="{E26B9295-AA0A-401F-A1D6-0F1083033B1A}" destId="{EDEFC95E-3B6C-4B03-AF21-B30E2A707C8F}" srcOrd="4" destOrd="0" presId="urn:microsoft.com/office/officeart/2008/layout/AlternatingHexagons"/>
    <dgm:cxn modelId="{B04D4F3B-E6C0-42F8-B134-73C3E1BC8B52}" type="presParOf" srcId="{EDEFC95E-3B6C-4B03-AF21-B30E2A707C8F}" destId="{F74F1CF3-6D95-487E-AC80-2AA72496FF05}" srcOrd="0" destOrd="0" presId="urn:microsoft.com/office/officeart/2008/layout/AlternatingHexagons"/>
    <dgm:cxn modelId="{60967727-5992-444B-8C9A-9DF8BA50091B}" type="presParOf" srcId="{EDEFC95E-3B6C-4B03-AF21-B30E2A707C8F}" destId="{5F262A01-B1F9-4080-A1CA-470EDE583460}" srcOrd="1" destOrd="0" presId="urn:microsoft.com/office/officeart/2008/layout/AlternatingHexagons"/>
    <dgm:cxn modelId="{65D235E0-C1E6-400A-802E-B4171C4C664A}" type="presParOf" srcId="{EDEFC95E-3B6C-4B03-AF21-B30E2A707C8F}" destId="{2F3947D0-AA37-4AB4-B6C7-9372D1A5D363}" srcOrd="2" destOrd="0" presId="urn:microsoft.com/office/officeart/2008/layout/AlternatingHexagons"/>
    <dgm:cxn modelId="{5F29C4CD-7AA5-4CB4-8F80-A3675B0D7F86}" type="presParOf" srcId="{EDEFC95E-3B6C-4B03-AF21-B30E2A707C8F}" destId="{ED343056-222F-40BF-9B96-FBF581549217}" srcOrd="3" destOrd="0" presId="urn:microsoft.com/office/officeart/2008/layout/AlternatingHexagons"/>
    <dgm:cxn modelId="{3319421D-6F6B-4363-B4FA-BE2F9DF815F5}" type="presParOf" srcId="{EDEFC95E-3B6C-4B03-AF21-B30E2A707C8F}" destId="{94F699B9-B521-4B6E-B6AE-5466607CF14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821C0BF-B9CF-477E-A1AC-AC8C63667D2F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1E2A922-5F5B-4444-8B8B-43D06F2EA93B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interés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demostrado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inclinación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adelante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respecto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interlocutor. 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03CA0-17E6-4155-ACD9-072A08367AD2}" type="parTrans" cxnId="{D5A1F56C-2C8C-497C-A9B8-91D3D19AA76E}">
      <dgm:prSet/>
      <dgm:spPr/>
      <dgm:t>
        <a:bodyPr/>
        <a:lstStyle/>
        <a:p>
          <a:endParaRPr lang="es-MX"/>
        </a:p>
      </dgm:t>
    </dgm:pt>
    <dgm:pt modelId="{8A025A5D-794E-4521-8156-6C5EDEFEAAB5}" type="sibTrans" cxnId="{D5A1F56C-2C8C-497C-A9B8-91D3D19AA76E}">
      <dgm:prSet/>
      <dgm:spPr/>
      <dgm:t>
        <a:bodyPr/>
        <a:lstStyle/>
        <a:p>
          <a:endParaRPr lang="es-MX"/>
        </a:p>
      </dgm:t>
    </dgm:pt>
    <dgm:pt modelId="{0E2F12C1-7180-44B2-B03B-6BEF42CA7157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postura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personas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casual,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incluye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sentarse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manera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relajada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encorvarse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estar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pie (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considerado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rudo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Alemania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7EEA2-508E-4B8F-BA72-EF30AF6B68B4}" type="parTrans" cxnId="{206D5F9C-9397-4502-94D6-64B90216F30F}">
      <dgm:prSet/>
      <dgm:spPr/>
      <dgm:t>
        <a:bodyPr/>
        <a:lstStyle/>
        <a:p>
          <a:endParaRPr lang="es-MX"/>
        </a:p>
      </dgm:t>
    </dgm:pt>
    <dgm:pt modelId="{24BDBF71-BB51-42A9-A94A-AAD8C89F5D36}" type="sibTrans" cxnId="{206D5F9C-9397-4502-94D6-64B90216F30F}">
      <dgm:prSet/>
      <dgm:spPr/>
      <dgm:t>
        <a:bodyPr/>
        <a:lstStyle/>
        <a:p>
          <a:endParaRPr lang="es-MX"/>
        </a:p>
      </dgm:t>
    </dgm:pt>
    <dgm:pt modelId="{95AAD95B-3121-4059-A426-B82335FA0E80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postura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varía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sentado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según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las personas de E.U.A a menudo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cruzan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piernas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sentadas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mujeres en el tobillo y los hombres con el tobillo en la rodilla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   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DA381-0E89-4029-BB32-4D717B1245C2}" type="parTrans" cxnId="{CDD6A322-BE18-4B6B-8528-B54733B8746F}">
      <dgm:prSet/>
      <dgm:spPr/>
      <dgm:t>
        <a:bodyPr/>
        <a:lstStyle/>
        <a:p>
          <a:endParaRPr lang="es-MX"/>
        </a:p>
      </dgm:t>
    </dgm:pt>
    <dgm:pt modelId="{F0B5F05E-CDCC-4E74-8538-97053C6496F8}" type="sibTrans" cxnId="{CDD6A322-BE18-4B6B-8528-B54733B8746F}">
      <dgm:prSet/>
      <dgm:spPr/>
      <dgm:t>
        <a:bodyPr/>
        <a:lstStyle/>
        <a:p>
          <a:endParaRPr lang="es-MX"/>
        </a:p>
      </dgm:t>
    </dgm:pt>
    <dgm:pt modelId="{42077B08-9B66-4AEC-AC05-971E1E872C38}" type="pres">
      <dgm:prSet presAssocID="{B821C0BF-B9CF-477E-A1AC-AC8C63667D2F}" presName="Name0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DD0E40D5-254B-4E6F-B8D5-ACEF75D65DB6}" type="pres">
      <dgm:prSet presAssocID="{91E2A922-5F5B-4444-8B8B-43D06F2EA93B}" presName="noChildren" presStyleCnt="0"/>
      <dgm:spPr/>
      <dgm:t>
        <a:bodyPr/>
        <a:lstStyle/>
        <a:p>
          <a:endParaRPr lang="es-MX"/>
        </a:p>
      </dgm:t>
    </dgm:pt>
    <dgm:pt modelId="{3E2CBE35-3779-4761-A228-5EB8B218A823}" type="pres">
      <dgm:prSet presAssocID="{91E2A922-5F5B-4444-8B8B-43D06F2EA93B}" presName="gap" presStyleCnt="0"/>
      <dgm:spPr/>
      <dgm:t>
        <a:bodyPr/>
        <a:lstStyle/>
        <a:p>
          <a:endParaRPr lang="es-MX"/>
        </a:p>
      </dgm:t>
    </dgm:pt>
    <dgm:pt modelId="{B3DDF863-B221-4EB0-88B7-BE4BC1770BC6}" type="pres">
      <dgm:prSet presAssocID="{91E2A922-5F5B-4444-8B8B-43D06F2EA93B}" presName="medCircle2" presStyleLbl="vennNode1" presStyleIdx="0" presStyleCnt="3"/>
      <dgm:spPr/>
      <dgm:t>
        <a:bodyPr/>
        <a:lstStyle/>
        <a:p>
          <a:endParaRPr lang="es-MX"/>
        </a:p>
      </dgm:t>
    </dgm:pt>
    <dgm:pt modelId="{F989BFE7-31CB-4725-B079-608ED9F400EF}" type="pres">
      <dgm:prSet presAssocID="{91E2A922-5F5B-4444-8B8B-43D06F2EA93B}" presName="txLvlOnly1" presStyleLbl="revTx" presStyleIdx="0" presStyleCnt="3"/>
      <dgm:spPr/>
      <dgm:t>
        <a:bodyPr/>
        <a:lstStyle/>
        <a:p>
          <a:endParaRPr lang="es-MX"/>
        </a:p>
      </dgm:t>
    </dgm:pt>
    <dgm:pt modelId="{439CABC4-C8F9-4F79-9876-5F07E3C9FA05}" type="pres">
      <dgm:prSet presAssocID="{0E2F12C1-7180-44B2-B03B-6BEF42CA7157}" presName="noChildren" presStyleCnt="0"/>
      <dgm:spPr/>
      <dgm:t>
        <a:bodyPr/>
        <a:lstStyle/>
        <a:p>
          <a:endParaRPr lang="es-MX"/>
        </a:p>
      </dgm:t>
    </dgm:pt>
    <dgm:pt modelId="{7B58FA12-E58A-4FEE-96D2-39FA3069C8AB}" type="pres">
      <dgm:prSet presAssocID="{0E2F12C1-7180-44B2-B03B-6BEF42CA7157}" presName="gap" presStyleCnt="0"/>
      <dgm:spPr/>
      <dgm:t>
        <a:bodyPr/>
        <a:lstStyle/>
        <a:p>
          <a:endParaRPr lang="es-MX"/>
        </a:p>
      </dgm:t>
    </dgm:pt>
    <dgm:pt modelId="{D86B0C31-08A4-4867-807E-746E7925BE9B}" type="pres">
      <dgm:prSet presAssocID="{0E2F12C1-7180-44B2-B03B-6BEF42CA7157}" presName="medCircle2" presStyleLbl="vennNode1" presStyleIdx="1" presStyleCnt="3"/>
      <dgm:spPr/>
      <dgm:t>
        <a:bodyPr/>
        <a:lstStyle/>
        <a:p>
          <a:endParaRPr lang="es-MX"/>
        </a:p>
      </dgm:t>
    </dgm:pt>
    <dgm:pt modelId="{3CD77E63-1267-4861-92B2-068935943054}" type="pres">
      <dgm:prSet presAssocID="{0E2F12C1-7180-44B2-B03B-6BEF42CA7157}" presName="txLvlOnly1" presStyleLbl="revTx" presStyleIdx="1" presStyleCnt="3"/>
      <dgm:spPr/>
      <dgm:t>
        <a:bodyPr/>
        <a:lstStyle/>
        <a:p>
          <a:endParaRPr lang="es-MX"/>
        </a:p>
      </dgm:t>
    </dgm:pt>
    <dgm:pt modelId="{1FE239B8-7B19-47F4-BD9F-7EE2E0B461B0}" type="pres">
      <dgm:prSet presAssocID="{95AAD95B-3121-4059-A426-B82335FA0E80}" presName="noChildren" presStyleCnt="0"/>
      <dgm:spPr/>
      <dgm:t>
        <a:bodyPr/>
        <a:lstStyle/>
        <a:p>
          <a:endParaRPr lang="es-MX"/>
        </a:p>
      </dgm:t>
    </dgm:pt>
    <dgm:pt modelId="{63B393F9-B18E-4989-9D53-AE71AEF96B1A}" type="pres">
      <dgm:prSet presAssocID="{95AAD95B-3121-4059-A426-B82335FA0E80}" presName="gap" presStyleCnt="0"/>
      <dgm:spPr/>
      <dgm:t>
        <a:bodyPr/>
        <a:lstStyle/>
        <a:p>
          <a:endParaRPr lang="es-MX"/>
        </a:p>
      </dgm:t>
    </dgm:pt>
    <dgm:pt modelId="{6E99CB50-AC2D-4EC1-AA38-BE0DA09BE780}" type="pres">
      <dgm:prSet presAssocID="{95AAD95B-3121-4059-A426-B82335FA0E80}" presName="medCircle2" presStyleLbl="vennNode1" presStyleIdx="2" presStyleCnt="3"/>
      <dgm:spPr/>
      <dgm:t>
        <a:bodyPr/>
        <a:lstStyle/>
        <a:p>
          <a:endParaRPr lang="es-MX"/>
        </a:p>
      </dgm:t>
    </dgm:pt>
    <dgm:pt modelId="{E0BE7B3A-466D-4864-8E16-75E10425BEF9}" type="pres">
      <dgm:prSet presAssocID="{95AAD95B-3121-4059-A426-B82335FA0E80}" presName="txLvlOnly1" presStyleLbl="revTx" presStyleIdx="2" presStyleCnt="3"/>
      <dgm:spPr/>
      <dgm:t>
        <a:bodyPr/>
        <a:lstStyle/>
        <a:p>
          <a:endParaRPr lang="es-MX"/>
        </a:p>
      </dgm:t>
    </dgm:pt>
  </dgm:ptLst>
  <dgm:cxnLst>
    <dgm:cxn modelId="{06E54E96-B940-4C13-9391-DD00DB85BD60}" type="presOf" srcId="{91E2A922-5F5B-4444-8B8B-43D06F2EA93B}" destId="{F989BFE7-31CB-4725-B079-608ED9F400EF}" srcOrd="0" destOrd="0" presId="urn:microsoft.com/office/officeart/2008/layout/VerticalCircleList"/>
    <dgm:cxn modelId="{885BF369-E71A-4C10-8914-279E3EEB884F}" type="presOf" srcId="{B821C0BF-B9CF-477E-A1AC-AC8C63667D2F}" destId="{42077B08-9B66-4AEC-AC05-971E1E872C38}" srcOrd="0" destOrd="0" presId="urn:microsoft.com/office/officeart/2008/layout/VerticalCircleList"/>
    <dgm:cxn modelId="{206D5F9C-9397-4502-94D6-64B90216F30F}" srcId="{B821C0BF-B9CF-477E-A1AC-AC8C63667D2F}" destId="{0E2F12C1-7180-44B2-B03B-6BEF42CA7157}" srcOrd="1" destOrd="0" parTransId="{2067EEA2-508E-4B8F-BA72-EF30AF6B68B4}" sibTransId="{24BDBF71-BB51-42A9-A94A-AAD8C89F5D36}"/>
    <dgm:cxn modelId="{E656A627-F1C3-4097-BD4F-075F04D1F7A9}" type="presOf" srcId="{95AAD95B-3121-4059-A426-B82335FA0E80}" destId="{E0BE7B3A-466D-4864-8E16-75E10425BEF9}" srcOrd="0" destOrd="0" presId="urn:microsoft.com/office/officeart/2008/layout/VerticalCircleList"/>
    <dgm:cxn modelId="{D5A1F56C-2C8C-497C-A9B8-91D3D19AA76E}" srcId="{B821C0BF-B9CF-477E-A1AC-AC8C63667D2F}" destId="{91E2A922-5F5B-4444-8B8B-43D06F2EA93B}" srcOrd="0" destOrd="0" parTransId="{77E03CA0-17E6-4155-ACD9-072A08367AD2}" sibTransId="{8A025A5D-794E-4521-8156-6C5EDEFEAAB5}"/>
    <dgm:cxn modelId="{3273FCB8-C58C-43C0-BB4C-C0241C7DE6DA}" type="presOf" srcId="{0E2F12C1-7180-44B2-B03B-6BEF42CA7157}" destId="{3CD77E63-1267-4861-92B2-068935943054}" srcOrd="0" destOrd="0" presId="urn:microsoft.com/office/officeart/2008/layout/VerticalCircleList"/>
    <dgm:cxn modelId="{CDD6A322-BE18-4B6B-8528-B54733B8746F}" srcId="{B821C0BF-B9CF-477E-A1AC-AC8C63667D2F}" destId="{95AAD95B-3121-4059-A426-B82335FA0E80}" srcOrd="2" destOrd="0" parTransId="{FC7DA381-0E89-4029-BB32-4D717B1245C2}" sibTransId="{F0B5F05E-CDCC-4E74-8538-97053C6496F8}"/>
    <dgm:cxn modelId="{F7F2CFB8-3B80-4234-BC9C-F5B38966866D}" type="presParOf" srcId="{42077B08-9B66-4AEC-AC05-971E1E872C38}" destId="{DD0E40D5-254B-4E6F-B8D5-ACEF75D65DB6}" srcOrd="0" destOrd="0" presId="urn:microsoft.com/office/officeart/2008/layout/VerticalCircleList"/>
    <dgm:cxn modelId="{F2A24BFD-EF96-4EC6-BA0C-3816269BE576}" type="presParOf" srcId="{DD0E40D5-254B-4E6F-B8D5-ACEF75D65DB6}" destId="{3E2CBE35-3779-4761-A228-5EB8B218A823}" srcOrd="0" destOrd="0" presId="urn:microsoft.com/office/officeart/2008/layout/VerticalCircleList"/>
    <dgm:cxn modelId="{50FA7A34-FD0A-4D62-8C86-4698A4EB70A5}" type="presParOf" srcId="{DD0E40D5-254B-4E6F-B8D5-ACEF75D65DB6}" destId="{B3DDF863-B221-4EB0-88B7-BE4BC1770BC6}" srcOrd="1" destOrd="0" presId="urn:microsoft.com/office/officeart/2008/layout/VerticalCircleList"/>
    <dgm:cxn modelId="{DD2AA5D0-F289-4241-A362-1400CC201A0D}" type="presParOf" srcId="{DD0E40D5-254B-4E6F-B8D5-ACEF75D65DB6}" destId="{F989BFE7-31CB-4725-B079-608ED9F400EF}" srcOrd="2" destOrd="0" presId="urn:microsoft.com/office/officeart/2008/layout/VerticalCircleList"/>
    <dgm:cxn modelId="{6E20F774-5A14-4F86-A21F-EC77A352097E}" type="presParOf" srcId="{42077B08-9B66-4AEC-AC05-971E1E872C38}" destId="{439CABC4-C8F9-4F79-9876-5F07E3C9FA05}" srcOrd="1" destOrd="0" presId="urn:microsoft.com/office/officeart/2008/layout/VerticalCircleList"/>
    <dgm:cxn modelId="{5E886263-3529-4C75-84C3-03A88A05BEE4}" type="presParOf" srcId="{439CABC4-C8F9-4F79-9876-5F07E3C9FA05}" destId="{7B58FA12-E58A-4FEE-96D2-39FA3069C8AB}" srcOrd="0" destOrd="0" presId="urn:microsoft.com/office/officeart/2008/layout/VerticalCircleList"/>
    <dgm:cxn modelId="{7FE6AA17-EFA5-45C5-BE38-FA9A0E03A528}" type="presParOf" srcId="{439CABC4-C8F9-4F79-9876-5F07E3C9FA05}" destId="{D86B0C31-08A4-4867-807E-746E7925BE9B}" srcOrd="1" destOrd="0" presId="urn:microsoft.com/office/officeart/2008/layout/VerticalCircleList"/>
    <dgm:cxn modelId="{D9657B30-AD35-44FF-B580-D6D8CD362B8D}" type="presParOf" srcId="{439CABC4-C8F9-4F79-9876-5F07E3C9FA05}" destId="{3CD77E63-1267-4861-92B2-068935943054}" srcOrd="2" destOrd="0" presId="urn:microsoft.com/office/officeart/2008/layout/VerticalCircleList"/>
    <dgm:cxn modelId="{7462E9A5-7397-4004-B2B7-38E3D2D9DAC8}" type="presParOf" srcId="{42077B08-9B66-4AEC-AC05-971E1E872C38}" destId="{1FE239B8-7B19-47F4-BD9F-7EE2E0B461B0}" srcOrd="2" destOrd="0" presId="urn:microsoft.com/office/officeart/2008/layout/VerticalCircleList"/>
    <dgm:cxn modelId="{B64FB29D-FA6D-41BE-A17F-FAA67D3D7D24}" type="presParOf" srcId="{1FE239B8-7B19-47F4-BD9F-7EE2E0B461B0}" destId="{63B393F9-B18E-4989-9D53-AE71AEF96B1A}" srcOrd="0" destOrd="0" presId="urn:microsoft.com/office/officeart/2008/layout/VerticalCircleList"/>
    <dgm:cxn modelId="{19019DA9-76C6-4F52-8518-49D0A7FF9144}" type="presParOf" srcId="{1FE239B8-7B19-47F4-BD9F-7EE2E0B461B0}" destId="{6E99CB50-AC2D-4EC1-AA38-BE0DA09BE780}" srcOrd="1" destOrd="0" presId="urn:microsoft.com/office/officeart/2008/layout/VerticalCircleList"/>
    <dgm:cxn modelId="{EB31DE08-D8D4-4FFD-B7F2-52EE6461E781}" type="presParOf" srcId="{1FE239B8-7B19-47F4-BD9F-7EE2E0B461B0}" destId="{E0BE7B3A-466D-4864-8E16-75E10425BEF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58A46-9CC9-4628-94F5-0AE8CB8952B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D515929-27C7-4058-9BE4-B746EDCC0247}">
      <dgm:prSet/>
      <dgm:spPr/>
      <dgm:t>
        <a:bodyPr/>
        <a:lstStyle/>
        <a:p>
          <a:pPr rtl="0"/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Razonamiento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deductivo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pasar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categorias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generales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especificas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Ejemplo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las personas de E.U.A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razonamiento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deductivo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E2946-BF17-45F1-9C24-A054199747A2}" type="parTrans" cxnId="{5F18EBFF-635E-4C4C-AF19-874EA12647C3}">
      <dgm:prSet/>
      <dgm:spPr/>
      <dgm:t>
        <a:bodyPr/>
        <a:lstStyle/>
        <a:p>
          <a:endParaRPr lang="es-MX"/>
        </a:p>
      </dgm:t>
    </dgm:pt>
    <dgm:pt modelId="{8FDAC4AD-E7CA-467E-B183-0730D7D86796}" type="sibTrans" cxnId="{5F18EBFF-635E-4C4C-AF19-874EA12647C3}">
      <dgm:prSet/>
      <dgm:spPr/>
      <dgm:t>
        <a:bodyPr/>
        <a:lstStyle/>
        <a:p>
          <a:endParaRPr lang="es-MX"/>
        </a:p>
      </dgm:t>
    </dgm:pt>
    <dgm:pt modelId="{116DC97A-166E-4541-8BDF-AE96A0197B54}">
      <dgm:prSet/>
      <dgm:spPr/>
      <dgm:t>
        <a:bodyPr/>
        <a:lstStyle/>
        <a:p>
          <a:pPr rtl="0"/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Razonamiento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inductivo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comenzar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hechos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generalizaciones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Ejemplo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Asiáticos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razonamiento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inductivo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7F29B-AAC2-4EDC-8E4D-D4C26E1C28ED}" type="parTrans" cxnId="{D9351936-3A90-40AF-9E92-3E4459DF018A}">
      <dgm:prSet/>
      <dgm:spPr/>
      <dgm:t>
        <a:bodyPr/>
        <a:lstStyle/>
        <a:p>
          <a:endParaRPr lang="es-MX"/>
        </a:p>
      </dgm:t>
    </dgm:pt>
    <dgm:pt modelId="{00E4484C-0A57-4CFF-B12C-77827153471D}" type="sibTrans" cxnId="{D9351936-3A90-40AF-9E92-3E4459DF018A}">
      <dgm:prSet/>
      <dgm:spPr/>
      <dgm:t>
        <a:bodyPr/>
        <a:lstStyle/>
        <a:p>
          <a:endParaRPr lang="es-MX"/>
        </a:p>
      </dgm:t>
    </dgm:pt>
    <dgm:pt modelId="{D9EC039A-5DBA-47F6-B508-1BB3FECBD214}" type="pres">
      <dgm:prSet presAssocID="{76858A46-9CC9-4628-94F5-0AE8CB8952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E3D1AD-BB73-469B-9399-A677C7854A13}" type="pres">
      <dgm:prSet presAssocID="{FD515929-27C7-4058-9BE4-B746EDCC0247}" presName="circ1" presStyleLbl="vennNode1" presStyleIdx="0" presStyleCnt="2"/>
      <dgm:spPr/>
      <dgm:t>
        <a:bodyPr/>
        <a:lstStyle/>
        <a:p>
          <a:endParaRPr lang="es-MX"/>
        </a:p>
      </dgm:t>
    </dgm:pt>
    <dgm:pt modelId="{ECC98A16-70CD-456F-A32A-13FABCE8D7BA}" type="pres">
      <dgm:prSet presAssocID="{FD515929-27C7-4058-9BE4-B746EDCC02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B20758-15A7-4BE3-8E2E-975E48D562A7}" type="pres">
      <dgm:prSet presAssocID="{116DC97A-166E-4541-8BDF-AE96A0197B54}" presName="circ2" presStyleLbl="vennNode1" presStyleIdx="1" presStyleCnt="2"/>
      <dgm:spPr/>
      <dgm:t>
        <a:bodyPr/>
        <a:lstStyle/>
        <a:p>
          <a:endParaRPr lang="es-MX"/>
        </a:p>
      </dgm:t>
    </dgm:pt>
    <dgm:pt modelId="{F6200240-DEFC-4227-9043-A003131BE0CE}" type="pres">
      <dgm:prSet presAssocID="{116DC97A-166E-4541-8BDF-AE96A0197B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74524B7-5B02-447B-860A-24D1EB410DEC}" type="presOf" srcId="{116DC97A-166E-4541-8BDF-AE96A0197B54}" destId="{F6200240-DEFC-4227-9043-A003131BE0CE}" srcOrd="1" destOrd="0" presId="urn:microsoft.com/office/officeart/2005/8/layout/venn1"/>
    <dgm:cxn modelId="{5F18EBFF-635E-4C4C-AF19-874EA12647C3}" srcId="{76858A46-9CC9-4628-94F5-0AE8CB8952B0}" destId="{FD515929-27C7-4058-9BE4-B746EDCC0247}" srcOrd="0" destOrd="0" parTransId="{DE6E2946-BF17-45F1-9C24-A054199747A2}" sibTransId="{8FDAC4AD-E7CA-467E-B183-0730D7D86796}"/>
    <dgm:cxn modelId="{D9351936-3A90-40AF-9E92-3E4459DF018A}" srcId="{76858A46-9CC9-4628-94F5-0AE8CB8952B0}" destId="{116DC97A-166E-4541-8BDF-AE96A0197B54}" srcOrd="1" destOrd="0" parTransId="{9C37F29B-AAC2-4EDC-8E4D-D4C26E1C28ED}" sibTransId="{00E4484C-0A57-4CFF-B12C-77827153471D}"/>
    <dgm:cxn modelId="{216140CD-8470-47EB-A7DE-361EB6B309DE}" type="presOf" srcId="{FD515929-27C7-4058-9BE4-B746EDCC0247}" destId="{9BE3D1AD-BB73-469B-9399-A677C7854A13}" srcOrd="0" destOrd="0" presId="urn:microsoft.com/office/officeart/2005/8/layout/venn1"/>
    <dgm:cxn modelId="{8281EE45-0CF0-4E54-9E1C-8F5F4258B139}" type="presOf" srcId="{116DC97A-166E-4541-8BDF-AE96A0197B54}" destId="{9AB20758-15A7-4BE3-8E2E-975E48D562A7}" srcOrd="0" destOrd="0" presId="urn:microsoft.com/office/officeart/2005/8/layout/venn1"/>
    <dgm:cxn modelId="{46C0FAE5-6C18-438C-93A7-211E0757744E}" type="presOf" srcId="{76858A46-9CC9-4628-94F5-0AE8CB8952B0}" destId="{D9EC039A-5DBA-47F6-B508-1BB3FECBD214}" srcOrd="0" destOrd="0" presId="urn:microsoft.com/office/officeart/2005/8/layout/venn1"/>
    <dgm:cxn modelId="{BC29547E-CC0A-4216-8ED8-E2A14A7BACB0}" type="presOf" srcId="{FD515929-27C7-4058-9BE4-B746EDCC0247}" destId="{ECC98A16-70CD-456F-A32A-13FABCE8D7BA}" srcOrd="1" destOrd="0" presId="urn:microsoft.com/office/officeart/2005/8/layout/venn1"/>
    <dgm:cxn modelId="{2CEA35E1-5490-43F3-9DB0-2393814387AA}" type="presParOf" srcId="{D9EC039A-5DBA-47F6-B508-1BB3FECBD214}" destId="{9BE3D1AD-BB73-469B-9399-A677C7854A13}" srcOrd="0" destOrd="0" presId="urn:microsoft.com/office/officeart/2005/8/layout/venn1"/>
    <dgm:cxn modelId="{75118459-2EF7-41B7-8EA9-209300D9E09C}" type="presParOf" srcId="{D9EC039A-5DBA-47F6-B508-1BB3FECBD214}" destId="{ECC98A16-70CD-456F-A32A-13FABCE8D7BA}" srcOrd="1" destOrd="0" presId="urn:microsoft.com/office/officeart/2005/8/layout/venn1"/>
    <dgm:cxn modelId="{79A2EE8D-E455-4DDD-9A51-B83E8CFD73DB}" type="presParOf" srcId="{D9EC039A-5DBA-47F6-B508-1BB3FECBD214}" destId="{9AB20758-15A7-4BE3-8E2E-975E48D562A7}" srcOrd="2" destOrd="0" presId="urn:microsoft.com/office/officeart/2005/8/layout/venn1"/>
    <dgm:cxn modelId="{AF041C3E-FA79-41B1-BA7A-1FFA2EF7E0A6}" type="presParOf" srcId="{D9EC039A-5DBA-47F6-B508-1BB3FECBD214}" destId="{F6200240-DEFC-4227-9043-A003131BE0C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D89B10-EDF5-4784-B191-9D18CCC8C548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EDE0BAEB-17C2-41B7-B082-FF9C9A5D29C6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mayo parte del Medio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Oriente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puede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considerar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cruce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piernas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tobillo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rodilla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inapropiado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E98A5-D543-4E40-9312-324D9E6E43DF}" type="parTrans" cxnId="{A20F2032-37FC-4C5B-BCC7-4DDE3078BCE8}">
      <dgm:prSet/>
      <dgm:spPr/>
      <dgm:t>
        <a:bodyPr/>
        <a:lstStyle/>
        <a:p>
          <a:endParaRPr lang="es-MX"/>
        </a:p>
      </dgm:t>
    </dgm:pt>
    <dgm:pt modelId="{8F9E40DE-68B6-4304-A2DA-81ECF3045A4F}" type="sibTrans" cxnId="{A20F2032-37FC-4C5B-BCC7-4DDE3078BCE8}">
      <dgm:prSet/>
      <dgm:spPr/>
      <dgm:t>
        <a:bodyPr/>
        <a:lstStyle/>
        <a:p>
          <a:endParaRPr lang="es-MX"/>
        </a:p>
      </dgm:t>
    </dgm:pt>
    <dgm:pt modelId="{7BDEF7F1-D8AE-4C1D-AB76-69D443D8879C}">
      <dgm:prSet/>
      <dgm:spPr/>
      <dgm:t>
        <a:bodyPr/>
        <a:lstStyle/>
        <a:p>
          <a:pPr rtl="0"/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Deben evitar mostrar la suela del zapato o el pie apuntando a alguien en el mundo árabe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9BEDF-04E2-4AAE-9AA8-B11A3108338D}" type="parTrans" cxnId="{0FCD3C15-32DD-422D-AAA9-062ECB109DA9}">
      <dgm:prSet/>
      <dgm:spPr/>
      <dgm:t>
        <a:bodyPr/>
        <a:lstStyle/>
        <a:p>
          <a:endParaRPr lang="es-MX"/>
        </a:p>
      </dgm:t>
    </dgm:pt>
    <dgm:pt modelId="{9867389C-99B2-4F3B-9D24-239C863B0B63}" type="sibTrans" cxnId="{0FCD3C15-32DD-422D-AAA9-062ECB109DA9}">
      <dgm:prSet/>
      <dgm:spPr/>
      <dgm:t>
        <a:bodyPr/>
        <a:lstStyle/>
        <a:p>
          <a:endParaRPr lang="es-MX"/>
        </a:p>
      </dgm:t>
    </dgm:pt>
    <dgm:pt modelId="{4A78CFDE-2596-4150-8BD1-169F1E048924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debe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seguir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ejemplo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la persona de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asumir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postura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asume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15109-9AB3-4E1A-88FF-19F8B24171D2}" type="parTrans" cxnId="{4BAB3C9E-716F-4604-959A-91091F9ABA33}">
      <dgm:prSet/>
      <dgm:spPr/>
      <dgm:t>
        <a:bodyPr/>
        <a:lstStyle/>
        <a:p>
          <a:endParaRPr lang="es-MX"/>
        </a:p>
      </dgm:t>
    </dgm:pt>
    <dgm:pt modelId="{F2B8D8E4-027A-4A4C-BF67-0925E17F4C59}" type="sibTrans" cxnId="{4BAB3C9E-716F-4604-959A-91091F9ABA33}">
      <dgm:prSet/>
      <dgm:spPr/>
      <dgm:t>
        <a:bodyPr/>
        <a:lstStyle/>
        <a:p>
          <a:endParaRPr lang="es-MX"/>
        </a:p>
      </dgm:t>
    </dgm:pt>
    <dgm:pt modelId="{6F0F7D80-9BF6-40B6-8768-037322A6C4F3}" type="pres">
      <dgm:prSet presAssocID="{BDD89B10-EDF5-4784-B191-9D18CCC8C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63448E-1419-4FD3-A41A-2EAB4F0813FC}" type="pres">
      <dgm:prSet presAssocID="{BDD89B10-EDF5-4784-B191-9D18CCC8C548}" presName="cycle" presStyleCnt="0"/>
      <dgm:spPr/>
      <dgm:t>
        <a:bodyPr/>
        <a:lstStyle/>
        <a:p>
          <a:endParaRPr lang="es-MX"/>
        </a:p>
      </dgm:t>
    </dgm:pt>
    <dgm:pt modelId="{41916D8F-C732-4624-BFBA-A9FE89031FBB}" type="pres">
      <dgm:prSet presAssocID="{EDE0BAEB-17C2-41B7-B082-FF9C9A5D29C6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8E3FB2-575F-4E2A-A50A-CB45559554E1}" type="pres">
      <dgm:prSet presAssocID="{8F9E40DE-68B6-4304-A2DA-81ECF3045A4F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C170C7AD-1095-4294-9D87-D052D32EA285}" type="pres">
      <dgm:prSet presAssocID="{7BDEF7F1-D8AE-4C1D-AB76-69D443D8879C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308321-1E5D-41BE-9BF0-F3937DEE7775}" type="pres">
      <dgm:prSet presAssocID="{4A78CFDE-2596-4150-8BD1-169F1E048924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63C92B1-9878-46E8-9F53-996E676D7B1A}" type="presOf" srcId="{EDE0BAEB-17C2-41B7-B082-FF9C9A5D29C6}" destId="{41916D8F-C732-4624-BFBA-A9FE89031FBB}" srcOrd="0" destOrd="0" presId="urn:microsoft.com/office/officeart/2005/8/layout/cycle3"/>
    <dgm:cxn modelId="{4BAB3C9E-716F-4604-959A-91091F9ABA33}" srcId="{BDD89B10-EDF5-4784-B191-9D18CCC8C548}" destId="{4A78CFDE-2596-4150-8BD1-169F1E048924}" srcOrd="2" destOrd="0" parTransId="{9AE15109-9AB3-4E1A-88FF-19F8B24171D2}" sibTransId="{F2B8D8E4-027A-4A4C-BF67-0925E17F4C59}"/>
    <dgm:cxn modelId="{C32AA9E1-91AC-42CA-BAE0-77A5D78219D0}" type="presOf" srcId="{7BDEF7F1-D8AE-4C1D-AB76-69D443D8879C}" destId="{C170C7AD-1095-4294-9D87-D052D32EA285}" srcOrd="0" destOrd="0" presId="urn:microsoft.com/office/officeart/2005/8/layout/cycle3"/>
    <dgm:cxn modelId="{F1D8D71E-69A0-4A61-B4CC-E5B7B59A27F8}" type="presOf" srcId="{8F9E40DE-68B6-4304-A2DA-81ECF3045A4F}" destId="{A48E3FB2-575F-4E2A-A50A-CB45559554E1}" srcOrd="0" destOrd="0" presId="urn:microsoft.com/office/officeart/2005/8/layout/cycle3"/>
    <dgm:cxn modelId="{0FCD3C15-32DD-422D-AAA9-062ECB109DA9}" srcId="{BDD89B10-EDF5-4784-B191-9D18CCC8C548}" destId="{7BDEF7F1-D8AE-4C1D-AB76-69D443D8879C}" srcOrd="1" destOrd="0" parTransId="{FDD9BEDF-04E2-4AAE-9AA8-B11A3108338D}" sibTransId="{9867389C-99B2-4F3B-9D24-239C863B0B63}"/>
    <dgm:cxn modelId="{2127B1AB-C62A-4E84-A770-F22A831F9ACD}" type="presOf" srcId="{BDD89B10-EDF5-4784-B191-9D18CCC8C548}" destId="{6F0F7D80-9BF6-40B6-8768-037322A6C4F3}" srcOrd="0" destOrd="0" presId="urn:microsoft.com/office/officeart/2005/8/layout/cycle3"/>
    <dgm:cxn modelId="{A20F2032-37FC-4C5B-BCC7-4DDE3078BCE8}" srcId="{BDD89B10-EDF5-4784-B191-9D18CCC8C548}" destId="{EDE0BAEB-17C2-41B7-B082-FF9C9A5D29C6}" srcOrd="0" destOrd="0" parTransId="{27AE98A5-D543-4E40-9312-324D9E6E43DF}" sibTransId="{8F9E40DE-68B6-4304-A2DA-81ECF3045A4F}"/>
    <dgm:cxn modelId="{033C67E4-8E91-4619-94BA-0C56EB807D0D}" type="presOf" srcId="{4A78CFDE-2596-4150-8BD1-169F1E048924}" destId="{31308321-1E5D-41BE-9BF0-F3937DEE7775}" srcOrd="0" destOrd="0" presId="urn:microsoft.com/office/officeart/2005/8/layout/cycle3"/>
    <dgm:cxn modelId="{20BABA1D-CEB7-4225-ABE2-57DAFA8689E2}" type="presParOf" srcId="{6F0F7D80-9BF6-40B6-8768-037322A6C4F3}" destId="{4963448E-1419-4FD3-A41A-2EAB4F0813FC}" srcOrd="0" destOrd="0" presId="urn:microsoft.com/office/officeart/2005/8/layout/cycle3"/>
    <dgm:cxn modelId="{A8E6D3CC-29EF-499B-AB89-386C37EC2346}" type="presParOf" srcId="{4963448E-1419-4FD3-A41A-2EAB4F0813FC}" destId="{41916D8F-C732-4624-BFBA-A9FE89031FBB}" srcOrd="0" destOrd="0" presId="urn:microsoft.com/office/officeart/2005/8/layout/cycle3"/>
    <dgm:cxn modelId="{15520E46-8B88-4604-89EC-5B90F36AB734}" type="presParOf" srcId="{4963448E-1419-4FD3-A41A-2EAB4F0813FC}" destId="{A48E3FB2-575F-4E2A-A50A-CB45559554E1}" srcOrd="1" destOrd="0" presId="urn:microsoft.com/office/officeart/2005/8/layout/cycle3"/>
    <dgm:cxn modelId="{A7A26FF8-9DAB-4570-A930-A52A4064B705}" type="presParOf" srcId="{4963448E-1419-4FD3-A41A-2EAB4F0813FC}" destId="{C170C7AD-1095-4294-9D87-D052D32EA285}" srcOrd="2" destOrd="0" presId="urn:microsoft.com/office/officeart/2005/8/layout/cycle3"/>
    <dgm:cxn modelId="{C7F559E5-383A-4B40-B89A-8EA2D5CBFD7D}" type="presParOf" srcId="{4963448E-1419-4FD3-A41A-2EAB4F0813FC}" destId="{31308321-1E5D-41BE-9BF0-F3937DEE777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1AFF3D8-AD44-4851-A590-D9993158100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B170084-FCC3-40FA-8E4B-9AAA2327DF50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colores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connotación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acuerdo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variaciones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cultural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52D4E-B006-4B1E-AF8D-83F64E323DFD}" type="parTrans" cxnId="{192EA88C-F6FD-46E3-AD8C-9C2F147D6DAE}">
      <dgm:prSet/>
      <dgm:spPr/>
      <dgm:t>
        <a:bodyPr/>
        <a:lstStyle/>
        <a:p>
          <a:endParaRPr lang="es-MX"/>
        </a:p>
      </dgm:t>
    </dgm:pt>
    <dgm:pt modelId="{0A8CC2CB-24B4-4E6D-82C0-EAD85A72A1BE}" type="sibTrans" cxnId="{192EA88C-F6FD-46E3-AD8C-9C2F147D6DAE}">
      <dgm:prSet/>
      <dgm:spPr/>
      <dgm:t>
        <a:bodyPr/>
        <a:lstStyle/>
        <a:p>
          <a:endParaRPr lang="es-MX"/>
        </a:p>
      </dgm:t>
    </dgm:pt>
    <dgm:pt modelId="{3457DA69-4A15-4588-9671-11DA4EC60948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Negro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color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blanco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lleva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los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funerales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Japoneses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CD80C-9342-43E2-A1AE-BD1F0EA4993E}" type="parTrans" cxnId="{2820D0E4-9FCF-4F9E-8A63-1DEFEC53FA54}">
      <dgm:prSet/>
      <dgm:spPr/>
      <dgm:t>
        <a:bodyPr/>
        <a:lstStyle/>
        <a:p>
          <a:endParaRPr lang="es-MX"/>
        </a:p>
      </dgm:t>
    </dgm:pt>
    <dgm:pt modelId="{CB9AEA5B-452C-4993-AFF3-B3897C760BEC}" type="sibTrans" cxnId="{2820D0E4-9FCF-4F9E-8A63-1DEFEC53FA54}">
      <dgm:prSet/>
      <dgm:spPr/>
      <dgm:t>
        <a:bodyPr/>
        <a:lstStyle/>
        <a:p>
          <a:endParaRPr lang="es-MX"/>
        </a:p>
      </dgm:t>
    </dgm:pt>
    <dgm:pt modelId="{99812E2E-B4B7-48D3-82ED-7CEE54FE55F1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blanco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típico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novias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mientras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en India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rojo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amarillo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que 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lleva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5ECC1-66F5-4C44-A68C-B517735E2BBE}" type="parTrans" cxnId="{D7F8525E-6623-4E68-8943-D63CAE5666EC}">
      <dgm:prSet/>
      <dgm:spPr/>
      <dgm:t>
        <a:bodyPr/>
        <a:lstStyle/>
        <a:p>
          <a:endParaRPr lang="es-MX"/>
        </a:p>
      </dgm:t>
    </dgm:pt>
    <dgm:pt modelId="{085D7C17-AE8C-4508-ADAA-2AD268FB1878}" type="sibTrans" cxnId="{D7F8525E-6623-4E68-8943-D63CAE5666EC}">
      <dgm:prSet/>
      <dgm:spPr/>
      <dgm:t>
        <a:bodyPr/>
        <a:lstStyle/>
        <a:p>
          <a:endParaRPr lang="es-MX"/>
        </a:p>
      </dgm:t>
    </dgm:pt>
    <dgm:pt modelId="{3E1B5762-1AE8-4A68-84C2-D3C280A35787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purpura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veces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asociado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realeza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color de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muerte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México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Brasil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755E7-3A93-430F-8CB4-FE2008878E5E}" type="parTrans" cxnId="{52BDBE48-0AB3-4AFE-B676-4CE6347D8740}">
      <dgm:prSet/>
      <dgm:spPr/>
      <dgm:t>
        <a:bodyPr/>
        <a:lstStyle/>
        <a:p>
          <a:endParaRPr lang="es-MX"/>
        </a:p>
      </dgm:t>
    </dgm:pt>
    <dgm:pt modelId="{B042990C-C1DD-4705-B4C6-728CC68458B8}" type="sibTrans" cxnId="{52BDBE48-0AB3-4AFE-B676-4CE6347D8740}">
      <dgm:prSet/>
      <dgm:spPr/>
      <dgm:t>
        <a:bodyPr/>
        <a:lstStyle/>
        <a:p>
          <a:endParaRPr lang="es-MX"/>
        </a:p>
      </dgm:t>
    </dgm:pt>
    <dgm:pt modelId="{1A14308E-6FE4-41AE-B5D4-0F6E98416AA3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Rojo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especialmente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rosas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rojas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asociado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romance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algunas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incluida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americana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6AE07-5530-4387-A92C-3E2FA618E7FF}" type="parTrans" cxnId="{10FEBDE0-BF05-44AD-8FF6-A51A7A02FEEA}">
      <dgm:prSet/>
      <dgm:spPr/>
      <dgm:t>
        <a:bodyPr/>
        <a:lstStyle/>
        <a:p>
          <a:endParaRPr lang="es-MX"/>
        </a:p>
      </dgm:t>
    </dgm:pt>
    <dgm:pt modelId="{FD3B8512-9700-433B-A7CB-325A56DDAEB4}" type="sibTrans" cxnId="{10FEBDE0-BF05-44AD-8FF6-A51A7A02FEEA}">
      <dgm:prSet/>
      <dgm:spPr/>
      <dgm:t>
        <a:bodyPr/>
        <a:lstStyle/>
        <a:p>
          <a:endParaRPr lang="es-MX"/>
        </a:p>
      </dgm:t>
    </dgm:pt>
    <dgm:pt modelId="{07789685-CE14-46FF-9FFD-6946936799E1}" type="pres">
      <dgm:prSet presAssocID="{71AFF3D8-AD44-4851-A590-D999315810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C36DB53-141D-4F1C-93FC-724E03363129}" type="pres">
      <dgm:prSet presAssocID="{2B170084-FCC3-40FA-8E4B-9AAA2327DF50}" presName="linNode" presStyleCnt="0"/>
      <dgm:spPr/>
      <dgm:t>
        <a:bodyPr/>
        <a:lstStyle/>
        <a:p>
          <a:endParaRPr lang="es-MX"/>
        </a:p>
      </dgm:t>
    </dgm:pt>
    <dgm:pt modelId="{0963FC69-384A-4C9B-969F-4895F97653F1}" type="pres">
      <dgm:prSet presAssocID="{2B170084-FCC3-40FA-8E4B-9AAA2327DF5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442BB3-9045-473A-A139-438DD2224D6A}" type="pres">
      <dgm:prSet presAssocID="{2B170084-FCC3-40FA-8E4B-9AAA2327DF5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BEECE2C-B5F2-47FC-8CD8-DCAB3057F515}" type="presOf" srcId="{1A14308E-6FE4-41AE-B5D4-0F6E98416AA3}" destId="{B2442BB3-9045-473A-A139-438DD2224D6A}" srcOrd="0" destOrd="3" presId="urn:microsoft.com/office/officeart/2005/8/layout/vList5"/>
    <dgm:cxn modelId="{0FFEAE8A-1CC9-4891-A4BC-865E4BC046ED}" type="presOf" srcId="{3457DA69-4A15-4588-9671-11DA4EC60948}" destId="{B2442BB3-9045-473A-A139-438DD2224D6A}" srcOrd="0" destOrd="0" presId="urn:microsoft.com/office/officeart/2005/8/layout/vList5"/>
    <dgm:cxn modelId="{10FEBDE0-BF05-44AD-8FF6-A51A7A02FEEA}" srcId="{2B170084-FCC3-40FA-8E4B-9AAA2327DF50}" destId="{1A14308E-6FE4-41AE-B5D4-0F6E98416AA3}" srcOrd="3" destOrd="0" parTransId="{46C6AE07-5530-4387-A92C-3E2FA618E7FF}" sibTransId="{FD3B8512-9700-433B-A7CB-325A56DDAEB4}"/>
    <dgm:cxn modelId="{2820D0E4-9FCF-4F9E-8A63-1DEFEC53FA54}" srcId="{2B170084-FCC3-40FA-8E4B-9AAA2327DF50}" destId="{3457DA69-4A15-4588-9671-11DA4EC60948}" srcOrd="0" destOrd="0" parTransId="{B84CD80C-9342-43E2-A1AE-BD1F0EA4993E}" sibTransId="{CB9AEA5B-452C-4993-AFF3-B3897C760BEC}"/>
    <dgm:cxn modelId="{D7F8525E-6623-4E68-8943-D63CAE5666EC}" srcId="{2B170084-FCC3-40FA-8E4B-9AAA2327DF50}" destId="{99812E2E-B4B7-48D3-82ED-7CEE54FE55F1}" srcOrd="1" destOrd="0" parTransId="{B5C5ECC1-66F5-4C44-A68C-B517735E2BBE}" sibTransId="{085D7C17-AE8C-4508-ADAA-2AD268FB1878}"/>
    <dgm:cxn modelId="{52BDBE48-0AB3-4AFE-B676-4CE6347D8740}" srcId="{2B170084-FCC3-40FA-8E4B-9AAA2327DF50}" destId="{3E1B5762-1AE8-4A68-84C2-D3C280A35787}" srcOrd="2" destOrd="0" parTransId="{A2C755E7-3A93-430F-8CB4-FE2008878E5E}" sibTransId="{B042990C-C1DD-4705-B4C6-728CC68458B8}"/>
    <dgm:cxn modelId="{F5C63432-F03C-4701-9D08-DD3C9130D894}" type="presOf" srcId="{3E1B5762-1AE8-4A68-84C2-D3C280A35787}" destId="{B2442BB3-9045-473A-A139-438DD2224D6A}" srcOrd="0" destOrd="2" presId="urn:microsoft.com/office/officeart/2005/8/layout/vList5"/>
    <dgm:cxn modelId="{AF75AB65-F11C-4062-A786-6133FDD9C4E4}" type="presOf" srcId="{71AFF3D8-AD44-4851-A590-D99931581003}" destId="{07789685-CE14-46FF-9FFD-6946936799E1}" srcOrd="0" destOrd="0" presId="urn:microsoft.com/office/officeart/2005/8/layout/vList5"/>
    <dgm:cxn modelId="{192EA88C-F6FD-46E3-AD8C-9C2F147D6DAE}" srcId="{71AFF3D8-AD44-4851-A590-D99931581003}" destId="{2B170084-FCC3-40FA-8E4B-9AAA2327DF50}" srcOrd="0" destOrd="0" parTransId="{E6352D4E-B006-4B1E-AF8D-83F64E323DFD}" sibTransId="{0A8CC2CB-24B4-4E6D-82C0-EAD85A72A1BE}"/>
    <dgm:cxn modelId="{6E4E5CA4-5D99-45E3-ABE3-E866CB8FDDC8}" type="presOf" srcId="{2B170084-FCC3-40FA-8E4B-9AAA2327DF50}" destId="{0963FC69-384A-4C9B-969F-4895F97653F1}" srcOrd="0" destOrd="0" presId="urn:microsoft.com/office/officeart/2005/8/layout/vList5"/>
    <dgm:cxn modelId="{31F7D572-9A8E-40B4-A0AB-0A8EFD63F549}" type="presOf" srcId="{99812E2E-B4B7-48D3-82ED-7CEE54FE55F1}" destId="{B2442BB3-9045-473A-A139-438DD2224D6A}" srcOrd="0" destOrd="1" presId="urn:microsoft.com/office/officeart/2005/8/layout/vList5"/>
    <dgm:cxn modelId="{40EC3528-A3F6-44EE-A544-391A061EB0FE}" type="presParOf" srcId="{07789685-CE14-46FF-9FFD-6946936799E1}" destId="{3C36DB53-141D-4F1C-93FC-724E03363129}" srcOrd="0" destOrd="0" presId="urn:microsoft.com/office/officeart/2005/8/layout/vList5"/>
    <dgm:cxn modelId="{393A3932-957A-4F27-AE82-1148E9AFB8A8}" type="presParOf" srcId="{3C36DB53-141D-4F1C-93FC-724E03363129}" destId="{0963FC69-384A-4C9B-969F-4895F97653F1}" srcOrd="0" destOrd="0" presId="urn:microsoft.com/office/officeart/2005/8/layout/vList5"/>
    <dgm:cxn modelId="{9DC69F68-CF44-4861-90D8-444C821C24C1}" type="presParOf" srcId="{3C36DB53-141D-4F1C-93FC-724E03363129}" destId="{B2442BB3-9045-473A-A139-438DD2224D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46DC047-A74F-465E-8494-6270E0103282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76031C5-4027-4584-817F-13B19A0E1E6C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United Airlines sin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saberlo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empezó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pie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izquierdo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durante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vuelos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iniciales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Hong Kong. Para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conmemorar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ocasión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repartieron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claveles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blancos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pasajeros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enteraron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para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muchos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asiáticos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flores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blancas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mala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suerte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veces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muerte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cambiaron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claveles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rojos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0E5F3-DCD9-4270-9DF6-EACAB35F25DE}" type="parTrans" cxnId="{5E463510-B0D3-4E1C-8285-0FE106EE5198}">
      <dgm:prSet/>
      <dgm:spPr/>
      <dgm:t>
        <a:bodyPr/>
        <a:lstStyle/>
        <a:p>
          <a:endParaRPr lang="es-MX"/>
        </a:p>
      </dgm:t>
    </dgm:pt>
    <dgm:pt modelId="{8001A0E4-3878-4662-B154-3EDB14A09382}" type="sibTrans" cxnId="{5E463510-B0D3-4E1C-8285-0FE106EE5198}">
      <dgm:prSet/>
      <dgm:spPr/>
      <dgm:t>
        <a:bodyPr/>
        <a:lstStyle/>
        <a:p>
          <a:endParaRPr lang="es-MX"/>
        </a:p>
      </dgm:t>
    </dgm:pt>
    <dgm:pt modelId="{33BF9FEC-B103-4956-8164-882CCFEA6883}" type="pres">
      <dgm:prSet presAssocID="{446DC047-A74F-465E-8494-6270E01032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E44E7B8-3AF3-4784-AC3F-F6FB9BB87E46}" type="pres">
      <dgm:prSet presAssocID="{446DC047-A74F-465E-8494-6270E0103282}" presName="fgShape" presStyleLbl="fgShp" presStyleIdx="0" presStyleCnt="1"/>
      <dgm:spPr>
        <a:prstGeom prst="blockArc">
          <a:avLst/>
        </a:prstGeom>
      </dgm:spPr>
      <dgm:t>
        <a:bodyPr/>
        <a:lstStyle/>
        <a:p>
          <a:endParaRPr lang="es-MX"/>
        </a:p>
      </dgm:t>
    </dgm:pt>
    <dgm:pt modelId="{3F8FE9AF-3B20-4669-906E-803C3B292629}" type="pres">
      <dgm:prSet presAssocID="{446DC047-A74F-465E-8494-6270E0103282}" presName="linComp" presStyleCnt="0"/>
      <dgm:spPr/>
      <dgm:t>
        <a:bodyPr/>
        <a:lstStyle/>
        <a:p>
          <a:endParaRPr lang="es-MX"/>
        </a:p>
      </dgm:t>
    </dgm:pt>
    <dgm:pt modelId="{3A3C2E92-6F4E-497D-8B22-54D3173187E9}" type="pres">
      <dgm:prSet presAssocID="{776031C5-4027-4584-817F-13B19A0E1E6C}" presName="compNode" presStyleCnt="0"/>
      <dgm:spPr/>
      <dgm:t>
        <a:bodyPr/>
        <a:lstStyle/>
        <a:p>
          <a:endParaRPr lang="es-MX"/>
        </a:p>
      </dgm:t>
    </dgm:pt>
    <dgm:pt modelId="{CC8ACFA4-2683-4E33-844E-19B9392EAF17}" type="pres">
      <dgm:prSet presAssocID="{776031C5-4027-4584-817F-13B19A0E1E6C}" presName="bkgdShape" presStyleLbl="node1" presStyleIdx="0" presStyleCnt="1" custLinFactNeighborX="-442" custLinFactNeighborY="10169"/>
      <dgm:spPr/>
      <dgm:t>
        <a:bodyPr/>
        <a:lstStyle/>
        <a:p>
          <a:endParaRPr lang="es-MX"/>
        </a:p>
      </dgm:t>
    </dgm:pt>
    <dgm:pt modelId="{F8766D77-F672-45D9-9946-055612C104A4}" type="pres">
      <dgm:prSet presAssocID="{776031C5-4027-4584-817F-13B19A0E1E6C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0B2F5F-83C3-45AF-8C63-3F12DBD6BEC9}" type="pres">
      <dgm:prSet presAssocID="{776031C5-4027-4584-817F-13B19A0E1E6C}" presName="invisiNode" presStyleLbl="node1" presStyleIdx="0" presStyleCnt="1"/>
      <dgm:spPr/>
      <dgm:t>
        <a:bodyPr/>
        <a:lstStyle/>
        <a:p>
          <a:endParaRPr lang="es-MX"/>
        </a:p>
      </dgm:t>
    </dgm:pt>
    <dgm:pt modelId="{18609B47-CE0B-43E2-8C4A-C22A9523DA24}" type="pres">
      <dgm:prSet presAssocID="{776031C5-4027-4584-817F-13B19A0E1E6C}" presName="imagNode" presStyleLbl="fgImgPlace1" presStyleIdx="0" presStyleCnt="1" custScaleX="147605" custScaleY="125856" custLinFactNeighborX="-2545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</dgm:ptLst>
  <dgm:cxnLst>
    <dgm:cxn modelId="{5E463510-B0D3-4E1C-8285-0FE106EE5198}" srcId="{446DC047-A74F-465E-8494-6270E0103282}" destId="{776031C5-4027-4584-817F-13B19A0E1E6C}" srcOrd="0" destOrd="0" parTransId="{6500E5F3-DCD9-4270-9DF6-EACAB35F25DE}" sibTransId="{8001A0E4-3878-4662-B154-3EDB14A09382}"/>
    <dgm:cxn modelId="{AEB2BBCB-2FC1-4660-AE55-5F38B5F2AA8F}" type="presOf" srcId="{446DC047-A74F-465E-8494-6270E0103282}" destId="{33BF9FEC-B103-4956-8164-882CCFEA6883}" srcOrd="0" destOrd="0" presId="urn:microsoft.com/office/officeart/2005/8/layout/hList7"/>
    <dgm:cxn modelId="{5E7A2DBB-8091-41FD-BDEB-48F9AAFD59C3}" type="presOf" srcId="{776031C5-4027-4584-817F-13B19A0E1E6C}" destId="{CC8ACFA4-2683-4E33-844E-19B9392EAF17}" srcOrd="0" destOrd="0" presId="urn:microsoft.com/office/officeart/2005/8/layout/hList7"/>
    <dgm:cxn modelId="{13163941-0729-454A-87BD-97ED901EF983}" type="presOf" srcId="{776031C5-4027-4584-817F-13B19A0E1E6C}" destId="{F8766D77-F672-45D9-9946-055612C104A4}" srcOrd="1" destOrd="0" presId="urn:microsoft.com/office/officeart/2005/8/layout/hList7"/>
    <dgm:cxn modelId="{9398C36E-801A-42F6-9BF3-FA2C5861E2C2}" type="presParOf" srcId="{33BF9FEC-B103-4956-8164-882CCFEA6883}" destId="{7E44E7B8-3AF3-4784-AC3F-F6FB9BB87E46}" srcOrd="0" destOrd="0" presId="urn:microsoft.com/office/officeart/2005/8/layout/hList7"/>
    <dgm:cxn modelId="{E0CDC795-67F9-41C4-A94F-6BA8A4E5DE2A}" type="presParOf" srcId="{33BF9FEC-B103-4956-8164-882CCFEA6883}" destId="{3F8FE9AF-3B20-4669-906E-803C3B292629}" srcOrd="1" destOrd="0" presId="urn:microsoft.com/office/officeart/2005/8/layout/hList7"/>
    <dgm:cxn modelId="{3D17EECB-4DDD-4879-9FE4-0FDC8A49BB34}" type="presParOf" srcId="{3F8FE9AF-3B20-4669-906E-803C3B292629}" destId="{3A3C2E92-6F4E-497D-8B22-54D3173187E9}" srcOrd="0" destOrd="0" presId="urn:microsoft.com/office/officeart/2005/8/layout/hList7"/>
    <dgm:cxn modelId="{CDC84A99-D2EB-47EA-8139-18D4D423ECE4}" type="presParOf" srcId="{3A3C2E92-6F4E-497D-8B22-54D3173187E9}" destId="{CC8ACFA4-2683-4E33-844E-19B9392EAF17}" srcOrd="0" destOrd="0" presId="urn:microsoft.com/office/officeart/2005/8/layout/hList7"/>
    <dgm:cxn modelId="{9DF5BE03-79DC-4073-A8FC-48D0DED1D9D5}" type="presParOf" srcId="{3A3C2E92-6F4E-497D-8B22-54D3173187E9}" destId="{F8766D77-F672-45D9-9946-055612C104A4}" srcOrd="1" destOrd="0" presId="urn:microsoft.com/office/officeart/2005/8/layout/hList7"/>
    <dgm:cxn modelId="{DFE65DBA-9C14-4891-8C40-55FD61787F08}" type="presParOf" srcId="{3A3C2E92-6F4E-497D-8B22-54D3173187E9}" destId="{BE0B2F5F-83C3-45AF-8C63-3F12DBD6BEC9}" srcOrd="2" destOrd="0" presId="urn:microsoft.com/office/officeart/2005/8/layout/hList7"/>
    <dgm:cxn modelId="{8C604896-8D90-4849-B948-FBFF48113175}" type="presParOf" srcId="{3A3C2E92-6F4E-497D-8B22-54D3173187E9}" destId="{18609B47-CE0B-43E2-8C4A-C22A9523DA2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29B586A-803A-479F-A993-121A5515925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AE09FE2-8ABA-4B12-B57E-C55FBB56976E}">
      <dgm:prSet custT="1"/>
      <dgm:spPr/>
      <dgm:t>
        <a:bodyPr/>
        <a:lstStyle/>
        <a:p>
          <a:pPr rtl="0"/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Aunque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personas de E.U.A se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sienten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incómodas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personas del Medio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Oriente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sienten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bastante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cómodos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44F7AA-A8C7-4D55-B36C-9F85D3767EA2}" type="parTrans" cxnId="{E657C462-C19A-4B9C-9373-8175BFEE3CB6}">
      <dgm:prSet/>
      <dgm:spPr/>
      <dgm:t>
        <a:bodyPr/>
        <a:lstStyle/>
        <a:p>
          <a:endParaRPr lang="es-MX"/>
        </a:p>
      </dgm:t>
    </dgm:pt>
    <dgm:pt modelId="{92682D5E-62AD-4668-80FC-97E27AB34684}" type="sibTrans" cxnId="{E657C462-C19A-4B9C-9373-8175BFEE3CB6}">
      <dgm:prSet/>
      <dgm:spPr/>
      <dgm:t>
        <a:bodyPr/>
        <a:lstStyle/>
        <a:p>
          <a:endParaRPr lang="es-MX"/>
        </a:p>
      </dgm:t>
    </dgm:pt>
    <dgm:pt modelId="{95A88486-27BF-494C-8296-0EAE2632FFBC}">
      <dgm:prSet custT="1"/>
      <dgm:spPr/>
      <dgm:t>
        <a:bodyPr/>
        <a:lstStyle/>
        <a:p>
          <a:pPr rtl="0"/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Japoneses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también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les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gustan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periodos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no les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gusta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se les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apresuren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Estos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proverbios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Japoneses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dicen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“</a:t>
          </a:r>
          <a:r>
            <a:rPr lang="es-MX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que saben no hablan - los que hablan no saben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,”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enfatiza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valor del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sobre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palabras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90203-404D-4431-B4C4-1E28FD1B439B}" type="parTrans" cxnId="{AC45DC13-44A4-49DC-8F10-D0603D6B43E0}">
      <dgm:prSet/>
      <dgm:spPr/>
      <dgm:t>
        <a:bodyPr/>
        <a:lstStyle/>
        <a:p>
          <a:endParaRPr lang="es-MX"/>
        </a:p>
      </dgm:t>
    </dgm:pt>
    <dgm:pt modelId="{72D40072-86E8-43C5-885E-D0848EB08199}" type="sibTrans" cxnId="{AC45DC13-44A4-49DC-8F10-D0603D6B43E0}">
      <dgm:prSet/>
      <dgm:spPr/>
      <dgm:t>
        <a:bodyPr/>
        <a:lstStyle/>
        <a:p>
          <a:endParaRPr lang="es-MX"/>
        </a:p>
      </dgm:t>
    </dgm:pt>
    <dgm:pt modelId="{0B64315D-7F9B-449D-BC4C-3DAD2242D070}">
      <dgm:prSet custT="1"/>
      <dgm:spPr/>
      <dgm:t>
        <a:bodyPr/>
        <a:lstStyle/>
        <a:p>
          <a:pPr rtl="0"/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Italia,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Grecia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y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Árabes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otro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lado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son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muy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poco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silenciosos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485D4-12AC-421C-91AE-70093B1204F6}" type="parTrans" cxnId="{8720AF6E-5963-422C-A56D-1BC8FA5A9187}">
      <dgm:prSet/>
      <dgm:spPr/>
      <dgm:t>
        <a:bodyPr/>
        <a:lstStyle/>
        <a:p>
          <a:endParaRPr lang="es-MX"/>
        </a:p>
      </dgm:t>
    </dgm:pt>
    <dgm:pt modelId="{2DD304D8-8EDC-4FB4-AF2A-4D5B1E5168DA}" type="sibTrans" cxnId="{8720AF6E-5963-422C-A56D-1BC8FA5A9187}">
      <dgm:prSet/>
      <dgm:spPr/>
      <dgm:t>
        <a:bodyPr/>
        <a:lstStyle/>
        <a:p>
          <a:endParaRPr lang="es-MX"/>
        </a:p>
      </dgm:t>
    </dgm:pt>
    <dgm:pt modelId="{D4A5927F-64A5-4409-9DCD-B6A59AA8F321}" type="pres">
      <dgm:prSet presAssocID="{929B586A-803A-479F-A993-121A551592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2E600F4-B76F-4693-90B9-1C0BFEE4F854}" type="pres">
      <dgm:prSet presAssocID="{9AE09FE2-8ABA-4B12-B57E-C55FBB56976E}" presName="hierRoot1" presStyleCnt="0"/>
      <dgm:spPr/>
    </dgm:pt>
    <dgm:pt modelId="{121C3E2E-951E-45A0-8294-43198BA80078}" type="pres">
      <dgm:prSet presAssocID="{9AE09FE2-8ABA-4B12-B57E-C55FBB56976E}" presName="composite" presStyleCnt="0"/>
      <dgm:spPr/>
    </dgm:pt>
    <dgm:pt modelId="{574EDB74-B0B1-4A41-9B5F-141F333CA99B}" type="pres">
      <dgm:prSet presAssocID="{9AE09FE2-8ABA-4B12-B57E-C55FBB56976E}" presName="background" presStyleLbl="node0" presStyleIdx="0" presStyleCnt="3"/>
      <dgm:spPr/>
    </dgm:pt>
    <dgm:pt modelId="{D6F02745-419B-4C77-BBE1-4EA0B12B081A}" type="pres">
      <dgm:prSet presAssocID="{9AE09FE2-8ABA-4B12-B57E-C55FBB56976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8538F8-33BD-48B8-A113-766BA09B8E57}" type="pres">
      <dgm:prSet presAssocID="{9AE09FE2-8ABA-4B12-B57E-C55FBB56976E}" presName="hierChild2" presStyleCnt="0"/>
      <dgm:spPr/>
    </dgm:pt>
    <dgm:pt modelId="{83471689-8CBA-4411-AF63-CF563794B843}" type="pres">
      <dgm:prSet presAssocID="{95A88486-27BF-494C-8296-0EAE2632FFBC}" presName="hierRoot1" presStyleCnt="0"/>
      <dgm:spPr/>
    </dgm:pt>
    <dgm:pt modelId="{3A7B16A3-4F7A-43C2-A96E-BD4D55E6513E}" type="pres">
      <dgm:prSet presAssocID="{95A88486-27BF-494C-8296-0EAE2632FFBC}" presName="composite" presStyleCnt="0"/>
      <dgm:spPr/>
    </dgm:pt>
    <dgm:pt modelId="{22C2ADA6-43C8-4461-8C59-743BA0C5814F}" type="pres">
      <dgm:prSet presAssocID="{95A88486-27BF-494C-8296-0EAE2632FFBC}" presName="background" presStyleLbl="node0" presStyleIdx="1" presStyleCnt="3"/>
      <dgm:spPr/>
    </dgm:pt>
    <dgm:pt modelId="{F0C1582B-339E-4831-8166-EB1E55C4DB2C}" type="pres">
      <dgm:prSet presAssocID="{95A88486-27BF-494C-8296-0EAE2632FFBC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417C135-9E9A-41F4-B5C1-E276E1616B39}" type="pres">
      <dgm:prSet presAssocID="{95A88486-27BF-494C-8296-0EAE2632FFBC}" presName="hierChild2" presStyleCnt="0"/>
      <dgm:spPr/>
    </dgm:pt>
    <dgm:pt modelId="{6644AE26-B2A1-4472-8D1E-2167D6D01095}" type="pres">
      <dgm:prSet presAssocID="{0B64315D-7F9B-449D-BC4C-3DAD2242D070}" presName="hierRoot1" presStyleCnt="0"/>
      <dgm:spPr/>
    </dgm:pt>
    <dgm:pt modelId="{3733BBB3-0BC4-4AE0-893C-751ADC2DD585}" type="pres">
      <dgm:prSet presAssocID="{0B64315D-7F9B-449D-BC4C-3DAD2242D070}" presName="composite" presStyleCnt="0"/>
      <dgm:spPr/>
    </dgm:pt>
    <dgm:pt modelId="{071CB616-5DEC-4ACB-B6F9-366F6B9C2B7A}" type="pres">
      <dgm:prSet presAssocID="{0B64315D-7F9B-449D-BC4C-3DAD2242D070}" presName="background" presStyleLbl="node0" presStyleIdx="2" presStyleCnt="3"/>
      <dgm:spPr/>
    </dgm:pt>
    <dgm:pt modelId="{A0036BDF-FDD3-4B24-9AE4-9F9E8F2EADBA}" type="pres">
      <dgm:prSet presAssocID="{0B64315D-7F9B-449D-BC4C-3DAD2242D070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E5F9DF7-8822-411B-9CFC-9CC6D4CF8598}" type="pres">
      <dgm:prSet presAssocID="{0B64315D-7F9B-449D-BC4C-3DAD2242D070}" presName="hierChild2" presStyleCnt="0"/>
      <dgm:spPr/>
    </dgm:pt>
  </dgm:ptLst>
  <dgm:cxnLst>
    <dgm:cxn modelId="{1E3D3C4E-CED5-4E69-A467-56AD2EFBDB22}" type="presOf" srcId="{929B586A-803A-479F-A993-121A55159251}" destId="{D4A5927F-64A5-4409-9DCD-B6A59AA8F321}" srcOrd="0" destOrd="0" presId="urn:microsoft.com/office/officeart/2005/8/layout/hierarchy1"/>
    <dgm:cxn modelId="{8720AF6E-5963-422C-A56D-1BC8FA5A9187}" srcId="{929B586A-803A-479F-A993-121A55159251}" destId="{0B64315D-7F9B-449D-BC4C-3DAD2242D070}" srcOrd="2" destOrd="0" parTransId="{3CD485D4-12AC-421C-91AE-70093B1204F6}" sibTransId="{2DD304D8-8EDC-4FB4-AF2A-4D5B1E5168DA}"/>
    <dgm:cxn modelId="{E8A1C118-D366-456F-96F0-5FE019BA8ADA}" type="presOf" srcId="{95A88486-27BF-494C-8296-0EAE2632FFBC}" destId="{F0C1582B-339E-4831-8166-EB1E55C4DB2C}" srcOrd="0" destOrd="0" presId="urn:microsoft.com/office/officeart/2005/8/layout/hierarchy1"/>
    <dgm:cxn modelId="{E657C462-C19A-4B9C-9373-8175BFEE3CB6}" srcId="{929B586A-803A-479F-A993-121A55159251}" destId="{9AE09FE2-8ABA-4B12-B57E-C55FBB56976E}" srcOrd="0" destOrd="0" parTransId="{3C44F7AA-A8C7-4D55-B36C-9F85D3767EA2}" sibTransId="{92682D5E-62AD-4668-80FC-97E27AB34684}"/>
    <dgm:cxn modelId="{AC45DC13-44A4-49DC-8F10-D0603D6B43E0}" srcId="{929B586A-803A-479F-A993-121A55159251}" destId="{95A88486-27BF-494C-8296-0EAE2632FFBC}" srcOrd="1" destOrd="0" parTransId="{D0490203-404D-4431-B4C4-1E28FD1B439B}" sibTransId="{72D40072-86E8-43C5-885E-D0848EB08199}"/>
    <dgm:cxn modelId="{C8EB6370-76B8-4AA0-B73D-8FA45370A36C}" type="presOf" srcId="{0B64315D-7F9B-449D-BC4C-3DAD2242D070}" destId="{A0036BDF-FDD3-4B24-9AE4-9F9E8F2EADBA}" srcOrd="0" destOrd="0" presId="urn:microsoft.com/office/officeart/2005/8/layout/hierarchy1"/>
    <dgm:cxn modelId="{2AB7663B-79AE-48B8-97FD-4F420D691BBA}" type="presOf" srcId="{9AE09FE2-8ABA-4B12-B57E-C55FBB56976E}" destId="{D6F02745-419B-4C77-BBE1-4EA0B12B081A}" srcOrd="0" destOrd="0" presId="urn:microsoft.com/office/officeart/2005/8/layout/hierarchy1"/>
    <dgm:cxn modelId="{CCF54A4A-FA4E-489B-B4E4-67A647CC9819}" type="presParOf" srcId="{D4A5927F-64A5-4409-9DCD-B6A59AA8F321}" destId="{F2E600F4-B76F-4693-90B9-1C0BFEE4F854}" srcOrd="0" destOrd="0" presId="urn:microsoft.com/office/officeart/2005/8/layout/hierarchy1"/>
    <dgm:cxn modelId="{AF06DDC7-76BE-4DF7-B58C-C1E521602A1B}" type="presParOf" srcId="{F2E600F4-B76F-4693-90B9-1C0BFEE4F854}" destId="{121C3E2E-951E-45A0-8294-43198BA80078}" srcOrd="0" destOrd="0" presId="urn:microsoft.com/office/officeart/2005/8/layout/hierarchy1"/>
    <dgm:cxn modelId="{EA960AC4-0A3E-44AD-B367-855C14394E26}" type="presParOf" srcId="{121C3E2E-951E-45A0-8294-43198BA80078}" destId="{574EDB74-B0B1-4A41-9B5F-141F333CA99B}" srcOrd="0" destOrd="0" presId="urn:microsoft.com/office/officeart/2005/8/layout/hierarchy1"/>
    <dgm:cxn modelId="{042F1140-F04F-47C1-BA8C-A06E4E150032}" type="presParOf" srcId="{121C3E2E-951E-45A0-8294-43198BA80078}" destId="{D6F02745-419B-4C77-BBE1-4EA0B12B081A}" srcOrd="1" destOrd="0" presId="urn:microsoft.com/office/officeart/2005/8/layout/hierarchy1"/>
    <dgm:cxn modelId="{F67A9B32-2110-4A8E-A9E0-E13401005DAC}" type="presParOf" srcId="{F2E600F4-B76F-4693-90B9-1C0BFEE4F854}" destId="{8C8538F8-33BD-48B8-A113-766BA09B8E57}" srcOrd="1" destOrd="0" presId="urn:microsoft.com/office/officeart/2005/8/layout/hierarchy1"/>
    <dgm:cxn modelId="{09664C24-67CE-4F4B-A575-92021E8886E0}" type="presParOf" srcId="{D4A5927F-64A5-4409-9DCD-B6A59AA8F321}" destId="{83471689-8CBA-4411-AF63-CF563794B843}" srcOrd="1" destOrd="0" presId="urn:microsoft.com/office/officeart/2005/8/layout/hierarchy1"/>
    <dgm:cxn modelId="{BA6AE5FA-2351-4CC3-8E9C-0B22892C4BBF}" type="presParOf" srcId="{83471689-8CBA-4411-AF63-CF563794B843}" destId="{3A7B16A3-4F7A-43C2-A96E-BD4D55E6513E}" srcOrd="0" destOrd="0" presId="urn:microsoft.com/office/officeart/2005/8/layout/hierarchy1"/>
    <dgm:cxn modelId="{AAC92692-02F2-47B0-859D-0B4C19FDF96A}" type="presParOf" srcId="{3A7B16A3-4F7A-43C2-A96E-BD4D55E6513E}" destId="{22C2ADA6-43C8-4461-8C59-743BA0C5814F}" srcOrd="0" destOrd="0" presId="urn:microsoft.com/office/officeart/2005/8/layout/hierarchy1"/>
    <dgm:cxn modelId="{75C5F962-475A-46A4-85D7-0A82139F7B34}" type="presParOf" srcId="{3A7B16A3-4F7A-43C2-A96E-BD4D55E6513E}" destId="{F0C1582B-339E-4831-8166-EB1E55C4DB2C}" srcOrd="1" destOrd="0" presId="urn:microsoft.com/office/officeart/2005/8/layout/hierarchy1"/>
    <dgm:cxn modelId="{A47168F7-9326-425E-A15C-1A0D4AED83CD}" type="presParOf" srcId="{83471689-8CBA-4411-AF63-CF563794B843}" destId="{2417C135-9E9A-41F4-B5C1-E276E1616B39}" srcOrd="1" destOrd="0" presId="urn:microsoft.com/office/officeart/2005/8/layout/hierarchy1"/>
    <dgm:cxn modelId="{95D069AD-4E9D-48FD-84BA-DA028FA156D7}" type="presParOf" srcId="{D4A5927F-64A5-4409-9DCD-B6A59AA8F321}" destId="{6644AE26-B2A1-4472-8D1E-2167D6D01095}" srcOrd="2" destOrd="0" presId="urn:microsoft.com/office/officeart/2005/8/layout/hierarchy1"/>
    <dgm:cxn modelId="{AC7CDD0C-3806-443D-9FC4-A9A257F5C4C4}" type="presParOf" srcId="{6644AE26-B2A1-4472-8D1E-2167D6D01095}" destId="{3733BBB3-0BC4-4AE0-893C-751ADC2DD585}" srcOrd="0" destOrd="0" presId="urn:microsoft.com/office/officeart/2005/8/layout/hierarchy1"/>
    <dgm:cxn modelId="{BF87474D-C820-4729-9BC1-A0C8616FA661}" type="presParOf" srcId="{3733BBB3-0BC4-4AE0-893C-751ADC2DD585}" destId="{071CB616-5DEC-4ACB-B6F9-366F6B9C2B7A}" srcOrd="0" destOrd="0" presId="urn:microsoft.com/office/officeart/2005/8/layout/hierarchy1"/>
    <dgm:cxn modelId="{6659AAF8-0F9D-4B67-B73D-49B041E83180}" type="presParOf" srcId="{3733BBB3-0BC4-4AE0-893C-751ADC2DD585}" destId="{A0036BDF-FDD3-4B24-9AE4-9F9E8F2EADBA}" srcOrd="1" destOrd="0" presId="urn:microsoft.com/office/officeart/2005/8/layout/hierarchy1"/>
    <dgm:cxn modelId="{7FC20422-796A-42E2-A77B-1321E9FE6274}" type="presParOf" srcId="{6644AE26-B2A1-4472-8D1E-2167D6D01095}" destId="{3E5F9DF7-8822-411B-9CFC-9CC6D4CF85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FBBCBA-FB4C-4DD4-A491-BDE5C4BCDFF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B3E1EA08-6208-4864-88FE-F138B0229728}">
      <dgm:prSet/>
      <dgm:spPr/>
      <dgm:t>
        <a:bodyPr/>
        <a:lstStyle/>
        <a:p>
          <a:pPr rtl="0"/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¿Qué  significa el incremento en la tasa de expresión? La impaciencia o la ira.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7EB40-530A-411F-A38C-304ECA9B8D5B}" type="parTrans" cxnId="{C99FF2D1-63D3-4770-828E-AE271023DC04}">
      <dgm:prSet/>
      <dgm:spPr/>
      <dgm:t>
        <a:bodyPr/>
        <a:lstStyle/>
        <a:p>
          <a:endParaRPr lang="es-MX"/>
        </a:p>
      </dgm:t>
    </dgm:pt>
    <dgm:pt modelId="{C11FFB44-F4B5-43ED-AA97-30CEF69E759B}" type="sibTrans" cxnId="{C99FF2D1-63D3-4770-828E-AE271023DC04}">
      <dgm:prSet/>
      <dgm:spPr/>
      <dgm:t>
        <a:bodyPr/>
        <a:lstStyle/>
        <a:p>
          <a:endParaRPr lang="es-MX"/>
        </a:p>
      </dgm:t>
    </dgm:pt>
    <dgm:pt modelId="{CEEB8DF9-6E0D-4FCD-A5EC-175E2F2B945C}">
      <dgm:prSet/>
      <dgm:spPr/>
      <dgm:t>
        <a:bodyPr/>
        <a:lstStyle/>
        <a:p>
          <a:pPr rtl="0"/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¿Qué indica un aumento en el volumen indicado? Tal vez la ira o el deseo de ser escuchado.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A6258-3CD5-4846-ADB7-C3A40BFAD70E}" type="parTrans" cxnId="{DF63FE78-049D-4A2E-850B-164807C3DF12}">
      <dgm:prSet/>
      <dgm:spPr/>
      <dgm:t>
        <a:bodyPr/>
        <a:lstStyle/>
        <a:p>
          <a:endParaRPr lang="es-MX"/>
        </a:p>
      </dgm:t>
    </dgm:pt>
    <dgm:pt modelId="{2D5AB92E-1821-45B1-83F6-739CCE42B2DF}" type="sibTrans" cxnId="{DF63FE78-049D-4A2E-850B-164807C3DF12}">
      <dgm:prSet/>
      <dgm:spPr/>
      <dgm:t>
        <a:bodyPr/>
        <a:lstStyle/>
        <a:p>
          <a:endParaRPr lang="es-MX"/>
        </a:p>
      </dgm:t>
    </dgm:pt>
    <dgm:pt modelId="{0F4201C8-5AEA-4495-B62F-4E33CFFD9B6F}" type="pres">
      <dgm:prSet presAssocID="{57FBBCBA-FB4C-4DD4-A491-BDE5C4BCDF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4F49546-0B85-49BA-A458-1E1EC554EC31}" type="pres">
      <dgm:prSet presAssocID="{B3E1EA08-6208-4864-88FE-F138B0229728}" presName="root" presStyleCnt="0"/>
      <dgm:spPr/>
      <dgm:t>
        <a:bodyPr/>
        <a:lstStyle/>
        <a:p>
          <a:endParaRPr lang="es-MX"/>
        </a:p>
      </dgm:t>
    </dgm:pt>
    <dgm:pt modelId="{13413FD6-7311-4130-80F2-73BF2B3EC0C7}" type="pres">
      <dgm:prSet presAssocID="{B3E1EA08-6208-4864-88FE-F138B0229728}" presName="rootComposite" presStyleCnt="0"/>
      <dgm:spPr/>
      <dgm:t>
        <a:bodyPr/>
        <a:lstStyle/>
        <a:p>
          <a:endParaRPr lang="es-MX"/>
        </a:p>
      </dgm:t>
    </dgm:pt>
    <dgm:pt modelId="{CA8533F3-61D6-44D9-A349-B71F067A42A0}" type="pres">
      <dgm:prSet presAssocID="{B3E1EA08-6208-4864-88FE-F138B0229728}" presName="rootText" presStyleLbl="node1" presStyleIdx="0" presStyleCnt="2"/>
      <dgm:spPr/>
      <dgm:t>
        <a:bodyPr/>
        <a:lstStyle/>
        <a:p>
          <a:endParaRPr lang="es-MX"/>
        </a:p>
      </dgm:t>
    </dgm:pt>
    <dgm:pt modelId="{E4815A63-1BF2-44E1-B9D7-50E5C50490C5}" type="pres">
      <dgm:prSet presAssocID="{B3E1EA08-6208-4864-88FE-F138B0229728}" presName="rootConnector" presStyleLbl="node1" presStyleIdx="0" presStyleCnt="2"/>
      <dgm:spPr/>
      <dgm:t>
        <a:bodyPr/>
        <a:lstStyle/>
        <a:p>
          <a:endParaRPr lang="es-MX"/>
        </a:p>
      </dgm:t>
    </dgm:pt>
    <dgm:pt modelId="{098A4F44-48D2-47F2-9780-87F73F152AA3}" type="pres">
      <dgm:prSet presAssocID="{B3E1EA08-6208-4864-88FE-F138B0229728}" presName="childShape" presStyleCnt="0"/>
      <dgm:spPr/>
      <dgm:t>
        <a:bodyPr/>
        <a:lstStyle/>
        <a:p>
          <a:endParaRPr lang="es-MX"/>
        </a:p>
      </dgm:t>
    </dgm:pt>
    <dgm:pt modelId="{1C54F3FB-0D05-4E52-AE33-BD82DED4799C}" type="pres">
      <dgm:prSet presAssocID="{CEEB8DF9-6E0D-4FCD-A5EC-175E2F2B945C}" presName="root" presStyleCnt="0"/>
      <dgm:spPr/>
      <dgm:t>
        <a:bodyPr/>
        <a:lstStyle/>
        <a:p>
          <a:endParaRPr lang="es-MX"/>
        </a:p>
      </dgm:t>
    </dgm:pt>
    <dgm:pt modelId="{6A53084B-2172-4EFD-9690-51FC841447B7}" type="pres">
      <dgm:prSet presAssocID="{CEEB8DF9-6E0D-4FCD-A5EC-175E2F2B945C}" presName="rootComposite" presStyleCnt="0"/>
      <dgm:spPr/>
      <dgm:t>
        <a:bodyPr/>
        <a:lstStyle/>
        <a:p>
          <a:endParaRPr lang="es-MX"/>
        </a:p>
      </dgm:t>
    </dgm:pt>
    <dgm:pt modelId="{5D559544-A6C3-4F9A-95DB-C44002BA4EFB}" type="pres">
      <dgm:prSet presAssocID="{CEEB8DF9-6E0D-4FCD-A5EC-175E2F2B945C}" presName="rootText" presStyleLbl="node1" presStyleIdx="1" presStyleCnt="2"/>
      <dgm:spPr/>
      <dgm:t>
        <a:bodyPr/>
        <a:lstStyle/>
        <a:p>
          <a:endParaRPr lang="es-MX"/>
        </a:p>
      </dgm:t>
    </dgm:pt>
    <dgm:pt modelId="{F5C7B39F-1799-4B56-BA7B-C3140140DCB8}" type="pres">
      <dgm:prSet presAssocID="{CEEB8DF9-6E0D-4FCD-A5EC-175E2F2B945C}" presName="rootConnector" presStyleLbl="node1" presStyleIdx="1" presStyleCnt="2"/>
      <dgm:spPr/>
      <dgm:t>
        <a:bodyPr/>
        <a:lstStyle/>
        <a:p>
          <a:endParaRPr lang="es-MX"/>
        </a:p>
      </dgm:t>
    </dgm:pt>
    <dgm:pt modelId="{37FE0080-4175-49CF-9974-BFA7D73252D1}" type="pres">
      <dgm:prSet presAssocID="{CEEB8DF9-6E0D-4FCD-A5EC-175E2F2B945C}" presName="childShape" presStyleCnt="0"/>
      <dgm:spPr/>
      <dgm:t>
        <a:bodyPr/>
        <a:lstStyle/>
        <a:p>
          <a:endParaRPr lang="es-MX"/>
        </a:p>
      </dgm:t>
    </dgm:pt>
  </dgm:ptLst>
  <dgm:cxnLst>
    <dgm:cxn modelId="{C99FF2D1-63D3-4770-828E-AE271023DC04}" srcId="{57FBBCBA-FB4C-4DD4-A491-BDE5C4BCDFFA}" destId="{B3E1EA08-6208-4864-88FE-F138B0229728}" srcOrd="0" destOrd="0" parTransId="{D957EB40-530A-411F-A38C-304ECA9B8D5B}" sibTransId="{C11FFB44-F4B5-43ED-AA97-30CEF69E759B}"/>
    <dgm:cxn modelId="{B4C7460F-4FD6-4553-95F8-4E25DC003564}" type="presOf" srcId="{B3E1EA08-6208-4864-88FE-F138B0229728}" destId="{CA8533F3-61D6-44D9-A349-B71F067A42A0}" srcOrd="0" destOrd="0" presId="urn:microsoft.com/office/officeart/2005/8/layout/hierarchy3"/>
    <dgm:cxn modelId="{970B9183-EC70-4CA1-A615-E9D824D560C6}" type="presOf" srcId="{CEEB8DF9-6E0D-4FCD-A5EC-175E2F2B945C}" destId="{F5C7B39F-1799-4B56-BA7B-C3140140DCB8}" srcOrd="1" destOrd="0" presId="urn:microsoft.com/office/officeart/2005/8/layout/hierarchy3"/>
    <dgm:cxn modelId="{CD4ADD55-9B42-4993-9C97-614B08241906}" type="presOf" srcId="{CEEB8DF9-6E0D-4FCD-A5EC-175E2F2B945C}" destId="{5D559544-A6C3-4F9A-95DB-C44002BA4EFB}" srcOrd="0" destOrd="0" presId="urn:microsoft.com/office/officeart/2005/8/layout/hierarchy3"/>
    <dgm:cxn modelId="{DF63FE78-049D-4A2E-850B-164807C3DF12}" srcId="{57FBBCBA-FB4C-4DD4-A491-BDE5C4BCDFFA}" destId="{CEEB8DF9-6E0D-4FCD-A5EC-175E2F2B945C}" srcOrd="1" destOrd="0" parTransId="{8E7A6258-3CD5-4846-ADB7-C3A40BFAD70E}" sibTransId="{2D5AB92E-1821-45B1-83F6-739CCE42B2DF}"/>
    <dgm:cxn modelId="{3DDBC7DA-64F9-45AE-8298-B5D1BEA72CBC}" type="presOf" srcId="{57FBBCBA-FB4C-4DD4-A491-BDE5C4BCDFFA}" destId="{0F4201C8-5AEA-4495-B62F-4E33CFFD9B6F}" srcOrd="0" destOrd="0" presId="urn:microsoft.com/office/officeart/2005/8/layout/hierarchy3"/>
    <dgm:cxn modelId="{5A6789BE-4406-44B6-B7A8-CD7AAB98C001}" type="presOf" srcId="{B3E1EA08-6208-4864-88FE-F138B0229728}" destId="{E4815A63-1BF2-44E1-B9D7-50E5C50490C5}" srcOrd="1" destOrd="0" presId="urn:microsoft.com/office/officeart/2005/8/layout/hierarchy3"/>
    <dgm:cxn modelId="{D5B51436-5377-4C37-98BA-1449ECCD21B9}" type="presParOf" srcId="{0F4201C8-5AEA-4495-B62F-4E33CFFD9B6F}" destId="{04F49546-0B85-49BA-A458-1E1EC554EC31}" srcOrd="0" destOrd="0" presId="urn:microsoft.com/office/officeart/2005/8/layout/hierarchy3"/>
    <dgm:cxn modelId="{BBA13E15-1CB8-4F43-A15F-3C8E47551331}" type="presParOf" srcId="{04F49546-0B85-49BA-A458-1E1EC554EC31}" destId="{13413FD6-7311-4130-80F2-73BF2B3EC0C7}" srcOrd="0" destOrd="0" presId="urn:microsoft.com/office/officeart/2005/8/layout/hierarchy3"/>
    <dgm:cxn modelId="{3B79F370-9545-40E7-8659-38C5F3FB6814}" type="presParOf" srcId="{13413FD6-7311-4130-80F2-73BF2B3EC0C7}" destId="{CA8533F3-61D6-44D9-A349-B71F067A42A0}" srcOrd="0" destOrd="0" presId="urn:microsoft.com/office/officeart/2005/8/layout/hierarchy3"/>
    <dgm:cxn modelId="{51F020C7-F514-4692-A4AB-CFF0BC06A405}" type="presParOf" srcId="{13413FD6-7311-4130-80F2-73BF2B3EC0C7}" destId="{E4815A63-1BF2-44E1-B9D7-50E5C50490C5}" srcOrd="1" destOrd="0" presId="urn:microsoft.com/office/officeart/2005/8/layout/hierarchy3"/>
    <dgm:cxn modelId="{376E7549-B72F-4A43-9180-E55A990F31F6}" type="presParOf" srcId="{04F49546-0B85-49BA-A458-1E1EC554EC31}" destId="{098A4F44-48D2-47F2-9780-87F73F152AA3}" srcOrd="1" destOrd="0" presId="urn:microsoft.com/office/officeart/2005/8/layout/hierarchy3"/>
    <dgm:cxn modelId="{EEA4FD7F-592E-46B3-AEF1-FD282DAD43C1}" type="presParOf" srcId="{0F4201C8-5AEA-4495-B62F-4E33CFFD9B6F}" destId="{1C54F3FB-0D05-4E52-AE33-BD82DED4799C}" srcOrd="1" destOrd="0" presId="urn:microsoft.com/office/officeart/2005/8/layout/hierarchy3"/>
    <dgm:cxn modelId="{2F18082B-F31B-40A6-9A9B-99D22770C0F3}" type="presParOf" srcId="{1C54F3FB-0D05-4E52-AE33-BD82DED4799C}" destId="{6A53084B-2172-4EFD-9690-51FC841447B7}" srcOrd="0" destOrd="0" presId="urn:microsoft.com/office/officeart/2005/8/layout/hierarchy3"/>
    <dgm:cxn modelId="{F3FDE22C-F57E-46AD-A1BB-153416C5E70C}" type="presParOf" srcId="{6A53084B-2172-4EFD-9690-51FC841447B7}" destId="{5D559544-A6C3-4F9A-95DB-C44002BA4EFB}" srcOrd="0" destOrd="0" presId="urn:microsoft.com/office/officeart/2005/8/layout/hierarchy3"/>
    <dgm:cxn modelId="{7EDED0DF-1F29-4034-A3A8-1FFDD4AE8C39}" type="presParOf" srcId="{6A53084B-2172-4EFD-9690-51FC841447B7}" destId="{F5C7B39F-1799-4B56-BA7B-C3140140DCB8}" srcOrd="1" destOrd="0" presId="urn:microsoft.com/office/officeart/2005/8/layout/hierarchy3"/>
    <dgm:cxn modelId="{339883B1-1953-4FE2-8D2C-CCC5B344D6EC}" type="presParOf" srcId="{1C54F3FB-0D05-4E52-AE33-BD82DED4799C}" destId="{37FE0080-4175-49CF-9974-BFA7D73252D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021AA0-FB13-4643-8CAF-2BB973B40A35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843297A-F3CC-4558-901A-33CAEEB53C2E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Cronométricas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Tiempo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E54E9-991A-4DCA-AD41-72EE67DEB8ED}" type="parTrans" cxnId="{9DB39128-602F-41AC-8F40-6010C6E2D9BE}">
      <dgm:prSet/>
      <dgm:spPr/>
      <dgm:t>
        <a:bodyPr/>
        <a:lstStyle/>
        <a:p>
          <a:endParaRPr lang="es-MX"/>
        </a:p>
      </dgm:t>
    </dgm:pt>
    <dgm:pt modelId="{67AD1186-13D9-4E2E-8499-6E5811E4A230}" type="sibTrans" cxnId="{9DB39128-602F-41AC-8F40-6010C6E2D9BE}">
      <dgm:prSet/>
      <dgm:spPr/>
      <dgm:t>
        <a:bodyPr/>
        <a:lstStyle/>
        <a:p>
          <a:endParaRPr lang="es-MX"/>
        </a:p>
      </dgm:t>
    </dgm:pt>
    <dgm:pt modelId="{7FB64135-1B40-43C0-AE7B-6DB19F42FFC4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Proxémicas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Espacio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AC031-D36F-47AF-BA9E-1CCB700C3AE1}" type="parTrans" cxnId="{CF8BEE4F-AEE6-4AFF-9BB4-155086ED3C3E}">
      <dgm:prSet/>
      <dgm:spPr/>
      <dgm:t>
        <a:bodyPr/>
        <a:lstStyle/>
        <a:p>
          <a:endParaRPr lang="es-MX"/>
        </a:p>
      </dgm:t>
    </dgm:pt>
    <dgm:pt modelId="{785F2E71-3F1B-45DB-8D62-4D3E7B733664}" type="sibTrans" cxnId="{CF8BEE4F-AEE6-4AFF-9BB4-155086ED3C3E}">
      <dgm:prSet/>
      <dgm:spPr/>
      <dgm:t>
        <a:bodyPr/>
        <a:lstStyle/>
        <a:p>
          <a:endParaRPr lang="es-MX"/>
        </a:p>
      </dgm:t>
    </dgm:pt>
    <dgm:pt modelId="{988F0BD6-465A-47FD-8D7D-D70082B35A1E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Oculares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(Mirada/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visual)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4C40A-206C-409A-98A7-8B4762F282CC}" type="parTrans" cxnId="{5FE48082-8690-4BBA-A7D9-AF957FDD0750}">
      <dgm:prSet/>
      <dgm:spPr/>
      <dgm:t>
        <a:bodyPr/>
        <a:lstStyle/>
        <a:p>
          <a:endParaRPr lang="es-MX"/>
        </a:p>
      </dgm:t>
    </dgm:pt>
    <dgm:pt modelId="{6A2553DC-8F72-4967-9FB2-0B3A42B503AC}" type="sibTrans" cxnId="{5FE48082-8690-4BBA-A7D9-AF957FDD0750}">
      <dgm:prSet/>
      <dgm:spPr/>
      <dgm:t>
        <a:bodyPr/>
        <a:lstStyle/>
        <a:p>
          <a:endParaRPr lang="es-MX"/>
        </a:p>
      </dgm:t>
    </dgm:pt>
    <dgm:pt modelId="{EB87516A-96BD-44A2-85AF-5FDD5B2420D8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Olfativas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165D4-30F4-41F9-9AAF-A1F0CAA075DD}" type="parTrans" cxnId="{95A7C859-C28B-4F52-8490-F4523E46F854}">
      <dgm:prSet/>
      <dgm:spPr/>
      <dgm:t>
        <a:bodyPr/>
        <a:lstStyle/>
        <a:p>
          <a:endParaRPr lang="es-MX"/>
        </a:p>
      </dgm:t>
    </dgm:pt>
    <dgm:pt modelId="{C9D47532-9848-4C1F-A2A7-5F4F8305DD01}" type="sibTrans" cxnId="{95A7C859-C28B-4F52-8490-F4523E46F854}">
      <dgm:prSet/>
      <dgm:spPr/>
      <dgm:t>
        <a:bodyPr/>
        <a:lstStyle/>
        <a:p>
          <a:endParaRPr lang="es-MX"/>
        </a:p>
      </dgm:t>
    </dgm:pt>
    <dgm:pt modelId="{2A3C8555-96A6-4BFF-96E9-BCC723872CF8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Tacto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F03DC-5920-493C-B6DC-71AEE2555A72}" type="parTrans" cxnId="{A58F6ABF-2673-467D-9F28-21D9CA554824}">
      <dgm:prSet/>
      <dgm:spPr/>
      <dgm:t>
        <a:bodyPr/>
        <a:lstStyle/>
        <a:p>
          <a:endParaRPr lang="es-MX"/>
        </a:p>
      </dgm:t>
    </dgm:pt>
    <dgm:pt modelId="{AC3515C5-6176-4977-B6C9-AD425C0CDBDD}" type="sibTrans" cxnId="{A58F6ABF-2673-467D-9F28-21D9CA554824}">
      <dgm:prSet/>
      <dgm:spPr/>
      <dgm:t>
        <a:bodyPr/>
        <a:lstStyle/>
        <a:p>
          <a:endParaRPr lang="es-MX"/>
        </a:p>
      </dgm:t>
    </dgm:pt>
    <dgm:pt modelId="{09C690CA-D39E-4C5E-ADD6-EF7AFB01107C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Cromáticas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(color)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51E72-DD7E-452A-BE1A-38BE73CF29C8}" type="parTrans" cxnId="{07C93A9A-9548-470D-AA63-B9209BA59B9D}">
      <dgm:prSet/>
      <dgm:spPr/>
      <dgm:t>
        <a:bodyPr/>
        <a:lstStyle/>
        <a:p>
          <a:endParaRPr lang="es-MX"/>
        </a:p>
      </dgm:t>
    </dgm:pt>
    <dgm:pt modelId="{080E338C-D3CC-4713-8C3B-D3E1795D0629}" type="sibTrans" cxnId="{07C93A9A-9548-470D-AA63-B9209BA59B9D}">
      <dgm:prSet/>
      <dgm:spPr/>
      <dgm:t>
        <a:bodyPr/>
        <a:lstStyle/>
        <a:p>
          <a:endParaRPr lang="es-MX"/>
        </a:p>
      </dgm:t>
    </dgm:pt>
    <dgm:pt modelId="{C5536416-01CC-429D-85E4-0698D86441AE}">
      <dgm:prSet/>
      <dgm:spPr/>
      <dgm:t>
        <a:bodyPr/>
        <a:lstStyle/>
        <a:p>
          <a:endParaRPr lang="es-MX"/>
        </a:p>
      </dgm:t>
    </dgm:pt>
    <dgm:pt modelId="{C5C6D85D-54CF-41D4-8002-124524B89DD4}" type="parTrans" cxnId="{9EE69CCC-928B-4867-868B-D47155213D22}">
      <dgm:prSet/>
      <dgm:spPr/>
      <dgm:t>
        <a:bodyPr/>
        <a:lstStyle/>
        <a:p>
          <a:endParaRPr lang="es-MX"/>
        </a:p>
      </dgm:t>
    </dgm:pt>
    <dgm:pt modelId="{F7D90690-B740-4BD3-9A45-1A339BF33716}" type="sibTrans" cxnId="{9EE69CCC-928B-4867-868B-D47155213D22}">
      <dgm:prSet/>
      <dgm:spPr/>
      <dgm:t>
        <a:bodyPr/>
        <a:lstStyle/>
        <a:p>
          <a:endParaRPr lang="es-MX"/>
        </a:p>
      </dgm:t>
    </dgm:pt>
    <dgm:pt modelId="{090F5EEA-8993-49B2-87B6-938255BBFCF4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Kinestésica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Lengua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corporal)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2673D-505B-4632-B053-A69777F1B667}" type="sibTrans" cxnId="{49548856-B0C1-42E7-9650-75482AA6D1BE}">
      <dgm:prSet/>
      <dgm:spPr/>
      <dgm:t>
        <a:bodyPr/>
        <a:lstStyle/>
        <a:p>
          <a:endParaRPr lang="es-MX"/>
        </a:p>
      </dgm:t>
    </dgm:pt>
    <dgm:pt modelId="{6C6F1033-428A-49EF-B86D-36860CE464F5}" type="parTrans" cxnId="{49548856-B0C1-42E7-9650-75482AA6D1BE}">
      <dgm:prSet/>
      <dgm:spPr/>
      <dgm:t>
        <a:bodyPr/>
        <a:lstStyle/>
        <a:p>
          <a:endParaRPr lang="es-MX"/>
        </a:p>
      </dgm:t>
    </dgm:pt>
    <dgm:pt modelId="{FDF1797B-5E96-4A89-95C8-27270CAC04FA}" type="pres">
      <dgm:prSet presAssocID="{E5021AA0-FB13-4643-8CAF-2BB973B40A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4A2BD1-61EB-4A5D-B425-F0CBDF9AF326}" type="pres">
      <dgm:prSet presAssocID="{8843297A-F3CC-4558-901A-33CAEEB53C2E}" presName="circle1" presStyleLbl="node1" presStyleIdx="0" presStyleCnt="7"/>
      <dgm:spPr/>
      <dgm:t>
        <a:bodyPr/>
        <a:lstStyle/>
        <a:p>
          <a:endParaRPr lang="es-MX"/>
        </a:p>
      </dgm:t>
    </dgm:pt>
    <dgm:pt modelId="{612E362B-D89D-4CFC-AB4E-F750AD239195}" type="pres">
      <dgm:prSet presAssocID="{8843297A-F3CC-4558-901A-33CAEEB53C2E}" presName="space" presStyleCnt="0"/>
      <dgm:spPr/>
      <dgm:t>
        <a:bodyPr/>
        <a:lstStyle/>
        <a:p>
          <a:endParaRPr lang="es-MX"/>
        </a:p>
      </dgm:t>
    </dgm:pt>
    <dgm:pt modelId="{796DF339-53F0-41D9-BE04-893377DD60EB}" type="pres">
      <dgm:prSet presAssocID="{8843297A-F3CC-4558-901A-33CAEEB53C2E}" presName="rect1" presStyleLbl="alignAcc1" presStyleIdx="0" presStyleCnt="7" custScaleY="100000"/>
      <dgm:spPr/>
      <dgm:t>
        <a:bodyPr/>
        <a:lstStyle/>
        <a:p>
          <a:endParaRPr lang="es-MX"/>
        </a:p>
      </dgm:t>
    </dgm:pt>
    <dgm:pt modelId="{7A20DA84-860E-4081-B5FC-09725D232695}" type="pres">
      <dgm:prSet presAssocID="{7FB64135-1B40-43C0-AE7B-6DB19F42FFC4}" presName="vertSpace2" presStyleLbl="node1" presStyleIdx="0" presStyleCnt="7"/>
      <dgm:spPr/>
      <dgm:t>
        <a:bodyPr/>
        <a:lstStyle/>
        <a:p>
          <a:endParaRPr lang="es-MX"/>
        </a:p>
      </dgm:t>
    </dgm:pt>
    <dgm:pt modelId="{815079DA-4AAD-4908-88B8-E327E98DDC5F}" type="pres">
      <dgm:prSet presAssocID="{7FB64135-1B40-43C0-AE7B-6DB19F42FFC4}" presName="circle2" presStyleLbl="node1" presStyleIdx="1" presStyleCnt="7"/>
      <dgm:spPr/>
      <dgm:t>
        <a:bodyPr/>
        <a:lstStyle/>
        <a:p>
          <a:endParaRPr lang="es-MX"/>
        </a:p>
      </dgm:t>
    </dgm:pt>
    <dgm:pt modelId="{A19C4C45-3E6E-4302-B873-B911261E6E43}" type="pres">
      <dgm:prSet presAssocID="{7FB64135-1B40-43C0-AE7B-6DB19F42FFC4}" presName="rect2" presStyleLbl="alignAcc1" presStyleIdx="1" presStyleCnt="7"/>
      <dgm:spPr/>
      <dgm:t>
        <a:bodyPr/>
        <a:lstStyle/>
        <a:p>
          <a:endParaRPr lang="es-MX"/>
        </a:p>
      </dgm:t>
    </dgm:pt>
    <dgm:pt modelId="{291DB598-0BA0-47D2-B134-A75242A987E4}" type="pres">
      <dgm:prSet presAssocID="{988F0BD6-465A-47FD-8D7D-D70082B35A1E}" presName="vertSpace3" presStyleLbl="node1" presStyleIdx="1" presStyleCnt="7"/>
      <dgm:spPr/>
      <dgm:t>
        <a:bodyPr/>
        <a:lstStyle/>
        <a:p>
          <a:endParaRPr lang="es-MX"/>
        </a:p>
      </dgm:t>
    </dgm:pt>
    <dgm:pt modelId="{9336A7D3-800C-4E65-92D4-BBB6E96A9ECB}" type="pres">
      <dgm:prSet presAssocID="{988F0BD6-465A-47FD-8D7D-D70082B35A1E}" presName="circle3" presStyleLbl="node1" presStyleIdx="2" presStyleCnt="7"/>
      <dgm:spPr/>
      <dgm:t>
        <a:bodyPr/>
        <a:lstStyle/>
        <a:p>
          <a:endParaRPr lang="es-MX"/>
        </a:p>
      </dgm:t>
    </dgm:pt>
    <dgm:pt modelId="{4B2A8516-63EC-439C-9F52-F25E63EEA26C}" type="pres">
      <dgm:prSet presAssocID="{988F0BD6-465A-47FD-8D7D-D70082B35A1E}" presName="rect3" presStyleLbl="alignAcc1" presStyleIdx="2" presStyleCnt="7"/>
      <dgm:spPr/>
      <dgm:t>
        <a:bodyPr/>
        <a:lstStyle/>
        <a:p>
          <a:endParaRPr lang="es-MX"/>
        </a:p>
      </dgm:t>
    </dgm:pt>
    <dgm:pt modelId="{E37914A2-B49C-4EDF-8E03-47B03D924E18}" type="pres">
      <dgm:prSet presAssocID="{EB87516A-96BD-44A2-85AF-5FDD5B2420D8}" presName="vertSpace4" presStyleLbl="node1" presStyleIdx="2" presStyleCnt="7"/>
      <dgm:spPr/>
      <dgm:t>
        <a:bodyPr/>
        <a:lstStyle/>
        <a:p>
          <a:endParaRPr lang="es-MX"/>
        </a:p>
      </dgm:t>
    </dgm:pt>
    <dgm:pt modelId="{76249943-3044-4AEB-BF4B-8AD3A87EE1DC}" type="pres">
      <dgm:prSet presAssocID="{EB87516A-96BD-44A2-85AF-5FDD5B2420D8}" presName="circle4" presStyleLbl="node1" presStyleIdx="3" presStyleCnt="7"/>
      <dgm:spPr/>
      <dgm:t>
        <a:bodyPr/>
        <a:lstStyle/>
        <a:p>
          <a:endParaRPr lang="es-MX"/>
        </a:p>
      </dgm:t>
    </dgm:pt>
    <dgm:pt modelId="{7FBD481B-65E8-46E0-A529-17E91BD80029}" type="pres">
      <dgm:prSet presAssocID="{EB87516A-96BD-44A2-85AF-5FDD5B2420D8}" presName="rect4" presStyleLbl="alignAcc1" presStyleIdx="3" presStyleCnt="7"/>
      <dgm:spPr/>
      <dgm:t>
        <a:bodyPr/>
        <a:lstStyle/>
        <a:p>
          <a:endParaRPr lang="es-MX"/>
        </a:p>
      </dgm:t>
    </dgm:pt>
    <dgm:pt modelId="{E8576711-03E6-4AC0-8BF4-B0AE90C52824}" type="pres">
      <dgm:prSet presAssocID="{2A3C8555-96A6-4BFF-96E9-BCC723872CF8}" presName="vertSpace5" presStyleLbl="node1" presStyleIdx="3" presStyleCnt="7"/>
      <dgm:spPr/>
      <dgm:t>
        <a:bodyPr/>
        <a:lstStyle/>
        <a:p>
          <a:endParaRPr lang="es-MX"/>
        </a:p>
      </dgm:t>
    </dgm:pt>
    <dgm:pt modelId="{5F128D15-C220-4AE1-B81D-0B13DB37E7C7}" type="pres">
      <dgm:prSet presAssocID="{2A3C8555-96A6-4BFF-96E9-BCC723872CF8}" presName="circle5" presStyleLbl="node1" presStyleIdx="4" presStyleCnt="7"/>
      <dgm:spPr/>
      <dgm:t>
        <a:bodyPr/>
        <a:lstStyle/>
        <a:p>
          <a:endParaRPr lang="es-MX"/>
        </a:p>
      </dgm:t>
    </dgm:pt>
    <dgm:pt modelId="{DF5AFFF2-814A-4A72-912E-517D8E2661BA}" type="pres">
      <dgm:prSet presAssocID="{2A3C8555-96A6-4BFF-96E9-BCC723872CF8}" presName="rect5" presStyleLbl="alignAcc1" presStyleIdx="4" presStyleCnt="7"/>
      <dgm:spPr/>
      <dgm:t>
        <a:bodyPr/>
        <a:lstStyle/>
        <a:p>
          <a:endParaRPr lang="es-MX"/>
        </a:p>
      </dgm:t>
    </dgm:pt>
    <dgm:pt modelId="{C43C4C8F-6E9D-49EB-8EF4-2C240B29D3D2}" type="pres">
      <dgm:prSet presAssocID="{090F5EEA-8993-49B2-87B6-938255BBFCF4}" presName="vertSpace6" presStyleLbl="node1" presStyleIdx="4" presStyleCnt="7"/>
      <dgm:spPr/>
      <dgm:t>
        <a:bodyPr/>
        <a:lstStyle/>
        <a:p>
          <a:endParaRPr lang="es-MX"/>
        </a:p>
      </dgm:t>
    </dgm:pt>
    <dgm:pt modelId="{534899E4-D970-45B5-9CB0-CB3AF28BB0DF}" type="pres">
      <dgm:prSet presAssocID="{090F5EEA-8993-49B2-87B6-938255BBFCF4}" presName="circle6" presStyleLbl="node1" presStyleIdx="5" presStyleCnt="7"/>
      <dgm:spPr/>
      <dgm:t>
        <a:bodyPr/>
        <a:lstStyle/>
        <a:p>
          <a:endParaRPr lang="es-MX"/>
        </a:p>
      </dgm:t>
    </dgm:pt>
    <dgm:pt modelId="{B9517158-81E1-4B8C-ACB4-4838380168F6}" type="pres">
      <dgm:prSet presAssocID="{090F5EEA-8993-49B2-87B6-938255BBFCF4}" presName="rect6" presStyleLbl="alignAcc1" presStyleIdx="5" presStyleCnt="7"/>
      <dgm:spPr/>
      <dgm:t>
        <a:bodyPr/>
        <a:lstStyle/>
        <a:p>
          <a:endParaRPr lang="es-MX"/>
        </a:p>
      </dgm:t>
    </dgm:pt>
    <dgm:pt modelId="{8EFE751D-85FB-44FE-B60D-48B4A0EAF2E4}" type="pres">
      <dgm:prSet presAssocID="{09C690CA-D39E-4C5E-ADD6-EF7AFB01107C}" presName="vertSpace7" presStyleLbl="node1" presStyleIdx="5" presStyleCnt="7"/>
      <dgm:spPr/>
      <dgm:t>
        <a:bodyPr/>
        <a:lstStyle/>
        <a:p>
          <a:endParaRPr lang="es-MX"/>
        </a:p>
      </dgm:t>
    </dgm:pt>
    <dgm:pt modelId="{A21F73AF-CC9A-4A60-BC82-1C2C40EFB306}" type="pres">
      <dgm:prSet presAssocID="{09C690CA-D39E-4C5E-ADD6-EF7AFB01107C}" presName="circle7" presStyleLbl="node1" presStyleIdx="6" presStyleCnt="7"/>
      <dgm:spPr/>
      <dgm:t>
        <a:bodyPr/>
        <a:lstStyle/>
        <a:p>
          <a:endParaRPr lang="es-MX"/>
        </a:p>
      </dgm:t>
    </dgm:pt>
    <dgm:pt modelId="{2D995B73-2289-4A02-9805-21BB3F7F3D04}" type="pres">
      <dgm:prSet presAssocID="{09C690CA-D39E-4C5E-ADD6-EF7AFB01107C}" presName="rect7" presStyleLbl="alignAcc1" presStyleIdx="6" presStyleCnt="7" custLinFactNeighborY="-2778"/>
      <dgm:spPr/>
      <dgm:t>
        <a:bodyPr/>
        <a:lstStyle/>
        <a:p>
          <a:endParaRPr lang="es-MX"/>
        </a:p>
      </dgm:t>
    </dgm:pt>
    <dgm:pt modelId="{12C4C4F3-AE84-4984-987A-897B6AEE5E06}" type="pres">
      <dgm:prSet presAssocID="{8843297A-F3CC-4558-901A-33CAEEB53C2E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D975AE-0E7C-412B-A70A-D1D5C267CE3D}" type="pres">
      <dgm:prSet presAssocID="{7FB64135-1B40-43C0-AE7B-6DB19F42FFC4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0693B7-C9CA-478E-8C71-1BF131B12C39}" type="pres">
      <dgm:prSet presAssocID="{988F0BD6-465A-47FD-8D7D-D70082B35A1E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26E300-3951-4166-AA11-6451F28BAB2F}" type="pres">
      <dgm:prSet presAssocID="{EB87516A-96BD-44A2-85AF-5FDD5B2420D8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208A78-4A7D-469D-B09F-3966222E4DC5}" type="pres">
      <dgm:prSet presAssocID="{2A3C8555-96A6-4BFF-96E9-BCC723872CF8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B18ACC-905F-4C79-9CD5-70E5F332D8CC}" type="pres">
      <dgm:prSet presAssocID="{090F5EEA-8993-49B2-87B6-938255BBFCF4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A0EFFC-8191-4B65-B703-734C4868188D}" type="pres">
      <dgm:prSet presAssocID="{09C690CA-D39E-4C5E-ADD6-EF7AFB01107C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E66EC39-66CA-4B87-B189-DA08AFB1E0E1}" type="presOf" srcId="{8843297A-F3CC-4558-901A-33CAEEB53C2E}" destId="{796DF339-53F0-41D9-BE04-893377DD60EB}" srcOrd="0" destOrd="0" presId="urn:microsoft.com/office/officeart/2005/8/layout/target3"/>
    <dgm:cxn modelId="{9EE69CCC-928B-4867-868B-D47155213D22}" srcId="{E5021AA0-FB13-4643-8CAF-2BB973B40A35}" destId="{C5536416-01CC-429D-85E4-0698D86441AE}" srcOrd="7" destOrd="0" parTransId="{C5C6D85D-54CF-41D4-8002-124524B89DD4}" sibTransId="{F7D90690-B740-4BD3-9A45-1A339BF33716}"/>
    <dgm:cxn modelId="{A58F6ABF-2673-467D-9F28-21D9CA554824}" srcId="{E5021AA0-FB13-4643-8CAF-2BB973B40A35}" destId="{2A3C8555-96A6-4BFF-96E9-BCC723872CF8}" srcOrd="4" destOrd="0" parTransId="{D4CF03DC-5920-493C-B6DC-71AEE2555A72}" sibTransId="{AC3515C5-6176-4977-B6C9-AD425C0CDBDD}"/>
    <dgm:cxn modelId="{07C93A9A-9548-470D-AA63-B9209BA59B9D}" srcId="{E5021AA0-FB13-4643-8CAF-2BB973B40A35}" destId="{09C690CA-D39E-4C5E-ADD6-EF7AFB01107C}" srcOrd="6" destOrd="0" parTransId="{BF551E72-DD7E-452A-BE1A-38BE73CF29C8}" sibTransId="{080E338C-D3CC-4713-8C3B-D3E1795D0629}"/>
    <dgm:cxn modelId="{9DCA7B6D-9ECD-4201-B43B-A1A6B799321A}" type="presOf" srcId="{2A3C8555-96A6-4BFF-96E9-BCC723872CF8}" destId="{DF5AFFF2-814A-4A72-912E-517D8E2661BA}" srcOrd="0" destOrd="0" presId="urn:microsoft.com/office/officeart/2005/8/layout/target3"/>
    <dgm:cxn modelId="{76827D03-1305-4F3F-8088-7F1A6BE06BCA}" type="presOf" srcId="{7FB64135-1B40-43C0-AE7B-6DB19F42FFC4}" destId="{ABD975AE-0E7C-412B-A70A-D1D5C267CE3D}" srcOrd="1" destOrd="0" presId="urn:microsoft.com/office/officeart/2005/8/layout/target3"/>
    <dgm:cxn modelId="{CFA1150E-8DA8-460D-AEE9-29E4E28BD5DC}" type="presOf" srcId="{09C690CA-D39E-4C5E-ADD6-EF7AFB01107C}" destId="{CFA0EFFC-8191-4B65-B703-734C4868188D}" srcOrd="1" destOrd="0" presId="urn:microsoft.com/office/officeart/2005/8/layout/target3"/>
    <dgm:cxn modelId="{B6E8C9F0-90A7-48E9-B484-5FB5D64EF9A5}" type="presOf" srcId="{EB87516A-96BD-44A2-85AF-5FDD5B2420D8}" destId="{7FBD481B-65E8-46E0-A529-17E91BD80029}" srcOrd="0" destOrd="0" presId="urn:microsoft.com/office/officeart/2005/8/layout/target3"/>
    <dgm:cxn modelId="{D0C7EDDF-6D0F-49D0-80E9-09524E8AFD16}" type="presOf" srcId="{090F5EEA-8993-49B2-87B6-938255BBFCF4}" destId="{B9517158-81E1-4B8C-ACB4-4838380168F6}" srcOrd="0" destOrd="0" presId="urn:microsoft.com/office/officeart/2005/8/layout/target3"/>
    <dgm:cxn modelId="{7A4A09D8-05C3-4F19-8B01-4E93A8589E36}" type="presOf" srcId="{EB87516A-96BD-44A2-85AF-5FDD5B2420D8}" destId="{7226E300-3951-4166-AA11-6451F28BAB2F}" srcOrd="1" destOrd="0" presId="urn:microsoft.com/office/officeart/2005/8/layout/target3"/>
    <dgm:cxn modelId="{5FE48082-8690-4BBA-A7D9-AF957FDD0750}" srcId="{E5021AA0-FB13-4643-8CAF-2BB973B40A35}" destId="{988F0BD6-465A-47FD-8D7D-D70082B35A1E}" srcOrd="2" destOrd="0" parTransId="{BA54C40A-206C-409A-98A7-8B4762F282CC}" sibTransId="{6A2553DC-8F72-4967-9FB2-0B3A42B503AC}"/>
    <dgm:cxn modelId="{9DB39128-602F-41AC-8F40-6010C6E2D9BE}" srcId="{E5021AA0-FB13-4643-8CAF-2BB973B40A35}" destId="{8843297A-F3CC-4558-901A-33CAEEB53C2E}" srcOrd="0" destOrd="0" parTransId="{237E54E9-991A-4DCA-AD41-72EE67DEB8ED}" sibTransId="{67AD1186-13D9-4E2E-8499-6E5811E4A230}"/>
    <dgm:cxn modelId="{39A194B9-FA6D-4DEA-A60B-B84708A95F3A}" type="presOf" srcId="{E5021AA0-FB13-4643-8CAF-2BB973B40A35}" destId="{FDF1797B-5E96-4A89-95C8-27270CAC04FA}" srcOrd="0" destOrd="0" presId="urn:microsoft.com/office/officeart/2005/8/layout/target3"/>
    <dgm:cxn modelId="{EA04E6C3-F177-4372-A0A8-8854EA1C1BB6}" type="presOf" srcId="{8843297A-F3CC-4558-901A-33CAEEB53C2E}" destId="{12C4C4F3-AE84-4984-987A-897B6AEE5E06}" srcOrd="1" destOrd="0" presId="urn:microsoft.com/office/officeart/2005/8/layout/target3"/>
    <dgm:cxn modelId="{0BDCEEF4-0B77-4090-A35E-86FE989D1EE7}" type="presOf" srcId="{090F5EEA-8993-49B2-87B6-938255BBFCF4}" destId="{5FB18ACC-905F-4C79-9CD5-70E5F332D8CC}" srcOrd="1" destOrd="0" presId="urn:microsoft.com/office/officeart/2005/8/layout/target3"/>
    <dgm:cxn modelId="{60510EFE-BA7B-4852-A08C-C835865D4D5B}" type="presOf" srcId="{2A3C8555-96A6-4BFF-96E9-BCC723872CF8}" destId="{18208A78-4A7D-469D-B09F-3966222E4DC5}" srcOrd="1" destOrd="0" presId="urn:microsoft.com/office/officeart/2005/8/layout/target3"/>
    <dgm:cxn modelId="{49548856-B0C1-42E7-9650-75482AA6D1BE}" srcId="{E5021AA0-FB13-4643-8CAF-2BB973B40A35}" destId="{090F5EEA-8993-49B2-87B6-938255BBFCF4}" srcOrd="5" destOrd="0" parTransId="{6C6F1033-428A-49EF-B86D-36860CE464F5}" sibTransId="{B372673D-505B-4632-B053-A69777F1B667}"/>
    <dgm:cxn modelId="{77D1406B-69CC-4A93-BDFA-87D22EE91C7A}" type="presOf" srcId="{09C690CA-D39E-4C5E-ADD6-EF7AFB01107C}" destId="{2D995B73-2289-4A02-9805-21BB3F7F3D04}" srcOrd="0" destOrd="0" presId="urn:microsoft.com/office/officeart/2005/8/layout/target3"/>
    <dgm:cxn modelId="{CF8BEE4F-AEE6-4AFF-9BB4-155086ED3C3E}" srcId="{E5021AA0-FB13-4643-8CAF-2BB973B40A35}" destId="{7FB64135-1B40-43C0-AE7B-6DB19F42FFC4}" srcOrd="1" destOrd="0" parTransId="{0F1AC031-D36F-47AF-BA9E-1CCB700C3AE1}" sibTransId="{785F2E71-3F1B-45DB-8D62-4D3E7B733664}"/>
    <dgm:cxn modelId="{3292047B-F64E-4327-891E-40B62C7ED171}" type="presOf" srcId="{988F0BD6-465A-47FD-8D7D-D70082B35A1E}" destId="{D10693B7-C9CA-478E-8C71-1BF131B12C39}" srcOrd="1" destOrd="0" presId="urn:microsoft.com/office/officeart/2005/8/layout/target3"/>
    <dgm:cxn modelId="{6A185F57-B604-4775-B627-1E35121BB358}" type="presOf" srcId="{988F0BD6-465A-47FD-8D7D-D70082B35A1E}" destId="{4B2A8516-63EC-439C-9F52-F25E63EEA26C}" srcOrd="0" destOrd="0" presId="urn:microsoft.com/office/officeart/2005/8/layout/target3"/>
    <dgm:cxn modelId="{F2117E8A-2477-465F-B937-BCCEC55BDCD6}" type="presOf" srcId="{7FB64135-1B40-43C0-AE7B-6DB19F42FFC4}" destId="{A19C4C45-3E6E-4302-B873-B911261E6E43}" srcOrd="0" destOrd="0" presId="urn:microsoft.com/office/officeart/2005/8/layout/target3"/>
    <dgm:cxn modelId="{95A7C859-C28B-4F52-8490-F4523E46F854}" srcId="{E5021AA0-FB13-4643-8CAF-2BB973B40A35}" destId="{EB87516A-96BD-44A2-85AF-5FDD5B2420D8}" srcOrd="3" destOrd="0" parTransId="{C8E165D4-30F4-41F9-9AAF-A1F0CAA075DD}" sibTransId="{C9D47532-9848-4C1F-A2A7-5F4F8305DD01}"/>
    <dgm:cxn modelId="{0B9D46F2-4DA7-45D9-B083-207FB80AF883}" type="presParOf" srcId="{FDF1797B-5E96-4A89-95C8-27270CAC04FA}" destId="{324A2BD1-61EB-4A5D-B425-F0CBDF9AF326}" srcOrd="0" destOrd="0" presId="urn:microsoft.com/office/officeart/2005/8/layout/target3"/>
    <dgm:cxn modelId="{EE892B55-47CF-43DC-A9DA-918E72892C8B}" type="presParOf" srcId="{FDF1797B-5E96-4A89-95C8-27270CAC04FA}" destId="{612E362B-D89D-4CFC-AB4E-F750AD239195}" srcOrd="1" destOrd="0" presId="urn:microsoft.com/office/officeart/2005/8/layout/target3"/>
    <dgm:cxn modelId="{3354733F-B779-4109-92C7-791745A50B74}" type="presParOf" srcId="{FDF1797B-5E96-4A89-95C8-27270CAC04FA}" destId="{796DF339-53F0-41D9-BE04-893377DD60EB}" srcOrd="2" destOrd="0" presId="urn:microsoft.com/office/officeart/2005/8/layout/target3"/>
    <dgm:cxn modelId="{F3CABBCE-513F-404C-9FE8-CE8523A4806D}" type="presParOf" srcId="{FDF1797B-5E96-4A89-95C8-27270CAC04FA}" destId="{7A20DA84-860E-4081-B5FC-09725D232695}" srcOrd="3" destOrd="0" presId="urn:microsoft.com/office/officeart/2005/8/layout/target3"/>
    <dgm:cxn modelId="{BEAE2584-42BD-4545-AA08-55E908B8658C}" type="presParOf" srcId="{FDF1797B-5E96-4A89-95C8-27270CAC04FA}" destId="{815079DA-4AAD-4908-88B8-E327E98DDC5F}" srcOrd="4" destOrd="0" presId="urn:microsoft.com/office/officeart/2005/8/layout/target3"/>
    <dgm:cxn modelId="{D3B046C0-3321-406F-92EA-4BDDB0F998BF}" type="presParOf" srcId="{FDF1797B-5E96-4A89-95C8-27270CAC04FA}" destId="{A19C4C45-3E6E-4302-B873-B911261E6E43}" srcOrd="5" destOrd="0" presId="urn:microsoft.com/office/officeart/2005/8/layout/target3"/>
    <dgm:cxn modelId="{76F5EF41-293C-4407-987B-B721F41B81E4}" type="presParOf" srcId="{FDF1797B-5E96-4A89-95C8-27270CAC04FA}" destId="{291DB598-0BA0-47D2-B134-A75242A987E4}" srcOrd="6" destOrd="0" presId="urn:microsoft.com/office/officeart/2005/8/layout/target3"/>
    <dgm:cxn modelId="{5B98313B-D6C0-4686-8F97-6C8D0E5209F9}" type="presParOf" srcId="{FDF1797B-5E96-4A89-95C8-27270CAC04FA}" destId="{9336A7D3-800C-4E65-92D4-BBB6E96A9ECB}" srcOrd="7" destOrd="0" presId="urn:microsoft.com/office/officeart/2005/8/layout/target3"/>
    <dgm:cxn modelId="{8C3BF94B-CC87-4E76-8C19-6B53EA25C4CD}" type="presParOf" srcId="{FDF1797B-5E96-4A89-95C8-27270CAC04FA}" destId="{4B2A8516-63EC-439C-9F52-F25E63EEA26C}" srcOrd="8" destOrd="0" presId="urn:microsoft.com/office/officeart/2005/8/layout/target3"/>
    <dgm:cxn modelId="{4E30B82C-2985-4F57-BB68-82CB119569A2}" type="presParOf" srcId="{FDF1797B-5E96-4A89-95C8-27270CAC04FA}" destId="{E37914A2-B49C-4EDF-8E03-47B03D924E18}" srcOrd="9" destOrd="0" presId="urn:microsoft.com/office/officeart/2005/8/layout/target3"/>
    <dgm:cxn modelId="{7AA618F5-1764-41AE-AEF7-D2D5C20F7CD1}" type="presParOf" srcId="{FDF1797B-5E96-4A89-95C8-27270CAC04FA}" destId="{76249943-3044-4AEB-BF4B-8AD3A87EE1DC}" srcOrd="10" destOrd="0" presId="urn:microsoft.com/office/officeart/2005/8/layout/target3"/>
    <dgm:cxn modelId="{3DE06131-633F-4F68-AF9C-43522FAC6E3A}" type="presParOf" srcId="{FDF1797B-5E96-4A89-95C8-27270CAC04FA}" destId="{7FBD481B-65E8-46E0-A529-17E91BD80029}" srcOrd="11" destOrd="0" presId="urn:microsoft.com/office/officeart/2005/8/layout/target3"/>
    <dgm:cxn modelId="{74004496-14FA-413F-92E7-94FEA623646A}" type="presParOf" srcId="{FDF1797B-5E96-4A89-95C8-27270CAC04FA}" destId="{E8576711-03E6-4AC0-8BF4-B0AE90C52824}" srcOrd="12" destOrd="0" presId="urn:microsoft.com/office/officeart/2005/8/layout/target3"/>
    <dgm:cxn modelId="{A8AF47C5-0DE8-4DB4-A241-4BBAC711804D}" type="presParOf" srcId="{FDF1797B-5E96-4A89-95C8-27270CAC04FA}" destId="{5F128D15-C220-4AE1-B81D-0B13DB37E7C7}" srcOrd="13" destOrd="0" presId="urn:microsoft.com/office/officeart/2005/8/layout/target3"/>
    <dgm:cxn modelId="{46A9C4CC-E1B0-46C3-AFAC-14FCB735F82A}" type="presParOf" srcId="{FDF1797B-5E96-4A89-95C8-27270CAC04FA}" destId="{DF5AFFF2-814A-4A72-912E-517D8E2661BA}" srcOrd="14" destOrd="0" presId="urn:microsoft.com/office/officeart/2005/8/layout/target3"/>
    <dgm:cxn modelId="{C6C079FC-68BF-4CAF-9931-9C9778393A92}" type="presParOf" srcId="{FDF1797B-5E96-4A89-95C8-27270CAC04FA}" destId="{C43C4C8F-6E9D-49EB-8EF4-2C240B29D3D2}" srcOrd="15" destOrd="0" presId="urn:microsoft.com/office/officeart/2005/8/layout/target3"/>
    <dgm:cxn modelId="{5384B0F1-0FA3-4D4D-862F-B724426E782C}" type="presParOf" srcId="{FDF1797B-5E96-4A89-95C8-27270CAC04FA}" destId="{534899E4-D970-45B5-9CB0-CB3AF28BB0DF}" srcOrd="16" destOrd="0" presId="urn:microsoft.com/office/officeart/2005/8/layout/target3"/>
    <dgm:cxn modelId="{69893319-C2B2-4CE4-B596-A137E6FCD7A6}" type="presParOf" srcId="{FDF1797B-5E96-4A89-95C8-27270CAC04FA}" destId="{B9517158-81E1-4B8C-ACB4-4838380168F6}" srcOrd="17" destOrd="0" presId="urn:microsoft.com/office/officeart/2005/8/layout/target3"/>
    <dgm:cxn modelId="{42DCEFEB-6B49-44E0-9E8E-5B66E91F3939}" type="presParOf" srcId="{FDF1797B-5E96-4A89-95C8-27270CAC04FA}" destId="{8EFE751D-85FB-44FE-B60D-48B4A0EAF2E4}" srcOrd="18" destOrd="0" presId="urn:microsoft.com/office/officeart/2005/8/layout/target3"/>
    <dgm:cxn modelId="{C90B5F3C-0413-450B-B557-BC5B889173F4}" type="presParOf" srcId="{FDF1797B-5E96-4A89-95C8-27270CAC04FA}" destId="{A21F73AF-CC9A-4A60-BC82-1C2C40EFB306}" srcOrd="19" destOrd="0" presId="urn:microsoft.com/office/officeart/2005/8/layout/target3"/>
    <dgm:cxn modelId="{02D9F2DC-32EF-45B9-9987-231C58339036}" type="presParOf" srcId="{FDF1797B-5E96-4A89-95C8-27270CAC04FA}" destId="{2D995B73-2289-4A02-9805-21BB3F7F3D04}" srcOrd="20" destOrd="0" presId="urn:microsoft.com/office/officeart/2005/8/layout/target3"/>
    <dgm:cxn modelId="{E5EE731B-1CFF-4889-AE71-D11B27FAFB45}" type="presParOf" srcId="{FDF1797B-5E96-4A89-95C8-27270CAC04FA}" destId="{12C4C4F3-AE84-4984-987A-897B6AEE5E06}" srcOrd="21" destOrd="0" presId="urn:microsoft.com/office/officeart/2005/8/layout/target3"/>
    <dgm:cxn modelId="{43FD9C74-CDD0-4660-821C-6D1951813883}" type="presParOf" srcId="{FDF1797B-5E96-4A89-95C8-27270CAC04FA}" destId="{ABD975AE-0E7C-412B-A70A-D1D5C267CE3D}" srcOrd="22" destOrd="0" presId="urn:microsoft.com/office/officeart/2005/8/layout/target3"/>
    <dgm:cxn modelId="{4011B360-260E-4316-93CB-29FE71F67B4E}" type="presParOf" srcId="{FDF1797B-5E96-4A89-95C8-27270CAC04FA}" destId="{D10693B7-C9CA-478E-8C71-1BF131B12C39}" srcOrd="23" destOrd="0" presId="urn:microsoft.com/office/officeart/2005/8/layout/target3"/>
    <dgm:cxn modelId="{0DBB6E2C-8E73-4561-956A-ABA5197C553F}" type="presParOf" srcId="{FDF1797B-5E96-4A89-95C8-27270CAC04FA}" destId="{7226E300-3951-4166-AA11-6451F28BAB2F}" srcOrd="24" destOrd="0" presId="urn:microsoft.com/office/officeart/2005/8/layout/target3"/>
    <dgm:cxn modelId="{203018AE-B7D7-4E54-A731-2C44168AB9A6}" type="presParOf" srcId="{FDF1797B-5E96-4A89-95C8-27270CAC04FA}" destId="{18208A78-4A7D-469D-B09F-3966222E4DC5}" srcOrd="25" destOrd="0" presId="urn:microsoft.com/office/officeart/2005/8/layout/target3"/>
    <dgm:cxn modelId="{D5539D93-CADB-4E65-BDCD-7313F4978704}" type="presParOf" srcId="{FDF1797B-5E96-4A89-95C8-27270CAC04FA}" destId="{5FB18ACC-905F-4C79-9CD5-70E5F332D8CC}" srcOrd="26" destOrd="0" presId="urn:microsoft.com/office/officeart/2005/8/layout/target3"/>
    <dgm:cxn modelId="{3E26DE12-4910-4325-B1C1-FBF404841C75}" type="presParOf" srcId="{FDF1797B-5E96-4A89-95C8-27270CAC04FA}" destId="{CFA0EFFC-8191-4B65-B703-734C4868188D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BDC5BE-A65D-433E-8639-45C872C759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7EA019D-97FA-4F02-A559-A9E258BC3576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cosa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vez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1B10D-4794-45FD-9027-12B7060628C9}" type="parTrans" cxnId="{775C1E71-B9F3-4D7F-AA36-5414AB78B3A9}">
      <dgm:prSet/>
      <dgm:spPr/>
      <dgm:t>
        <a:bodyPr/>
        <a:lstStyle/>
        <a:p>
          <a:endParaRPr lang="es-MX"/>
        </a:p>
      </dgm:t>
    </dgm:pt>
    <dgm:pt modelId="{41AD576A-C593-4DFA-82A0-48F285CAF0C5}" type="sibTrans" cxnId="{775C1E71-B9F3-4D7F-AA36-5414AB78B3A9}">
      <dgm:prSet/>
      <dgm:spPr/>
      <dgm:t>
        <a:bodyPr/>
        <a:lstStyle/>
        <a:p>
          <a:endParaRPr lang="es-MX"/>
        </a:p>
      </dgm:t>
    </dgm:pt>
    <dgm:pt modelId="{D22B67A4-3BE8-4F94-A233-FF928E31C130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concentran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trabajo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CD13F-5147-478C-821E-4BD93B61DA9D}" type="parTrans" cxnId="{DA6170B1-69B2-4ED8-8CEA-DF76FBBECB7A}">
      <dgm:prSet/>
      <dgm:spPr/>
      <dgm:t>
        <a:bodyPr/>
        <a:lstStyle/>
        <a:p>
          <a:endParaRPr lang="es-MX"/>
        </a:p>
      </dgm:t>
    </dgm:pt>
    <dgm:pt modelId="{08E04053-89A2-49ED-9755-11A4FA7248B0}" type="sibTrans" cxnId="{DA6170B1-69B2-4ED8-8CEA-DF76FBBECB7A}">
      <dgm:prSet/>
      <dgm:spPr/>
      <dgm:t>
        <a:bodyPr/>
        <a:lstStyle/>
        <a:p>
          <a:endParaRPr lang="es-MX"/>
        </a:p>
      </dgm:t>
    </dgm:pt>
    <dgm:pt modelId="{C6B94098-B255-4A7B-BF3D-229ABAD7C4D8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Toman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serio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compromisos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tiempo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038F2-B05A-4832-A7A0-44A928C95D0D}" type="parTrans" cxnId="{A1195048-5D16-4FCB-AE90-EF84D343F789}">
      <dgm:prSet/>
      <dgm:spPr/>
      <dgm:t>
        <a:bodyPr/>
        <a:lstStyle/>
        <a:p>
          <a:endParaRPr lang="es-MX"/>
        </a:p>
      </dgm:t>
    </dgm:pt>
    <dgm:pt modelId="{C4DE5172-F8EE-4BBB-B240-25A7C9321E7A}" type="sibTrans" cxnId="{A1195048-5D16-4FCB-AE90-EF84D343F789}">
      <dgm:prSet/>
      <dgm:spPr/>
      <dgm:t>
        <a:bodyPr/>
        <a:lstStyle/>
        <a:p>
          <a:endParaRPr lang="es-MX"/>
        </a:p>
      </dgm:t>
    </dgm:pt>
    <dgm:pt modelId="{AF797305-282F-4D16-9C13-644EA61F4878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comprometidos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trabajo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F0019-2CEA-4E50-A4D4-94D9644EF1C8}" type="parTrans" cxnId="{A75797D1-1F8E-404E-8009-6BA57360846F}">
      <dgm:prSet/>
      <dgm:spPr/>
      <dgm:t>
        <a:bodyPr/>
        <a:lstStyle/>
        <a:p>
          <a:endParaRPr lang="es-MX"/>
        </a:p>
      </dgm:t>
    </dgm:pt>
    <dgm:pt modelId="{714D6AB8-9BE5-4DFD-B541-410BB655A799}" type="sibTrans" cxnId="{A75797D1-1F8E-404E-8009-6BA57360846F}">
      <dgm:prSet/>
      <dgm:spPr/>
      <dgm:t>
        <a:bodyPr/>
        <a:lstStyle/>
        <a:p>
          <a:endParaRPr lang="es-MX"/>
        </a:p>
      </dgm:t>
    </dgm:pt>
    <dgm:pt modelId="{9E7F1127-D221-4BE9-A279-2CB6A2234387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Muestran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respeto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propiedad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privada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vez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piden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prestado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prestan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B938D-BC77-433F-8AD5-6E34E59646CD}" type="parTrans" cxnId="{EBCF69A0-F437-4543-9DE7-1568E3D6D74F}">
      <dgm:prSet/>
      <dgm:spPr/>
      <dgm:t>
        <a:bodyPr/>
        <a:lstStyle/>
        <a:p>
          <a:endParaRPr lang="es-MX"/>
        </a:p>
      </dgm:t>
    </dgm:pt>
    <dgm:pt modelId="{6F2DC05F-0585-4C07-9373-D9AC9D86F378}" type="sibTrans" cxnId="{EBCF69A0-F437-4543-9DE7-1568E3D6D74F}">
      <dgm:prSet/>
      <dgm:spPr/>
      <dgm:t>
        <a:bodyPr/>
        <a:lstStyle/>
        <a:p>
          <a:endParaRPr lang="es-MX"/>
        </a:p>
      </dgm:t>
    </dgm:pt>
    <dgm:pt modelId="{8647ABA0-C011-41EB-B16D-FE3200AB61E4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acostumbrados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las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relaciones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plazo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3AE1C-EB23-40D5-BC4D-6098059AEFED}" type="parTrans" cxnId="{F6C0C5BB-3AB4-4734-9BC1-88E99D1C49BD}">
      <dgm:prSet/>
      <dgm:spPr/>
      <dgm:t>
        <a:bodyPr/>
        <a:lstStyle/>
        <a:p>
          <a:endParaRPr lang="es-MX"/>
        </a:p>
      </dgm:t>
    </dgm:pt>
    <dgm:pt modelId="{16E3B889-563E-4536-BC5E-1794E5CB85DF}" type="sibTrans" cxnId="{F6C0C5BB-3AB4-4734-9BC1-88E99D1C49BD}">
      <dgm:prSet/>
      <dgm:spPr/>
      <dgm:t>
        <a:bodyPr/>
        <a:lstStyle/>
        <a:p>
          <a:endParaRPr lang="es-MX"/>
        </a:p>
      </dgm:t>
    </dgm:pt>
    <dgm:pt modelId="{F19575EE-6F57-41D5-81FE-3713A6BD2DF0}" type="pres">
      <dgm:prSet presAssocID="{8BBDC5BE-A65D-433E-8639-45C872C759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80490FA-0D17-4D4D-A327-188B47FEA50B}" type="pres">
      <dgm:prSet presAssocID="{27EA019D-97FA-4F02-A559-A9E258BC357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178735-49B4-4E8A-A1C3-F0D030098D5B}" type="pres">
      <dgm:prSet presAssocID="{41AD576A-C593-4DFA-82A0-48F285CAF0C5}" presName="spacer" presStyleCnt="0"/>
      <dgm:spPr/>
      <dgm:t>
        <a:bodyPr/>
        <a:lstStyle/>
        <a:p>
          <a:endParaRPr lang="es-MX"/>
        </a:p>
      </dgm:t>
    </dgm:pt>
    <dgm:pt modelId="{612FFCDD-AC40-4C28-9C86-F1CF5B8558B6}" type="pres">
      <dgm:prSet presAssocID="{D22B67A4-3BE8-4F94-A233-FF928E31C13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225425-E3FB-4E7D-9D00-03D57AFE3ADB}" type="pres">
      <dgm:prSet presAssocID="{08E04053-89A2-49ED-9755-11A4FA7248B0}" presName="spacer" presStyleCnt="0"/>
      <dgm:spPr/>
      <dgm:t>
        <a:bodyPr/>
        <a:lstStyle/>
        <a:p>
          <a:endParaRPr lang="es-MX"/>
        </a:p>
      </dgm:t>
    </dgm:pt>
    <dgm:pt modelId="{237A77BD-031C-4B23-83C3-F83BEB2D9E60}" type="pres">
      <dgm:prSet presAssocID="{C6B94098-B255-4A7B-BF3D-229ABAD7C4D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A1E194-1043-4ECA-8E06-D37B9605B048}" type="pres">
      <dgm:prSet presAssocID="{C4DE5172-F8EE-4BBB-B240-25A7C9321E7A}" presName="spacer" presStyleCnt="0"/>
      <dgm:spPr/>
      <dgm:t>
        <a:bodyPr/>
        <a:lstStyle/>
        <a:p>
          <a:endParaRPr lang="es-MX"/>
        </a:p>
      </dgm:t>
    </dgm:pt>
    <dgm:pt modelId="{7E0D9E08-132A-4652-B129-38DDAF2AC330}" type="pres">
      <dgm:prSet presAssocID="{AF797305-282F-4D16-9C13-644EA61F487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DC56C9-1592-4981-953B-EE82E6DAB661}" type="pres">
      <dgm:prSet presAssocID="{714D6AB8-9BE5-4DFD-B541-410BB655A799}" presName="spacer" presStyleCnt="0"/>
      <dgm:spPr/>
      <dgm:t>
        <a:bodyPr/>
        <a:lstStyle/>
        <a:p>
          <a:endParaRPr lang="es-MX"/>
        </a:p>
      </dgm:t>
    </dgm:pt>
    <dgm:pt modelId="{7EAD5478-D95B-48A2-B764-25B43AB83AC6}" type="pres">
      <dgm:prSet presAssocID="{9E7F1127-D221-4BE9-A279-2CB6A223438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076244-B4D2-463B-8F3B-88EDDE7344F4}" type="pres">
      <dgm:prSet presAssocID="{6F2DC05F-0585-4C07-9373-D9AC9D86F378}" presName="spacer" presStyleCnt="0"/>
      <dgm:spPr/>
      <dgm:t>
        <a:bodyPr/>
        <a:lstStyle/>
        <a:p>
          <a:endParaRPr lang="es-MX"/>
        </a:p>
      </dgm:t>
    </dgm:pt>
    <dgm:pt modelId="{3926A55D-A691-468D-82D0-796B9F099B7F}" type="pres">
      <dgm:prSet presAssocID="{8647ABA0-C011-41EB-B16D-FE3200AB61E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59A177-FADD-408A-AC8F-05CB68FEF737}" type="presOf" srcId="{C6B94098-B255-4A7B-BF3D-229ABAD7C4D8}" destId="{237A77BD-031C-4B23-83C3-F83BEB2D9E60}" srcOrd="0" destOrd="0" presId="urn:microsoft.com/office/officeart/2005/8/layout/vList2"/>
    <dgm:cxn modelId="{D8FB50CB-BBB1-4022-AD30-CC890C46D3DA}" type="presOf" srcId="{8BBDC5BE-A65D-433E-8639-45C872C759DE}" destId="{F19575EE-6F57-41D5-81FE-3713A6BD2DF0}" srcOrd="0" destOrd="0" presId="urn:microsoft.com/office/officeart/2005/8/layout/vList2"/>
    <dgm:cxn modelId="{F6C0C5BB-3AB4-4734-9BC1-88E99D1C49BD}" srcId="{8BBDC5BE-A65D-433E-8639-45C872C759DE}" destId="{8647ABA0-C011-41EB-B16D-FE3200AB61E4}" srcOrd="5" destOrd="0" parTransId="{A893AE1C-EB23-40D5-BC4D-6098059AEFED}" sibTransId="{16E3B889-563E-4536-BC5E-1794E5CB85DF}"/>
    <dgm:cxn modelId="{A1195048-5D16-4FCB-AE90-EF84D343F789}" srcId="{8BBDC5BE-A65D-433E-8639-45C872C759DE}" destId="{C6B94098-B255-4A7B-BF3D-229ABAD7C4D8}" srcOrd="2" destOrd="0" parTransId="{0F7038F2-B05A-4832-A7A0-44A928C95D0D}" sibTransId="{C4DE5172-F8EE-4BBB-B240-25A7C9321E7A}"/>
    <dgm:cxn modelId="{C9EF9FFD-0FBF-46F9-95EF-656D48C64107}" type="presOf" srcId="{27EA019D-97FA-4F02-A559-A9E258BC3576}" destId="{180490FA-0D17-4D4D-A327-188B47FEA50B}" srcOrd="0" destOrd="0" presId="urn:microsoft.com/office/officeart/2005/8/layout/vList2"/>
    <dgm:cxn modelId="{DA6170B1-69B2-4ED8-8CEA-DF76FBBECB7A}" srcId="{8BBDC5BE-A65D-433E-8639-45C872C759DE}" destId="{D22B67A4-3BE8-4F94-A233-FF928E31C130}" srcOrd="1" destOrd="0" parTransId="{3FFCD13F-5147-478C-821E-4BD93B61DA9D}" sibTransId="{08E04053-89A2-49ED-9755-11A4FA7248B0}"/>
    <dgm:cxn modelId="{EBCF69A0-F437-4543-9DE7-1568E3D6D74F}" srcId="{8BBDC5BE-A65D-433E-8639-45C872C759DE}" destId="{9E7F1127-D221-4BE9-A279-2CB6A2234387}" srcOrd="4" destOrd="0" parTransId="{5E8B938D-BC77-433F-8AD5-6E34E59646CD}" sibTransId="{6F2DC05F-0585-4C07-9373-D9AC9D86F378}"/>
    <dgm:cxn modelId="{635495DE-FFDD-474D-9B8A-7E883BB0FB8E}" type="presOf" srcId="{AF797305-282F-4D16-9C13-644EA61F4878}" destId="{7E0D9E08-132A-4652-B129-38DDAF2AC330}" srcOrd="0" destOrd="0" presId="urn:microsoft.com/office/officeart/2005/8/layout/vList2"/>
    <dgm:cxn modelId="{775C1E71-B9F3-4D7F-AA36-5414AB78B3A9}" srcId="{8BBDC5BE-A65D-433E-8639-45C872C759DE}" destId="{27EA019D-97FA-4F02-A559-A9E258BC3576}" srcOrd="0" destOrd="0" parTransId="{8A71B10D-4794-45FD-9027-12B7060628C9}" sibTransId="{41AD576A-C593-4DFA-82A0-48F285CAF0C5}"/>
    <dgm:cxn modelId="{20A48497-FB9F-4279-9276-C3736BFE58E9}" type="presOf" srcId="{D22B67A4-3BE8-4F94-A233-FF928E31C130}" destId="{612FFCDD-AC40-4C28-9C86-F1CF5B8558B6}" srcOrd="0" destOrd="0" presId="urn:microsoft.com/office/officeart/2005/8/layout/vList2"/>
    <dgm:cxn modelId="{A75797D1-1F8E-404E-8009-6BA57360846F}" srcId="{8BBDC5BE-A65D-433E-8639-45C872C759DE}" destId="{AF797305-282F-4D16-9C13-644EA61F4878}" srcOrd="3" destOrd="0" parTransId="{38AF0019-2CEA-4E50-A4D4-94D9644EF1C8}" sibTransId="{714D6AB8-9BE5-4DFD-B541-410BB655A799}"/>
    <dgm:cxn modelId="{38878930-2AB9-4AB3-8A4B-FC6EB85DAD71}" type="presOf" srcId="{8647ABA0-C011-41EB-B16D-FE3200AB61E4}" destId="{3926A55D-A691-468D-82D0-796B9F099B7F}" srcOrd="0" destOrd="0" presId="urn:microsoft.com/office/officeart/2005/8/layout/vList2"/>
    <dgm:cxn modelId="{96BBAD3F-D6DD-4397-9187-78DDCBD14268}" type="presOf" srcId="{9E7F1127-D221-4BE9-A279-2CB6A2234387}" destId="{7EAD5478-D95B-48A2-B764-25B43AB83AC6}" srcOrd="0" destOrd="0" presId="urn:microsoft.com/office/officeart/2005/8/layout/vList2"/>
    <dgm:cxn modelId="{558486EB-9F56-4649-A300-4F073EF54205}" type="presParOf" srcId="{F19575EE-6F57-41D5-81FE-3713A6BD2DF0}" destId="{180490FA-0D17-4D4D-A327-188B47FEA50B}" srcOrd="0" destOrd="0" presId="urn:microsoft.com/office/officeart/2005/8/layout/vList2"/>
    <dgm:cxn modelId="{3BE778D2-AD00-4160-9384-8B3BC57F4A16}" type="presParOf" srcId="{F19575EE-6F57-41D5-81FE-3713A6BD2DF0}" destId="{55178735-49B4-4E8A-A1C3-F0D030098D5B}" srcOrd="1" destOrd="0" presId="urn:microsoft.com/office/officeart/2005/8/layout/vList2"/>
    <dgm:cxn modelId="{B9D01E20-614A-427E-960F-E4C86C55F5D3}" type="presParOf" srcId="{F19575EE-6F57-41D5-81FE-3713A6BD2DF0}" destId="{612FFCDD-AC40-4C28-9C86-F1CF5B8558B6}" srcOrd="2" destOrd="0" presId="urn:microsoft.com/office/officeart/2005/8/layout/vList2"/>
    <dgm:cxn modelId="{91A07A2E-D5A2-4D16-9F61-B42706A76202}" type="presParOf" srcId="{F19575EE-6F57-41D5-81FE-3713A6BD2DF0}" destId="{FF225425-E3FB-4E7D-9D00-03D57AFE3ADB}" srcOrd="3" destOrd="0" presId="urn:microsoft.com/office/officeart/2005/8/layout/vList2"/>
    <dgm:cxn modelId="{AF3F7A91-1DA0-4585-AE76-D2B68122E8EB}" type="presParOf" srcId="{F19575EE-6F57-41D5-81FE-3713A6BD2DF0}" destId="{237A77BD-031C-4B23-83C3-F83BEB2D9E60}" srcOrd="4" destOrd="0" presId="urn:microsoft.com/office/officeart/2005/8/layout/vList2"/>
    <dgm:cxn modelId="{4D8A0704-A7BE-4C86-85DA-21A46C4566C6}" type="presParOf" srcId="{F19575EE-6F57-41D5-81FE-3713A6BD2DF0}" destId="{1AA1E194-1043-4ECA-8E06-D37B9605B048}" srcOrd="5" destOrd="0" presId="urn:microsoft.com/office/officeart/2005/8/layout/vList2"/>
    <dgm:cxn modelId="{3043ED54-C95F-4A8D-B551-843E30E662FA}" type="presParOf" srcId="{F19575EE-6F57-41D5-81FE-3713A6BD2DF0}" destId="{7E0D9E08-132A-4652-B129-38DDAF2AC330}" srcOrd="6" destOrd="0" presId="urn:microsoft.com/office/officeart/2005/8/layout/vList2"/>
    <dgm:cxn modelId="{8A0072E2-6062-4289-BEAE-B4BF4B0BD62D}" type="presParOf" srcId="{F19575EE-6F57-41D5-81FE-3713A6BD2DF0}" destId="{67DC56C9-1592-4981-953B-EE82E6DAB661}" srcOrd="7" destOrd="0" presId="urn:microsoft.com/office/officeart/2005/8/layout/vList2"/>
    <dgm:cxn modelId="{E273F183-600E-402B-A6E7-613E89BD025C}" type="presParOf" srcId="{F19575EE-6F57-41D5-81FE-3713A6BD2DF0}" destId="{7EAD5478-D95B-48A2-B764-25B43AB83AC6}" srcOrd="8" destOrd="0" presId="urn:microsoft.com/office/officeart/2005/8/layout/vList2"/>
    <dgm:cxn modelId="{6A37C01B-E6E4-4FF0-9C52-34E90B464630}" type="presParOf" srcId="{F19575EE-6F57-41D5-81FE-3713A6BD2DF0}" destId="{68076244-B4D2-463B-8F3B-88EDDE7344F4}" srcOrd="9" destOrd="0" presId="urn:microsoft.com/office/officeart/2005/8/layout/vList2"/>
    <dgm:cxn modelId="{36A6A50D-0547-4E86-A172-E891A7DB10CC}" type="presParOf" srcId="{F19575EE-6F57-41D5-81FE-3713A6BD2DF0}" destId="{3926A55D-A691-468D-82D0-796B9F099B7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4B8EBF-87BB-4669-9E8A-9D0D47908FE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AAB3FD7-15DB-4700-B1A9-BE9853A8A793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muchas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cosas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vez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69EE6-FDC9-40C2-A80D-0323CA1162C2}" type="parTrans" cxnId="{A066E9F0-140E-40FF-98C9-95D886B99DEB}">
      <dgm:prSet/>
      <dgm:spPr/>
      <dgm:t>
        <a:bodyPr/>
        <a:lstStyle/>
        <a:p>
          <a:endParaRPr lang="es-MX"/>
        </a:p>
      </dgm:t>
    </dgm:pt>
    <dgm:pt modelId="{E758DF6A-B214-4B67-81C5-1A75DEC07E3E}" type="sibTrans" cxnId="{A066E9F0-140E-40FF-98C9-95D886B99DEB}">
      <dgm:prSet/>
      <dgm:spPr/>
      <dgm:t>
        <a:bodyPr/>
        <a:lstStyle/>
        <a:p>
          <a:endParaRPr lang="es-MX"/>
        </a:p>
      </dgm:t>
    </dgm:pt>
    <dgm:pt modelId="{85532857-4BB5-48C6-8C5A-5E29A25E9F0C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distraídos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653C7-13B3-4A98-ADB8-4611A8DBAC5C}" type="parTrans" cxnId="{CA63B17B-6C16-4D88-9F7C-EF17E881A8B9}">
      <dgm:prSet/>
      <dgm:spPr/>
      <dgm:t>
        <a:bodyPr/>
        <a:lstStyle/>
        <a:p>
          <a:endParaRPr lang="es-MX"/>
        </a:p>
      </dgm:t>
    </dgm:pt>
    <dgm:pt modelId="{6BB34947-AEB3-4BD5-AD27-AD7F2159FACD}" type="sibTrans" cxnId="{CA63B17B-6C16-4D88-9F7C-EF17E881A8B9}">
      <dgm:prSet/>
      <dgm:spPr/>
      <dgm:t>
        <a:bodyPr/>
        <a:lstStyle/>
        <a:p>
          <a:endParaRPr lang="es-MX"/>
        </a:p>
      </dgm:t>
    </dgm:pt>
    <dgm:pt modelId="{48CA0B37-69C9-4B8C-9F11-EABB02950DA4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Toman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compromisos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tiempo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ligera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D83D2-F365-4905-8CE4-4D42E4C2AB20}" type="parTrans" cxnId="{EBD87DCF-542B-4402-8008-9982E2B19B4A}">
      <dgm:prSet/>
      <dgm:spPr/>
      <dgm:t>
        <a:bodyPr/>
        <a:lstStyle/>
        <a:p>
          <a:endParaRPr lang="es-MX"/>
        </a:p>
      </dgm:t>
    </dgm:pt>
    <dgm:pt modelId="{1D40CEA5-E42E-4E00-89E9-A592E7EC99D0}" type="sibTrans" cxnId="{EBD87DCF-542B-4402-8008-9982E2B19B4A}">
      <dgm:prSet/>
      <dgm:spPr/>
      <dgm:t>
        <a:bodyPr/>
        <a:lstStyle/>
        <a:p>
          <a:endParaRPr lang="es-MX"/>
        </a:p>
      </dgm:t>
    </dgm:pt>
    <dgm:pt modelId="{9000D0C4-C96A-4CC2-B1B1-36004C16C1C8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comprometen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las personas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44375-B9DE-483A-8B56-929C3989AFC4}" type="parTrans" cxnId="{B3B9C101-BC5A-4B40-B3A2-592839657372}">
      <dgm:prSet/>
      <dgm:spPr/>
      <dgm:t>
        <a:bodyPr/>
        <a:lstStyle/>
        <a:p>
          <a:endParaRPr lang="es-MX"/>
        </a:p>
      </dgm:t>
    </dgm:pt>
    <dgm:pt modelId="{0CF4DBEA-6CF9-4748-9524-4B2684D1299C}" type="sibTrans" cxnId="{B3B9C101-BC5A-4B40-B3A2-592839657372}">
      <dgm:prSet/>
      <dgm:spPr/>
      <dgm:t>
        <a:bodyPr/>
        <a:lstStyle/>
        <a:p>
          <a:endParaRPr lang="es-MX"/>
        </a:p>
      </dgm:t>
    </dgm:pt>
    <dgm:pt modelId="{0C26A6D6-A4BE-4EFF-8C91-79383E17A8B1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Piden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prestado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prestan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cosas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menudo		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56B4-525C-4BAE-887B-499A1C8D34EF}" type="parTrans" cxnId="{C31DC4E6-3BD3-4BD1-97CE-FBEBCC298323}">
      <dgm:prSet/>
      <dgm:spPr/>
      <dgm:t>
        <a:bodyPr/>
        <a:lstStyle/>
        <a:p>
          <a:endParaRPr lang="es-MX"/>
        </a:p>
      </dgm:t>
    </dgm:pt>
    <dgm:pt modelId="{16A8A468-E816-45DD-801B-761FC78D7789}" type="sibTrans" cxnId="{C31DC4E6-3BD3-4BD1-97CE-FBEBCC298323}">
      <dgm:prSet/>
      <dgm:spPr/>
      <dgm:t>
        <a:bodyPr/>
        <a:lstStyle/>
        <a:p>
          <a:endParaRPr lang="es-MX"/>
        </a:p>
      </dgm:t>
    </dgm:pt>
    <dgm:pt modelId="{10F4AC8C-6834-4604-98F8-391EB3FCA014}">
      <dgm:prSet/>
      <dgm:spPr/>
      <dgm:t>
        <a:bodyPr/>
        <a:lstStyle/>
        <a:p>
          <a:pPr rtl="0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Tienden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construir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relaciones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vida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8758-A1B3-4F54-B219-FFC054D87C08}" type="parTrans" cxnId="{741128F2-D87D-4827-8191-E1505775C9FB}">
      <dgm:prSet/>
      <dgm:spPr/>
      <dgm:t>
        <a:bodyPr/>
        <a:lstStyle/>
        <a:p>
          <a:endParaRPr lang="es-MX"/>
        </a:p>
      </dgm:t>
    </dgm:pt>
    <dgm:pt modelId="{4A52C8FD-E7F9-4DBF-8F98-C1ED50A13881}" type="sibTrans" cxnId="{741128F2-D87D-4827-8191-E1505775C9FB}">
      <dgm:prSet/>
      <dgm:spPr/>
      <dgm:t>
        <a:bodyPr/>
        <a:lstStyle/>
        <a:p>
          <a:endParaRPr lang="es-MX"/>
        </a:p>
      </dgm:t>
    </dgm:pt>
    <dgm:pt modelId="{1DB1141A-2D02-4D69-BDC1-DBEFD6A59E8F}" type="pres">
      <dgm:prSet presAssocID="{3A4B8EBF-87BB-4669-9E8A-9D0D47908F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CC982EE-926C-4162-95CF-52F4117B1AB4}" type="pres">
      <dgm:prSet presAssocID="{FAAB3FD7-15DB-4700-B1A9-BE9853A8A79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B0316B-D422-4B1D-B173-CF343EBF96DE}" type="pres">
      <dgm:prSet presAssocID="{E758DF6A-B214-4B67-81C5-1A75DEC07E3E}" presName="spacer" presStyleCnt="0"/>
      <dgm:spPr/>
      <dgm:t>
        <a:bodyPr/>
        <a:lstStyle/>
        <a:p>
          <a:endParaRPr lang="es-MX"/>
        </a:p>
      </dgm:t>
    </dgm:pt>
    <dgm:pt modelId="{58BE2B0F-7191-4630-BF31-1D1DE48B47D8}" type="pres">
      <dgm:prSet presAssocID="{85532857-4BB5-48C6-8C5A-5E29A25E9F0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1A916F-57BA-4C12-B294-DB005F9C61D1}" type="pres">
      <dgm:prSet presAssocID="{6BB34947-AEB3-4BD5-AD27-AD7F2159FACD}" presName="spacer" presStyleCnt="0"/>
      <dgm:spPr/>
      <dgm:t>
        <a:bodyPr/>
        <a:lstStyle/>
        <a:p>
          <a:endParaRPr lang="es-MX"/>
        </a:p>
      </dgm:t>
    </dgm:pt>
    <dgm:pt modelId="{D41CB598-C788-4F80-BBDD-CA85CA27F689}" type="pres">
      <dgm:prSet presAssocID="{48CA0B37-69C9-4B8C-9F11-EABB02950DA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D80356-1034-464A-B3B4-27C68C6F9A0E}" type="pres">
      <dgm:prSet presAssocID="{1D40CEA5-E42E-4E00-89E9-A592E7EC99D0}" presName="spacer" presStyleCnt="0"/>
      <dgm:spPr/>
      <dgm:t>
        <a:bodyPr/>
        <a:lstStyle/>
        <a:p>
          <a:endParaRPr lang="es-MX"/>
        </a:p>
      </dgm:t>
    </dgm:pt>
    <dgm:pt modelId="{493EB7A8-CA19-4D73-852D-181ADFB0A278}" type="pres">
      <dgm:prSet presAssocID="{9000D0C4-C96A-4CC2-B1B1-36004C16C1C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6E61AC-1E55-407D-8D24-6A8337574C84}" type="pres">
      <dgm:prSet presAssocID="{0CF4DBEA-6CF9-4748-9524-4B2684D1299C}" presName="spacer" presStyleCnt="0"/>
      <dgm:spPr/>
      <dgm:t>
        <a:bodyPr/>
        <a:lstStyle/>
        <a:p>
          <a:endParaRPr lang="es-MX"/>
        </a:p>
      </dgm:t>
    </dgm:pt>
    <dgm:pt modelId="{10A5270D-F462-4B59-885B-22EEA7071A5A}" type="pres">
      <dgm:prSet presAssocID="{0C26A6D6-A4BE-4EFF-8C91-79383E17A8B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18828C-5812-4A0B-A496-917AFEC445D5}" type="pres">
      <dgm:prSet presAssocID="{16A8A468-E816-45DD-801B-761FC78D7789}" presName="spacer" presStyleCnt="0"/>
      <dgm:spPr/>
      <dgm:t>
        <a:bodyPr/>
        <a:lstStyle/>
        <a:p>
          <a:endParaRPr lang="es-MX"/>
        </a:p>
      </dgm:t>
    </dgm:pt>
    <dgm:pt modelId="{B7AF937B-176B-4CC2-B92A-E8278B9C7722}" type="pres">
      <dgm:prSet presAssocID="{10F4AC8C-6834-4604-98F8-391EB3FCA01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226A17A-BD18-4FA8-B016-FF659B1F8741}" type="presOf" srcId="{0C26A6D6-A4BE-4EFF-8C91-79383E17A8B1}" destId="{10A5270D-F462-4B59-885B-22EEA7071A5A}" srcOrd="0" destOrd="0" presId="urn:microsoft.com/office/officeart/2005/8/layout/vList2"/>
    <dgm:cxn modelId="{170F775A-6BA9-4945-AE75-DF7639BB0C52}" type="presOf" srcId="{9000D0C4-C96A-4CC2-B1B1-36004C16C1C8}" destId="{493EB7A8-CA19-4D73-852D-181ADFB0A278}" srcOrd="0" destOrd="0" presId="urn:microsoft.com/office/officeart/2005/8/layout/vList2"/>
    <dgm:cxn modelId="{A066E9F0-140E-40FF-98C9-95D886B99DEB}" srcId="{3A4B8EBF-87BB-4669-9E8A-9D0D47908FE1}" destId="{FAAB3FD7-15DB-4700-B1A9-BE9853A8A793}" srcOrd="0" destOrd="0" parTransId="{AD069EE6-FDC9-40C2-A80D-0323CA1162C2}" sibTransId="{E758DF6A-B214-4B67-81C5-1A75DEC07E3E}"/>
    <dgm:cxn modelId="{CA63B17B-6C16-4D88-9F7C-EF17E881A8B9}" srcId="{3A4B8EBF-87BB-4669-9E8A-9D0D47908FE1}" destId="{85532857-4BB5-48C6-8C5A-5E29A25E9F0C}" srcOrd="1" destOrd="0" parTransId="{0C8653C7-13B3-4A98-ADB8-4611A8DBAC5C}" sibTransId="{6BB34947-AEB3-4BD5-AD27-AD7F2159FACD}"/>
    <dgm:cxn modelId="{741128F2-D87D-4827-8191-E1505775C9FB}" srcId="{3A4B8EBF-87BB-4669-9E8A-9D0D47908FE1}" destId="{10F4AC8C-6834-4604-98F8-391EB3FCA014}" srcOrd="5" destOrd="0" parTransId="{5E798758-A1B3-4F54-B219-FFC054D87C08}" sibTransId="{4A52C8FD-E7F9-4DBF-8F98-C1ED50A13881}"/>
    <dgm:cxn modelId="{C31DC4E6-3BD3-4BD1-97CE-FBEBCC298323}" srcId="{3A4B8EBF-87BB-4669-9E8A-9D0D47908FE1}" destId="{0C26A6D6-A4BE-4EFF-8C91-79383E17A8B1}" srcOrd="4" destOrd="0" parTransId="{334556B4-525C-4BAE-887B-499A1C8D34EF}" sibTransId="{16A8A468-E816-45DD-801B-761FC78D7789}"/>
    <dgm:cxn modelId="{52B3BCF6-B2ED-4746-9267-0337B6A72F73}" type="presOf" srcId="{FAAB3FD7-15DB-4700-B1A9-BE9853A8A793}" destId="{0CC982EE-926C-4162-95CF-52F4117B1AB4}" srcOrd="0" destOrd="0" presId="urn:microsoft.com/office/officeart/2005/8/layout/vList2"/>
    <dgm:cxn modelId="{EBD87DCF-542B-4402-8008-9982E2B19B4A}" srcId="{3A4B8EBF-87BB-4669-9E8A-9D0D47908FE1}" destId="{48CA0B37-69C9-4B8C-9F11-EABB02950DA4}" srcOrd="2" destOrd="0" parTransId="{862D83D2-F365-4905-8CE4-4D42E4C2AB20}" sibTransId="{1D40CEA5-E42E-4E00-89E9-A592E7EC99D0}"/>
    <dgm:cxn modelId="{C9C9B317-155B-4548-BFAF-CC8E2314289F}" type="presOf" srcId="{3A4B8EBF-87BB-4669-9E8A-9D0D47908FE1}" destId="{1DB1141A-2D02-4D69-BDC1-DBEFD6A59E8F}" srcOrd="0" destOrd="0" presId="urn:microsoft.com/office/officeart/2005/8/layout/vList2"/>
    <dgm:cxn modelId="{30DE8B70-4647-400D-9181-F0E247C7FAB4}" type="presOf" srcId="{10F4AC8C-6834-4604-98F8-391EB3FCA014}" destId="{B7AF937B-176B-4CC2-B92A-E8278B9C7722}" srcOrd="0" destOrd="0" presId="urn:microsoft.com/office/officeart/2005/8/layout/vList2"/>
    <dgm:cxn modelId="{57AAEB1A-E1C0-42D3-BDD8-43C28BA24231}" type="presOf" srcId="{48CA0B37-69C9-4B8C-9F11-EABB02950DA4}" destId="{D41CB598-C788-4F80-BBDD-CA85CA27F689}" srcOrd="0" destOrd="0" presId="urn:microsoft.com/office/officeart/2005/8/layout/vList2"/>
    <dgm:cxn modelId="{68B01F21-DA13-4A63-8E52-77BE458BFED2}" type="presOf" srcId="{85532857-4BB5-48C6-8C5A-5E29A25E9F0C}" destId="{58BE2B0F-7191-4630-BF31-1D1DE48B47D8}" srcOrd="0" destOrd="0" presId="urn:microsoft.com/office/officeart/2005/8/layout/vList2"/>
    <dgm:cxn modelId="{B3B9C101-BC5A-4B40-B3A2-592839657372}" srcId="{3A4B8EBF-87BB-4669-9E8A-9D0D47908FE1}" destId="{9000D0C4-C96A-4CC2-B1B1-36004C16C1C8}" srcOrd="3" destOrd="0" parTransId="{21F44375-B9DE-483A-8B56-929C3989AFC4}" sibTransId="{0CF4DBEA-6CF9-4748-9524-4B2684D1299C}"/>
    <dgm:cxn modelId="{437B5CED-3E21-481B-A30B-31C4BF44765F}" type="presParOf" srcId="{1DB1141A-2D02-4D69-BDC1-DBEFD6A59E8F}" destId="{0CC982EE-926C-4162-95CF-52F4117B1AB4}" srcOrd="0" destOrd="0" presId="urn:microsoft.com/office/officeart/2005/8/layout/vList2"/>
    <dgm:cxn modelId="{1A1E6656-9E99-4E08-9EC8-EF17947E532C}" type="presParOf" srcId="{1DB1141A-2D02-4D69-BDC1-DBEFD6A59E8F}" destId="{1AB0316B-D422-4B1D-B173-CF343EBF96DE}" srcOrd="1" destOrd="0" presId="urn:microsoft.com/office/officeart/2005/8/layout/vList2"/>
    <dgm:cxn modelId="{3B81C21E-5E62-49D3-93AE-46DF10A2A225}" type="presParOf" srcId="{1DB1141A-2D02-4D69-BDC1-DBEFD6A59E8F}" destId="{58BE2B0F-7191-4630-BF31-1D1DE48B47D8}" srcOrd="2" destOrd="0" presId="urn:microsoft.com/office/officeart/2005/8/layout/vList2"/>
    <dgm:cxn modelId="{1AF59A8D-DEE4-4413-A434-32311540FE38}" type="presParOf" srcId="{1DB1141A-2D02-4D69-BDC1-DBEFD6A59E8F}" destId="{0A1A916F-57BA-4C12-B294-DB005F9C61D1}" srcOrd="3" destOrd="0" presId="urn:microsoft.com/office/officeart/2005/8/layout/vList2"/>
    <dgm:cxn modelId="{E70C106A-A0D5-43A5-8892-C4D2B5313512}" type="presParOf" srcId="{1DB1141A-2D02-4D69-BDC1-DBEFD6A59E8F}" destId="{D41CB598-C788-4F80-BBDD-CA85CA27F689}" srcOrd="4" destOrd="0" presId="urn:microsoft.com/office/officeart/2005/8/layout/vList2"/>
    <dgm:cxn modelId="{827528E5-5678-4BFA-AD1B-BAF45638CD05}" type="presParOf" srcId="{1DB1141A-2D02-4D69-BDC1-DBEFD6A59E8F}" destId="{98D80356-1034-464A-B3B4-27C68C6F9A0E}" srcOrd="5" destOrd="0" presId="urn:microsoft.com/office/officeart/2005/8/layout/vList2"/>
    <dgm:cxn modelId="{C1E5F6B6-E094-4F64-BA8B-1A49963F2BF9}" type="presParOf" srcId="{1DB1141A-2D02-4D69-BDC1-DBEFD6A59E8F}" destId="{493EB7A8-CA19-4D73-852D-181ADFB0A278}" srcOrd="6" destOrd="0" presId="urn:microsoft.com/office/officeart/2005/8/layout/vList2"/>
    <dgm:cxn modelId="{A81DC54D-660A-410D-87DE-EB1EA54E3A7D}" type="presParOf" srcId="{1DB1141A-2D02-4D69-BDC1-DBEFD6A59E8F}" destId="{C36E61AC-1E55-407D-8D24-6A8337574C84}" srcOrd="7" destOrd="0" presId="urn:microsoft.com/office/officeart/2005/8/layout/vList2"/>
    <dgm:cxn modelId="{B9CD7574-5C4A-40CB-AFF7-792C69B145FA}" type="presParOf" srcId="{1DB1141A-2D02-4D69-BDC1-DBEFD6A59E8F}" destId="{10A5270D-F462-4B59-885B-22EEA7071A5A}" srcOrd="8" destOrd="0" presId="urn:microsoft.com/office/officeart/2005/8/layout/vList2"/>
    <dgm:cxn modelId="{0FEE3536-5447-4C8C-915D-5E33324B62D4}" type="presParOf" srcId="{1DB1141A-2D02-4D69-BDC1-DBEFD6A59E8F}" destId="{5D18828C-5812-4A0B-A496-917AFEC445D5}" srcOrd="9" destOrd="0" presId="urn:microsoft.com/office/officeart/2005/8/layout/vList2"/>
    <dgm:cxn modelId="{4A7F896C-7AD4-41A4-A2B5-8EBD04D0FB92}" type="presParOf" srcId="{1DB1141A-2D02-4D69-BDC1-DBEFD6A59E8F}" destId="{B7AF937B-176B-4CC2-B92A-E8278B9C772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6B85B7-D649-41B2-8461-C16C804109D7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5E01A4FF-883D-4FCE-B6AD-06B31A753CF4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personas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E.U.A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necesitan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espacio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las personas de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otras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culturas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La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gente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retrocede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persona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está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demasiado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cerca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puede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interpretar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agresivo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despota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de pie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demasiado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cerca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también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puede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interpretar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acoso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sexual.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6BDBF-89CD-4F56-A4F1-54163546ED7B}" type="parTrans" cxnId="{C4362889-708D-4362-96BD-E8D48169B664}">
      <dgm:prSet/>
      <dgm:spPr/>
      <dgm:t>
        <a:bodyPr/>
        <a:lstStyle/>
        <a:p>
          <a:endParaRPr lang="es-MX"/>
        </a:p>
      </dgm:t>
    </dgm:pt>
    <dgm:pt modelId="{FDBCA15E-37DB-4144-9715-648F829D7734}" type="sibTrans" cxnId="{C4362889-708D-4362-96BD-E8D48169B664}">
      <dgm:prSet/>
      <dgm:spPr/>
      <dgm:t>
        <a:bodyPr/>
        <a:lstStyle/>
        <a:p>
          <a:endParaRPr lang="es-MX"/>
        </a:p>
      </dgm:t>
    </dgm:pt>
    <dgm:pt modelId="{87916711-8E62-4D55-9519-989D90400AB0}" type="pres">
      <dgm:prSet presAssocID="{AF6B85B7-D649-41B2-8461-C16C804109D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F5CD8F48-B436-43AC-A791-D44EB4BEC43E}" type="pres">
      <dgm:prSet presAssocID="{AF6B85B7-D649-41B2-8461-C16C804109D7}" presName="pyramid" presStyleLbl="node1" presStyleIdx="0" presStyleCnt="1"/>
      <dgm:spPr/>
      <dgm:t>
        <a:bodyPr/>
        <a:lstStyle/>
        <a:p>
          <a:endParaRPr lang="es-MX"/>
        </a:p>
      </dgm:t>
    </dgm:pt>
    <dgm:pt modelId="{B7812D52-EB05-4F8F-A805-03D90E45D825}" type="pres">
      <dgm:prSet presAssocID="{AF6B85B7-D649-41B2-8461-C16C804109D7}" presName="theList" presStyleCnt="0"/>
      <dgm:spPr/>
      <dgm:t>
        <a:bodyPr/>
        <a:lstStyle/>
        <a:p>
          <a:endParaRPr lang="es-MX"/>
        </a:p>
      </dgm:t>
    </dgm:pt>
    <dgm:pt modelId="{E6EF62FD-7740-408F-9CC0-A98F145A227B}" type="pres">
      <dgm:prSet presAssocID="{5E01A4FF-883D-4FCE-B6AD-06B31A753CF4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62C435-E077-4A08-92A1-D7ADD4970772}" type="pres">
      <dgm:prSet presAssocID="{5E01A4FF-883D-4FCE-B6AD-06B31A753CF4}" presName="aSpace" presStyleCnt="0"/>
      <dgm:spPr/>
      <dgm:t>
        <a:bodyPr/>
        <a:lstStyle/>
        <a:p>
          <a:endParaRPr lang="es-MX"/>
        </a:p>
      </dgm:t>
    </dgm:pt>
  </dgm:ptLst>
  <dgm:cxnLst>
    <dgm:cxn modelId="{DF5041BC-0B6F-4865-98CC-883C01DC63FD}" type="presOf" srcId="{5E01A4FF-883D-4FCE-B6AD-06B31A753CF4}" destId="{E6EF62FD-7740-408F-9CC0-A98F145A227B}" srcOrd="0" destOrd="0" presId="urn:microsoft.com/office/officeart/2005/8/layout/pyramid2"/>
    <dgm:cxn modelId="{0873B80B-88E3-47D6-AE64-3804286DC072}" type="presOf" srcId="{AF6B85B7-D649-41B2-8461-C16C804109D7}" destId="{87916711-8E62-4D55-9519-989D90400AB0}" srcOrd="0" destOrd="0" presId="urn:microsoft.com/office/officeart/2005/8/layout/pyramid2"/>
    <dgm:cxn modelId="{C4362889-708D-4362-96BD-E8D48169B664}" srcId="{AF6B85B7-D649-41B2-8461-C16C804109D7}" destId="{5E01A4FF-883D-4FCE-B6AD-06B31A753CF4}" srcOrd="0" destOrd="0" parTransId="{0D26BDBF-89CD-4F56-A4F1-54163546ED7B}" sibTransId="{FDBCA15E-37DB-4144-9715-648F829D7734}"/>
    <dgm:cxn modelId="{50E5E925-C6F9-4BA6-818B-F8B85D141B8B}" type="presParOf" srcId="{87916711-8E62-4D55-9519-989D90400AB0}" destId="{F5CD8F48-B436-43AC-A791-D44EB4BEC43E}" srcOrd="0" destOrd="0" presId="urn:microsoft.com/office/officeart/2005/8/layout/pyramid2"/>
    <dgm:cxn modelId="{5097CBDE-EE62-42C4-B975-9753F43B3DE6}" type="presParOf" srcId="{87916711-8E62-4D55-9519-989D90400AB0}" destId="{B7812D52-EB05-4F8F-A805-03D90E45D825}" srcOrd="1" destOrd="0" presId="urn:microsoft.com/office/officeart/2005/8/layout/pyramid2"/>
    <dgm:cxn modelId="{91F66DDF-53CE-4022-BCBA-4787926C2100}" type="presParOf" srcId="{B7812D52-EB05-4F8F-A805-03D90E45D825}" destId="{E6EF62FD-7740-408F-9CC0-A98F145A227B}" srcOrd="0" destOrd="0" presId="urn:microsoft.com/office/officeart/2005/8/layout/pyramid2"/>
    <dgm:cxn modelId="{8F3DBAB2-0D61-45A7-90DF-DD0DD2E54246}" type="presParOf" srcId="{B7812D52-EB05-4F8F-A805-03D90E45D825}" destId="{FA62C435-E077-4A08-92A1-D7ADD497077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71E81D-909A-4A5B-8865-4D4E29BF93A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56CACBC-D821-47C3-8418-39C19A27F68A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zona intima 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18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pulgadas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reservado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amigos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cercanos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8E7EB-4DB9-46B6-BCA8-077F5A4DB515}" type="parTrans" cxnId="{FC9808E4-7DC1-4E37-BD72-CE1BF36C2D7F}">
      <dgm:prSet/>
      <dgm:spPr/>
      <dgm:t>
        <a:bodyPr/>
        <a:lstStyle/>
        <a:p>
          <a:endParaRPr lang="es-MX"/>
        </a:p>
      </dgm:t>
    </dgm:pt>
    <dgm:pt modelId="{EE1DBCA9-76EB-46FE-9353-239DF3EEBF1E}" type="sibTrans" cxnId="{FC9808E4-7DC1-4E37-BD72-CE1BF36C2D7F}">
      <dgm:prSet/>
      <dgm:spPr/>
      <dgm:t>
        <a:bodyPr/>
        <a:lstStyle/>
        <a:p>
          <a:endParaRPr lang="es-MX"/>
        </a:p>
      </dgm:t>
    </dgm:pt>
    <dgm:pt modelId="{4C15BC1B-1B96-4250-90E9-BF5F135B71CA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zona personal (de 18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pulgadas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4 pies)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instrucciones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demás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trabajar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estrecha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persona.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7C98C-ED23-40F1-B9C9-5AB404DE50D5}" type="parTrans" cxnId="{E715227E-85D4-40FC-8E46-C48571844868}">
      <dgm:prSet/>
      <dgm:spPr/>
      <dgm:t>
        <a:bodyPr/>
        <a:lstStyle/>
        <a:p>
          <a:endParaRPr lang="es-MX"/>
        </a:p>
      </dgm:t>
    </dgm:pt>
    <dgm:pt modelId="{22AA53B2-5491-472E-9FCD-A836EECE9C68}" type="sibTrans" cxnId="{E715227E-85D4-40FC-8E46-C48571844868}">
      <dgm:prSet/>
      <dgm:spPr/>
      <dgm:t>
        <a:bodyPr/>
        <a:lstStyle/>
        <a:p>
          <a:endParaRPr lang="es-MX"/>
        </a:p>
      </dgm:t>
    </dgm:pt>
    <dgm:pt modelId="{7062D938-9E13-4E12-A8EC-8DA217CEC1A5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zona social (4 a 12 pies)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usada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situaciones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negocios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las personas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interatúan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manera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formal 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inpersonal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1D86F-73A8-4BE6-9D1E-E154A123BEFC}" type="parTrans" cxnId="{EA0DA419-FA28-4D01-99D1-23BA4A35C7C9}">
      <dgm:prSet/>
      <dgm:spPr/>
      <dgm:t>
        <a:bodyPr/>
        <a:lstStyle/>
        <a:p>
          <a:endParaRPr lang="es-MX"/>
        </a:p>
      </dgm:t>
    </dgm:pt>
    <dgm:pt modelId="{6A40BDD8-C01B-46E7-AF0A-C15ABC3A6326}" type="sibTrans" cxnId="{EA0DA419-FA28-4D01-99D1-23BA4A35C7C9}">
      <dgm:prSet/>
      <dgm:spPr/>
      <dgm:t>
        <a:bodyPr/>
        <a:lstStyle/>
        <a:p>
          <a:endParaRPr lang="es-MX"/>
        </a:p>
      </dgm:t>
    </dgm:pt>
    <dgm:pt modelId="{85A415F3-D6CF-471C-BC85-AD51ED4CF950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distancia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pública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12 pies.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8348D-220F-4E5F-AB1B-0A87A3223EDE}" type="parTrans" cxnId="{133F2069-9CAB-441A-8C93-86404BAA27E6}">
      <dgm:prSet/>
      <dgm:spPr/>
      <dgm:t>
        <a:bodyPr/>
        <a:lstStyle/>
        <a:p>
          <a:endParaRPr lang="es-MX"/>
        </a:p>
      </dgm:t>
    </dgm:pt>
    <dgm:pt modelId="{221516A5-FBFA-465D-87C4-6E373FAE9F39}" type="sibTrans" cxnId="{133F2069-9CAB-441A-8C93-86404BAA27E6}">
      <dgm:prSet/>
      <dgm:spPr/>
      <dgm:t>
        <a:bodyPr/>
        <a:lstStyle/>
        <a:p>
          <a:endParaRPr lang="es-MX"/>
        </a:p>
      </dgm:t>
    </dgm:pt>
    <dgm:pt modelId="{309ED5E8-2D3D-48DC-9EDA-1E40A8ED3565}">
      <dgm:prSet/>
      <dgm:spPr/>
      <dgm:t>
        <a:bodyPr/>
        <a:lstStyle/>
        <a:p>
          <a:pPr rtl="0"/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personas de E.U.A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necesitan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espacio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Griegos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Latinoamericanos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o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Árabes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A6984-6E30-4591-BA1D-0C5B99BF1701}" type="parTrans" cxnId="{91E55878-975A-4A33-B793-43820690464D}">
      <dgm:prSet/>
      <dgm:spPr/>
      <dgm:t>
        <a:bodyPr/>
        <a:lstStyle/>
        <a:p>
          <a:endParaRPr lang="es-MX"/>
        </a:p>
      </dgm:t>
    </dgm:pt>
    <dgm:pt modelId="{F86A5CF0-324D-42CE-8697-487ECB889155}" type="sibTrans" cxnId="{91E55878-975A-4A33-B793-43820690464D}">
      <dgm:prSet/>
      <dgm:spPr/>
      <dgm:t>
        <a:bodyPr/>
        <a:lstStyle/>
        <a:p>
          <a:endParaRPr lang="es-MX"/>
        </a:p>
      </dgm:t>
    </dgm:pt>
    <dgm:pt modelId="{95898228-E472-45E6-BDDB-6B23FDE2F1F5}">
      <dgm:prSet/>
      <dgm:spPr/>
      <dgm:t>
        <a:bodyPr/>
        <a:lstStyle/>
        <a:p>
          <a:pPr rtl="0"/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Japoneses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paran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aún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lejos</a:t>
          </a: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las personas de E.U.A.</a:t>
          </a:r>
          <a:b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alt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C71AA-0875-445C-94C6-D216AD8E6403}" type="parTrans" cxnId="{86D69423-5CC2-4713-81C6-4C7700E2EB1F}">
      <dgm:prSet/>
      <dgm:spPr/>
      <dgm:t>
        <a:bodyPr/>
        <a:lstStyle/>
        <a:p>
          <a:endParaRPr lang="es-MX"/>
        </a:p>
      </dgm:t>
    </dgm:pt>
    <dgm:pt modelId="{A5D8BBAA-958F-409F-A8C4-297EB907B37D}" type="sibTrans" cxnId="{86D69423-5CC2-4713-81C6-4C7700E2EB1F}">
      <dgm:prSet/>
      <dgm:spPr/>
      <dgm:t>
        <a:bodyPr/>
        <a:lstStyle/>
        <a:p>
          <a:endParaRPr lang="es-MX"/>
        </a:p>
      </dgm:t>
    </dgm:pt>
    <dgm:pt modelId="{CB0EA067-4458-47E4-BC2D-8F2E58F3567F}" type="pres">
      <dgm:prSet presAssocID="{6D71E81D-909A-4A5B-8865-4D4E29BF93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78EF049-D485-4697-8CD2-5F9B764DD4D4}" type="pres">
      <dgm:prSet presAssocID="{95898228-E472-45E6-BDDB-6B23FDE2F1F5}" presName="boxAndChildren" presStyleCnt="0"/>
      <dgm:spPr/>
      <dgm:t>
        <a:bodyPr/>
        <a:lstStyle/>
        <a:p>
          <a:endParaRPr lang="es-MX"/>
        </a:p>
      </dgm:t>
    </dgm:pt>
    <dgm:pt modelId="{9B081E64-56DB-4EDD-9192-99B9DA2208A8}" type="pres">
      <dgm:prSet presAssocID="{95898228-E472-45E6-BDDB-6B23FDE2F1F5}" presName="parentTextBox" presStyleLbl="node1" presStyleIdx="0" presStyleCnt="6"/>
      <dgm:spPr/>
      <dgm:t>
        <a:bodyPr/>
        <a:lstStyle/>
        <a:p>
          <a:endParaRPr lang="es-MX"/>
        </a:p>
      </dgm:t>
    </dgm:pt>
    <dgm:pt modelId="{00C58F5C-915D-4E26-9BF7-CB9D09A68FD1}" type="pres">
      <dgm:prSet presAssocID="{F86A5CF0-324D-42CE-8697-487ECB889155}" presName="sp" presStyleCnt="0"/>
      <dgm:spPr/>
      <dgm:t>
        <a:bodyPr/>
        <a:lstStyle/>
        <a:p>
          <a:endParaRPr lang="es-MX"/>
        </a:p>
      </dgm:t>
    </dgm:pt>
    <dgm:pt modelId="{E78DD17C-DB3E-467A-91CC-FC4D2EEEA7EE}" type="pres">
      <dgm:prSet presAssocID="{309ED5E8-2D3D-48DC-9EDA-1E40A8ED3565}" presName="arrowAndChildren" presStyleCnt="0"/>
      <dgm:spPr/>
      <dgm:t>
        <a:bodyPr/>
        <a:lstStyle/>
        <a:p>
          <a:endParaRPr lang="es-MX"/>
        </a:p>
      </dgm:t>
    </dgm:pt>
    <dgm:pt modelId="{17C14DDA-5A9A-4560-9A45-55BAE6CBB798}" type="pres">
      <dgm:prSet presAssocID="{309ED5E8-2D3D-48DC-9EDA-1E40A8ED3565}" presName="parentTextArrow" presStyleLbl="node1" presStyleIdx="1" presStyleCnt="6"/>
      <dgm:spPr/>
      <dgm:t>
        <a:bodyPr/>
        <a:lstStyle/>
        <a:p>
          <a:endParaRPr lang="es-MX"/>
        </a:p>
      </dgm:t>
    </dgm:pt>
    <dgm:pt modelId="{58026954-1E8B-4F35-9C2B-A1AFD38257DE}" type="pres">
      <dgm:prSet presAssocID="{221516A5-FBFA-465D-87C4-6E373FAE9F39}" presName="sp" presStyleCnt="0"/>
      <dgm:spPr/>
      <dgm:t>
        <a:bodyPr/>
        <a:lstStyle/>
        <a:p>
          <a:endParaRPr lang="es-MX"/>
        </a:p>
      </dgm:t>
    </dgm:pt>
    <dgm:pt modelId="{ED2A35BD-30BE-4501-BE83-4AAD63F74568}" type="pres">
      <dgm:prSet presAssocID="{85A415F3-D6CF-471C-BC85-AD51ED4CF950}" presName="arrowAndChildren" presStyleCnt="0"/>
      <dgm:spPr/>
      <dgm:t>
        <a:bodyPr/>
        <a:lstStyle/>
        <a:p>
          <a:endParaRPr lang="es-MX"/>
        </a:p>
      </dgm:t>
    </dgm:pt>
    <dgm:pt modelId="{5A175ADE-CE43-4F98-AB5A-99051FA27FC2}" type="pres">
      <dgm:prSet presAssocID="{85A415F3-D6CF-471C-BC85-AD51ED4CF950}" presName="parentTextArrow" presStyleLbl="node1" presStyleIdx="2" presStyleCnt="6"/>
      <dgm:spPr/>
      <dgm:t>
        <a:bodyPr/>
        <a:lstStyle/>
        <a:p>
          <a:endParaRPr lang="es-MX"/>
        </a:p>
      </dgm:t>
    </dgm:pt>
    <dgm:pt modelId="{C107716D-0A4B-4081-95CF-B3A8776E97E5}" type="pres">
      <dgm:prSet presAssocID="{6A40BDD8-C01B-46E7-AF0A-C15ABC3A6326}" presName="sp" presStyleCnt="0"/>
      <dgm:spPr/>
      <dgm:t>
        <a:bodyPr/>
        <a:lstStyle/>
        <a:p>
          <a:endParaRPr lang="es-MX"/>
        </a:p>
      </dgm:t>
    </dgm:pt>
    <dgm:pt modelId="{C59E65FE-F7B6-4BAA-B079-91B03E547DB5}" type="pres">
      <dgm:prSet presAssocID="{7062D938-9E13-4E12-A8EC-8DA217CEC1A5}" presName="arrowAndChildren" presStyleCnt="0"/>
      <dgm:spPr/>
      <dgm:t>
        <a:bodyPr/>
        <a:lstStyle/>
        <a:p>
          <a:endParaRPr lang="es-MX"/>
        </a:p>
      </dgm:t>
    </dgm:pt>
    <dgm:pt modelId="{CF0B6C19-A025-4168-A07E-FA94E1A92131}" type="pres">
      <dgm:prSet presAssocID="{7062D938-9E13-4E12-A8EC-8DA217CEC1A5}" presName="parentTextArrow" presStyleLbl="node1" presStyleIdx="3" presStyleCnt="6"/>
      <dgm:spPr/>
      <dgm:t>
        <a:bodyPr/>
        <a:lstStyle/>
        <a:p>
          <a:endParaRPr lang="es-MX"/>
        </a:p>
      </dgm:t>
    </dgm:pt>
    <dgm:pt modelId="{DB900F66-2850-4007-B049-55D483C8D676}" type="pres">
      <dgm:prSet presAssocID="{22AA53B2-5491-472E-9FCD-A836EECE9C68}" presName="sp" presStyleCnt="0"/>
      <dgm:spPr/>
      <dgm:t>
        <a:bodyPr/>
        <a:lstStyle/>
        <a:p>
          <a:endParaRPr lang="es-MX"/>
        </a:p>
      </dgm:t>
    </dgm:pt>
    <dgm:pt modelId="{E5C01CD1-B554-4218-B701-C54EDBB22F67}" type="pres">
      <dgm:prSet presAssocID="{4C15BC1B-1B96-4250-90E9-BF5F135B71CA}" presName="arrowAndChildren" presStyleCnt="0"/>
      <dgm:spPr/>
      <dgm:t>
        <a:bodyPr/>
        <a:lstStyle/>
        <a:p>
          <a:endParaRPr lang="es-MX"/>
        </a:p>
      </dgm:t>
    </dgm:pt>
    <dgm:pt modelId="{84E62F42-5771-437F-9C1C-10625BA09A00}" type="pres">
      <dgm:prSet presAssocID="{4C15BC1B-1B96-4250-90E9-BF5F135B71CA}" presName="parentTextArrow" presStyleLbl="node1" presStyleIdx="4" presStyleCnt="6"/>
      <dgm:spPr/>
      <dgm:t>
        <a:bodyPr/>
        <a:lstStyle/>
        <a:p>
          <a:endParaRPr lang="es-MX"/>
        </a:p>
      </dgm:t>
    </dgm:pt>
    <dgm:pt modelId="{A5BAB991-328F-4745-AC44-E1CE5A7BAEF8}" type="pres">
      <dgm:prSet presAssocID="{EE1DBCA9-76EB-46FE-9353-239DF3EEBF1E}" presName="sp" presStyleCnt="0"/>
      <dgm:spPr/>
      <dgm:t>
        <a:bodyPr/>
        <a:lstStyle/>
        <a:p>
          <a:endParaRPr lang="es-MX"/>
        </a:p>
      </dgm:t>
    </dgm:pt>
    <dgm:pt modelId="{DFFE6E80-522B-499F-8D24-F8EFE9243F4A}" type="pres">
      <dgm:prSet presAssocID="{B56CACBC-D821-47C3-8418-39C19A27F68A}" presName="arrowAndChildren" presStyleCnt="0"/>
      <dgm:spPr/>
      <dgm:t>
        <a:bodyPr/>
        <a:lstStyle/>
        <a:p>
          <a:endParaRPr lang="es-MX"/>
        </a:p>
      </dgm:t>
    </dgm:pt>
    <dgm:pt modelId="{DFF96815-7D4D-4D72-B286-62CD9435F8AD}" type="pres">
      <dgm:prSet presAssocID="{B56CACBC-D821-47C3-8418-39C19A27F68A}" presName="parentTextArrow" presStyleLbl="node1" presStyleIdx="5" presStyleCnt="6" custLinFactNeighborX="3905" custLinFactNeighborY="-13509"/>
      <dgm:spPr/>
      <dgm:t>
        <a:bodyPr/>
        <a:lstStyle/>
        <a:p>
          <a:endParaRPr lang="es-MX"/>
        </a:p>
      </dgm:t>
    </dgm:pt>
  </dgm:ptLst>
  <dgm:cxnLst>
    <dgm:cxn modelId="{91E55878-975A-4A33-B793-43820690464D}" srcId="{6D71E81D-909A-4A5B-8865-4D4E29BF93AA}" destId="{309ED5E8-2D3D-48DC-9EDA-1E40A8ED3565}" srcOrd="4" destOrd="0" parTransId="{0C2A6984-6E30-4591-BA1D-0C5B99BF1701}" sibTransId="{F86A5CF0-324D-42CE-8697-487ECB889155}"/>
    <dgm:cxn modelId="{FC9808E4-7DC1-4E37-BD72-CE1BF36C2D7F}" srcId="{6D71E81D-909A-4A5B-8865-4D4E29BF93AA}" destId="{B56CACBC-D821-47C3-8418-39C19A27F68A}" srcOrd="0" destOrd="0" parTransId="{1BB8E7EB-4DB9-46B6-BCA8-077F5A4DB515}" sibTransId="{EE1DBCA9-76EB-46FE-9353-239DF3EEBF1E}"/>
    <dgm:cxn modelId="{3A006DB1-A6D7-4D82-8F1C-A5E19C32A083}" type="presOf" srcId="{85A415F3-D6CF-471C-BC85-AD51ED4CF950}" destId="{5A175ADE-CE43-4F98-AB5A-99051FA27FC2}" srcOrd="0" destOrd="0" presId="urn:microsoft.com/office/officeart/2005/8/layout/process4"/>
    <dgm:cxn modelId="{133F2069-9CAB-441A-8C93-86404BAA27E6}" srcId="{6D71E81D-909A-4A5B-8865-4D4E29BF93AA}" destId="{85A415F3-D6CF-471C-BC85-AD51ED4CF950}" srcOrd="3" destOrd="0" parTransId="{1F88348D-220F-4E5F-AB1B-0A87A3223EDE}" sibTransId="{221516A5-FBFA-465D-87C4-6E373FAE9F39}"/>
    <dgm:cxn modelId="{5961529D-519B-45C8-8DA9-7CE928BC69B7}" type="presOf" srcId="{4C15BC1B-1B96-4250-90E9-BF5F135B71CA}" destId="{84E62F42-5771-437F-9C1C-10625BA09A00}" srcOrd="0" destOrd="0" presId="urn:microsoft.com/office/officeart/2005/8/layout/process4"/>
    <dgm:cxn modelId="{E715227E-85D4-40FC-8E46-C48571844868}" srcId="{6D71E81D-909A-4A5B-8865-4D4E29BF93AA}" destId="{4C15BC1B-1B96-4250-90E9-BF5F135B71CA}" srcOrd="1" destOrd="0" parTransId="{7AD7C98C-ED23-40F1-B9C9-5AB404DE50D5}" sibTransId="{22AA53B2-5491-472E-9FCD-A836EECE9C68}"/>
    <dgm:cxn modelId="{31FCB647-62E5-4F20-B30A-4EB3D378CA73}" type="presOf" srcId="{95898228-E472-45E6-BDDB-6B23FDE2F1F5}" destId="{9B081E64-56DB-4EDD-9192-99B9DA2208A8}" srcOrd="0" destOrd="0" presId="urn:microsoft.com/office/officeart/2005/8/layout/process4"/>
    <dgm:cxn modelId="{72C8C6E6-5530-42C9-9F36-887A697DDC7F}" type="presOf" srcId="{309ED5E8-2D3D-48DC-9EDA-1E40A8ED3565}" destId="{17C14DDA-5A9A-4560-9A45-55BAE6CBB798}" srcOrd="0" destOrd="0" presId="urn:microsoft.com/office/officeart/2005/8/layout/process4"/>
    <dgm:cxn modelId="{C5B5FDE0-AAC0-4E75-9D2E-BB03ABB47A6D}" type="presOf" srcId="{7062D938-9E13-4E12-A8EC-8DA217CEC1A5}" destId="{CF0B6C19-A025-4168-A07E-FA94E1A92131}" srcOrd="0" destOrd="0" presId="urn:microsoft.com/office/officeart/2005/8/layout/process4"/>
    <dgm:cxn modelId="{EA0DA419-FA28-4D01-99D1-23BA4A35C7C9}" srcId="{6D71E81D-909A-4A5B-8865-4D4E29BF93AA}" destId="{7062D938-9E13-4E12-A8EC-8DA217CEC1A5}" srcOrd="2" destOrd="0" parTransId="{0041D86F-73A8-4BE6-9D1E-E154A123BEFC}" sibTransId="{6A40BDD8-C01B-46E7-AF0A-C15ABC3A6326}"/>
    <dgm:cxn modelId="{7B71C73E-E468-4402-BC69-4982425C4037}" type="presOf" srcId="{B56CACBC-D821-47C3-8418-39C19A27F68A}" destId="{DFF96815-7D4D-4D72-B286-62CD9435F8AD}" srcOrd="0" destOrd="0" presId="urn:microsoft.com/office/officeart/2005/8/layout/process4"/>
    <dgm:cxn modelId="{86D69423-5CC2-4713-81C6-4C7700E2EB1F}" srcId="{6D71E81D-909A-4A5B-8865-4D4E29BF93AA}" destId="{95898228-E472-45E6-BDDB-6B23FDE2F1F5}" srcOrd="5" destOrd="0" parTransId="{9F1C71AA-0875-445C-94C6-D216AD8E6403}" sibTransId="{A5D8BBAA-958F-409F-A8C4-297EB907B37D}"/>
    <dgm:cxn modelId="{F661E916-2F48-489F-A660-E0D6F9E6B885}" type="presOf" srcId="{6D71E81D-909A-4A5B-8865-4D4E29BF93AA}" destId="{CB0EA067-4458-47E4-BC2D-8F2E58F3567F}" srcOrd="0" destOrd="0" presId="urn:microsoft.com/office/officeart/2005/8/layout/process4"/>
    <dgm:cxn modelId="{37FF369E-4578-4DD3-8BAE-4A8203A3EEAE}" type="presParOf" srcId="{CB0EA067-4458-47E4-BC2D-8F2E58F3567F}" destId="{178EF049-D485-4697-8CD2-5F9B764DD4D4}" srcOrd="0" destOrd="0" presId="urn:microsoft.com/office/officeart/2005/8/layout/process4"/>
    <dgm:cxn modelId="{CBFD0E2C-8E45-42BE-9F20-7D602B477492}" type="presParOf" srcId="{178EF049-D485-4697-8CD2-5F9B764DD4D4}" destId="{9B081E64-56DB-4EDD-9192-99B9DA2208A8}" srcOrd="0" destOrd="0" presId="urn:microsoft.com/office/officeart/2005/8/layout/process4"/>
    <dgm:cxn modelId="{BD162673-015B-4E30-98A6-15BAEF6823CD}" type="presParOf" srcId="{CB0EA067-4458-47E4-BC2D-8F2E58F3567F}" destId="{00C58F5C-915D-4E26-9BF7-CB9D09A68FD1}" srcOrd="1" destOrd="0" presId="urn:microsoft.com/office/officeart/2005/8/layout/process4"/>
    <dgm:cxn modelId="{4F5F9F03-0A13-4C5E-BE9E-596B9EE8D6C6}" type="presParOf" srcId="{CB0EA067-4458-47E4-BC2D-8F2E58F3567F}" destId="{E78DD17C-DB3E-467A-91CC-FC4D2EEEA7EE}" srcOrd="2" destOrd="0" presId="urn:microsoft.com/office/officeart/2005/8/layout/process4"/>
    <dgm:cxn modelId="{02C5F7A8-F0CE-480D-9B97-9080EB25269C}" type="presParOf" srcId="{E78DD17C-DB3E-467A-91CC-FC4D2EEEA7EE}" destId="{17C14DDA-5A9A-4560-9A45-55BAE6CBB798}" srcOrd="0" destOrd="0" presId="urn:microsoft.com/office/officeart/2005/8/layout/process4"/>
    <dgm:cxn modelId="{DE3AC57C-1789-4851-A67A-6FAA0AE52965}" type="presParOf" srcId="{CB0EA067-4458-47E4-BC2D-8F2E58F3567F}" destId="{58026954-1E8B-4F35-9C2B-A1AFD38257DE}" srcOrd="3" destOrd="0" presId="urn:microsoft.com/office/officeart/2005/8/layout/process4"/>
    <dgm:cxn modelId="{983EAB64-6E1A-4A10-9C42-F86CF6B46336}" type="presParOf" srcId="{CB0EA067-4458-47E4-BC2D-8F2E58F3567F}" destId="{ED2A35BD-30BE-4501-BE83-4AAD63F74568}" srcOrd="4" destOrd="0" presId="urn:microsoft.com/office/officeart/2005/8/layout/process4"/>
    <dgm:cxn modelId="{058DC487-FC71-4811-A7D7-91C3264D6D83}" type="presParOf" srcId="{ED2A35BD-30BE-4501-BE83-4AAD63F74568}" destId="{5A175ADE-CE43-4F98-AB5A-99051FA27FC2}" srcOrd="0" destOrd="0" presId="urn:microsoft.com/office/officeart/2005/8/layout/process4"/>
    <dgm:cxn modelId="{7694A515-12D0-411A-AFCA-A685A8522B9C}" type="presParOf" srcId="{CB0EA067-4458-47E4-BC2D-8F2E58F3567F}" destId="{C107716D-0A4B-4081-95CF-B3A8776E97E5}" srcOrd="5" destOrd="0" presId="urn:microsoft.com/office/officeart/2005/8/layout/process4"/>
    <dgm:cxn modelId="{F85841C3-1B82-4722-A2FD-DBFE8E68575C}" type="presParOf" srcId="{CB0EA067-4458-47E4-BC2D-8F2E58F3567F}" destId="{C59E65FE-F7B6-4BAA-B079-91B03E547DB5}" srcOrd="6" destOrd="0" presId="urn:microsoft.com/office/officeart/2005/8/layout/process4"/>
    <dgm:cxn modelId="{A9612BF6-A5F2-4415-B39E-94B1EFDD74F3}" type="presParOf" srcId="{C59E65FE-F7B6-4BAA-B079-91B03E547DB5}" destId="{CF0B6C19-A025-4168-A07E-FA94E1A92131}" srcOrd="0" destOrd="0" presId="urn:microsoft.com/office/officeart/2005/8/layout/process4"/>
    <dgm:cxn modelId="{4511E088-BFEE-4D36-B05F-B86D713CF461}" type="presParOf" srcId="{CB0EA067-4458-47E4-BC2D-8F2E58F3567F}" destId="{DB900F66-2850-4007-B049-55D483C8D676}" srcOrd="7" destOrd="0" presId="urn:microsoft.com/office/officeart/2005/8/layout/process4"/>
    <dgm:cxn modelId="{581D8ADA-665A-403E-BAEF-020DE52F18B8}" type="presParOf" srcId="{CB0EA067-4458-47E4-BC2D-8F2E58F3567F}" destId="{E5C01CD1-B554-4218-B701-C54EDBB22F67}" srcOrd="8" destOrd="0" presId="urn:microsoft.com/office/officeart/2005/8/layout/process4"/>
    <dgm:cxn modelId="{23B43ADE-AF6F-4356-AC2F-5EAE5EEC8A53}" type="presParOf" srcId="{E5C01CD1-B554-4218-B701-C54EDBB22F67}" destId="{84E62F42-5771-437F-9C1C-10625BA09A00}" srcOrd="0" destOrd="0" presId="urn:microsoft.com/office/officeart/2005/8/layout/process4"/>
    <dgm:cxn modelId="{0FCABEA7-F0D4-49B8-B95C-07DFFF8A3EDA}" type="presParOf" srcId="{CB0EA067-4458-47E4-BC2D-8F2E58F3567F}" destId="{A5BAB991-328F-4745-AC44-E1CE5A7BAEF8}" srcOrd="9" destOrd="0" presId="urn:microsoft.com/office/officeart/2005/8/layout/process4"/>
    <dgm:cxn modelId="{F40C9837-69C1-4337-85C9-2A30823FD8C2}" type="presParOf" srcId="{CB0EA067-4458-47E4-BC2D-8F2E58F3567F}" destId="{DFFE6E80-522B-499F-8D24-F8EFE9243F4A}" srcOrd="10" destOrd="0" presId="urn:microsoft.com/office/officeart/2005/8/layout/process4"/>
    <dgm:cxn modelId="{CBFE791E-1A78-4F11-B3AB-D73A2BD588EB}" type="presParOf" srcId="{DFFE6E80-522B-499F-8D24-F8EFE9243F4A}" destId="{DFF96815-7D4D-4D72-B286-62CD9435F8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0C45D-1EFD-475A-A1BB-CB45C5CCEC99}">
      <dsp:nvSpPr>
        <dsp:cNvPr id="0" name=""/>
        <dsp:cNvSpPr/>
      </dsp:nvSpPr>
      <dsp:spPr>
        <a:xfrm>
          <a:off x="2487167" y="1825"/>
          <a:ext cx="2798064" cy="7979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patrones</a:t>
          </a: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pensamiento</a:t>
          </a:r>
          <a:endParaRPr lang="es-MX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6119" y="40777"/>
        <a:ext cx="2720160" cy="720028"/>
      </dsp:txXfrm>
    </dsp:sp>
    <dsp:sp modelId="{4B51989C-6C02-460A-9136-9118A7C0A390}">
      <dsp:nvSpPr>
        <dsp:cNvPr id="0" name=""/>
        <dsp:cNvSpPr/>
      </dsp:nvSpPr>
      <dsp:spPr>
        <a:xfrm>
          <a:off x="2487167" y="839654"/>
          <a:ext cx="2798064" cy="797932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Comprensión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paralenguaje</a:t>
          </a:r>
          <a:endParaRPr lang="es-MX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6119" y="878606"/>
        <a:ext cx="2720160" cy="720028"/>
      </dsp:txXfrm>
    </dsp:sp>
    <dsp:sp modelId="{95325F19-2FDA-4350-A1AB-C4F81322F9B1}">
      <dsp:nvSpPr>
        <dsp:cNvPr id="0" name=""/>
        <dsp:cNvSpPr/>
      </dsp:nvSpPr>
      <dsp:spPr>
        <a:xfrm>
          <a:off x="2487167" y="1677483"/>
          <a:ext cx="2798064" cy="79793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Apreciación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actitudes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hacia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tiempo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uso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espacio</a:t>
          </a:r>
          <a:endParaRPr lang="es-MX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6119" y="1716435"/>
        <a:ext cx="2720160" cy="720028"/>
      </dsp:txXfrm>
    </dsp:sp>
    <dsp:sp modelId="{348CE94D-4F8B-4C89-8576-150EAE338636}">
      <dsp:nvSpPr>
        <dsp:cNvPr id="0" name=""/>
        <dsp:cNvSpPr/>
      </dsp:nvSpPr>
      <dsp:spPr>
        <a:xfrm>
          <a:off x="2487167" y="2515312"/>
          <a:ext cx="2798064" cy="797932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Comprender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papel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contacto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visual,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olor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color,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tacto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el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lenguaje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corporal que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tienen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comunicación</a:t>
          </a:r>
          <a:endParaRPr lang="es-MX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6119" y="2554264"/>
        <a:ext cx="2720160" cy="720028"/>
      </dsp:txXfrm>
    </dsp:sp>
    <dsp:sp modelId="{AA9A6245-562B-4D2D-87D2-405C55A6D6D5}">
      <dsp:nvSpPr>
        <dsp:cNvPr id="0" name=""/>
        <dsp:cNvSpPr/>
      </dsp:nvSpPr>
      <dsp:spPr>
        <a:xfrm>
          <a:off x="2487167" y="3353142"/>
          <a:ext cx="2798064" cy="79793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Aprender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cómo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utiliza</a:t>
          </a:r>
          <a:r>
            <a:rPr 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endParaRPr lang="es-MX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6119" y="3392094"/>
        <a:ext cx="2720160" cy="7200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900BA-F546-4390-BF97-679CD3E03EA0}">
      <dsp:nvSpPr>
        <dsp:cNvPr id="0" name=""/>
        <dsp:cNvSpPr/>
      </dsp:nvSpPr>
      <dsp:spPr>
        <a:xfrm>
          <a:off x="0" y="228689"/>
          <a:ext cx="7772400" cy="2171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Mensajes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no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lingüísticos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tales como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gestos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expresiones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faciales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distancia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interpersonal;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contacto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visual,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olfato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y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b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s-MX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005" y="334694"/>
        <a:ext cx="7560390" cy="19595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3D1AD-BB73-469B-9399-A677C7854A13}">
      <dsp:nvSpPr>
        <dsp:cNvPr id="0" name=""/>
        <dsp:cNvSpPr/>
      </dsp:nvSpPr>
      <dsp:spPr>
        <a:xfrm>
          <a:off x="332646" y="11295"/>
          <a:ext cx="4130308" cy="41303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Razonamiento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deductivo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pasar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categorias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generales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observaciones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especificas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Ejemplo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las personas de E.U.A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razonamiento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deductivo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MX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401" y="498348"/>
        <a:ext cx="2381438" cy="3156204"/>
      </dsp:txXfrm>
    </dsp:sp>
    <dsp:sp modelId="{9AB20758-15A7-4BE3-8E2E-975E48D562A7}">
      <dsp:nvSpPr>
        <dsp:cNvPr id="0" name=""/>
        <dsp:cNvSpPr/>
      </dsp:nvSpPr>
      <dsp:spPr>
        <a:xfrm>
          <a:off x="3309445" y="11295"/>
          <a:ext cx="4130308" cy="4130308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Razonamiento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inductivo</a:t>
          </a:r>
          <a:r>
            <a:rPr lang="en-US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comenzar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observaciones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hechos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ir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generalizaciones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Ejemplo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Asiáticos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usan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razonamiento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inductivo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MX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1559" y="498348"/>
        <a:ext cx="2381438" cy="31562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ACFA4-2683-4E33-844E-19B9392EAF17}">
      <dsp:nvSpPr>
        <dsp:cNvPr id="0" name=""/>
        <dsp:cNvSpPr/>
      </dsp:nvSpPr>
      <dsp:spPr>
        <a:xfrm>
          <a:off x="0" y="0"/>
          <a:ext cx="8610600" cy="4495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United Airlines sin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saberlo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empezó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pie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izquierdo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durante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vuelos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iniciales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Hong Kong. Para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conmemorar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ocasión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repartieron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claveles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blancos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pasajeros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Cuando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enteraron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para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muchos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asiáticos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flores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blancas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representan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mala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suerte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a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veces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muerte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cambiaron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claveles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rojos</a:t>
          </a:r>
          <a:r>
            <a:rPr lang="en-US" sz="2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98320"/>
        <a:ext cx="8610600" cy="1798320"/>
      </dsp:txXfrm>
    </dsp:sp>
    <dsp:sp modelId="{18609B47-CE0B-43E2-8C4A-C22A9523DA24}">
      <dsp:nvSpPr>
        <dsp:cNvPr id="0" name=""/>
        <dsp:cNvSpPr/>
      </dsp:nvSpPr>
      <dsp:spPr>
        <a:xfrm>
          <a:off x="3162300" y="76202"/>
          <a:ext cx="2209796" cy="18841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4E7B8-3AF3-4784-AC3F-F6FB9BB87E46}">
      <dsp:nvSpPr>
        <dsp:cNvPr id="0" name=""/>
        <dsp:cNvSpPr/>
      </dsp:nvSpPr>
      <dsp:spPr>
        <a:xfrm>
          <a:off x="344423" y="3596640"/>
          <a:ext cx="7921752" cy="674370"/>
        </a:xfrm>
        <a:prstGeom prst="blockArc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EDB74-B0B1-4A41-9B5F-141F333CA99B}">
      <dsp:nvSpPr>
        <dsp:cNvPr id="0" name=""/>
        <dsp:cNvSpPr/>
      </dsp:nvSpPr>
      <dsp:spPr>
        <a:xfrm>
          <a:off x="0" y="1468665"/>
          <a:ext cx="2464593" cy="1565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02745-419B-4C77-BBE1-4EA0B12B081A}">
      <dsp:nvSpPr>
        <dsp:cNvPr id="0" name=""/>
        <dsp:cNvSpPr/>
      </dsp:nvSpPr>
      <dsp:spPr>
        <a:xfrm>
          <a:off x="273843" y="1728817"/>
          <a:ext cx="2464593" cy="1565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Aunque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personas de E.U.A se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sienten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incómodas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personas del Medio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Oriente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sienten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bastante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cómodos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el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681" y="1774655"/>
        <a:ext cx="2372917" cy="1473341"/>
      </dsp:txXfrm>
    </dsp:sp>
    <dsp:sp modelId="{22C2ADA6-43C8-4461-8C59-743BA0C5814F}">
      <dsp:nvSpPr>
        <dsp:cNvPr id="0" name=""/>
        <dsp:cNvSpPr/>
      </dsp:nvSpPr>
      <dsp:spPr>
        <a:xfrm>
          <a:off x="3012281" y="1468665"/>
          <a:ext cx="2464593" cy="1565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1582B-339E-4831-8166-EB1E55C4DB2C}">
      <dsp:nvSpPr>
        <dsp:cNvPr id="0" name=""/>
        <dsp:cNvSpPr/>
      </dsp:nvSpPr>
      <dsp:spPr>
        <a:xfrm>
          <a:off x="3286125" y="1728817"/>
          <a:ext cx="2464593" cy="1565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Japoneses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también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les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gustan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los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periodos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no les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gusta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que se les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apresuren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Estos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proverbios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Japoneses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dicen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“</a:t>
          </a:r>
          <a:r>
            <a:rPr lang="es-MX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que saben no hablan - los que hablan no saben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,”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enfatiza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valor del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sobre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las palabras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esta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1963" y="1774655"/>
        <a:ext cx="2372917" cy="1473341"/>
      </dsp:txXfrm>
    </dsp:sp>
    <dsp:sp modelId="{071CB616-5DEC-4ACB-B6F9-366F6B9C2B7A}">
      <dsp:nvSpPr>
        <dsp:cNvPr id="0" name=""/>
        <dsp:cNvSpPr/>
      </dsp:nvSpPr>
      <dsp:spPr>
        <a:xfrm>
          <a:off x="6024562" y="1468665"/>
          <a:ext cx="2464593" cy="1565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36BDF-FDD3-4B24-9AE4-9F9E8F2EADBA}">
      <dsp:nvSpPr>
        <dsp:cNvPr id="0" name=""/>
        <dsp:cNvSpPr/>
      </dsp:nvSpPr>
      <dsp:spPr>
        <a:xfrm>
          <a:off x="6298406" y="1728817"/>
          <a:ext cx="2464593" cy="1565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Italia,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Grecia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y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Árabes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otro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lado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son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muy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poco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silenciosos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4244" y="1774655"/>
        <a:ext cx="2372917" cy="1473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533F3-61D6-44D9-A349-B71F067A42A0}">
      <dsp:nvSpPr>
        <dsp:cNvPr id="0" name=""/>
        <dsp:cNvSpPr/>
      </dsp:nvSpPr>
      <dsp:spPr>
        <a:xfrm>
          <a:off x="902" y="1236333"/>
          <a:ext cx="3284264" cy="1642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¿Qué  significa el incremento en la tasa de expresión? La impaciencia o la ira.</a:t>
          </a:r>
          <a:endParaRPr lang="es-MX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98" y="1284429"/>
        <a:ext cx="3188072" cy="1545940"/>
      </dsp:txXfrm>
    </dsp:sp>
    <dsp:sp modelId="{5D559544-A6C3-4F9A-95DB-C44002BA4EFB}">
      <dsp:nvSpPr>
        <dsp:cNvPr id="0" name=""/>
        <dsp:cNvSpPr/>
      </dsp:nvSpPr>
      <dsp:spPr>
        <a:xfrm>
          <a:off x="4106233" y="1236333"/>
          <a:ext cx="3284264" cy="16421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¿Qué indica un aumento en el volumen indicado? Tal vez la ira o el deseo de ser escuchado.</a:t>
          </a:r>
          <a:endParaRPr lang="es-MX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4329" y="1284429"/>
        <a:ext cx="3188072" cy="1545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A2BD1-61EB-4A5D-B425-F0CBDF9AF326}">
      <dsp:nvSpPr>
        <dsp:cNvPr id="0" name=""/>
        <dsp:cNvSpPr/>
      </dsp:nvSpPr>
      <dsp:spPr>
        <a:xfrm>
          <a:off x="0" y="0"/>
          <a:ext cx="4114800" cy="41148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DF339-53F0-41D9-BE04-893377DD60EB}">
      <dsp:nvSpPr>
        <dsp:cNvPr id="0" name=""/>
        <dsp:cNvSpPr/>
      </dsp:nvSpPr>
      <dsp:spPr>
        <a:xfrm>
          <a:off x="2057400" y="0"/>
          <a:ext cx="5715000" cy="411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Cronométricas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Tiempo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400" y="0"/>
        <a:ext cx="5715000" cy="411479"/>
      </dsp:txXfrm>
    </dsp:sp>
    <dsp:sp modelId="{815079DA-4AAD-4908-88B8-E327E98DDC5F}">
      <dsp:nvSpPr>
        <dsp:cNvPr id="0" name=""/>
        <dsp:cNvSpPr/>
      </dsp:nvSpPr>
      <dsp:spPr>
        <a:xfrm>
          <a:off x="308609" y="411479"/>
          <a:ext cx="3497580" cy="349758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C4C45-3E6E-4302-B873-B911261E6E43}">
      <dsp:nvSpPr>
        <dsp:cNvPr id="0" name=""/>
        <dsp:cNvSpPr/>
      </dsp:nvSpPr>
      <dsp:spPr>
        <a:xfrm>
          <a:off x="2057400" y="411479"/>
          <a:ext cx="5715000" cy="34975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Proxémicas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Espacio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400" y="411479"/>
        <a:ext cx="5715000" cy="411479"/>
      </dsp:txXfrm>
    </dsp:sp>
    <dsp:sp modelId="{9336A7D3-800C-4E65-92D4-BBB6E96A9ECB}">
      <dsp:nvSpPr>
        <dsp:cNvPr id="0" name=""/>
        <dsp:cNvSpPr/>
      </dsp:nvSpPr>
      <dsp:spPr>
        <a:xfrm>
          <a:off x="617219" y="822958"/>
          <a:ext cx="2880361" cy="288036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A8516-63EC-439C-9F52-F25E63EEA26C}">
      <dsp:nvSpPr>
        <dsp:cNvPr id="0" name=""/>
        <dsp:cNvSpPr/>
      </dsp:nvSpPr>
      <dsp:spPr>
        <a:xfrm>
          <a:off x="2057400" y="822958"/>
          <a:ext cx="5715000" cy="2880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Oculares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(Mirada/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Contacto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visual)</a:t>
          </a:r>
          <a:endParaRPr lang="es-MX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400" y="822958"/>
        <a:ext cx="5715000" cy="411479"/>
      </dsp:txXfrm>
    </dsp:sp>
    <dsp:sp modelId="{76249943-3044-4AEB-BF4B-8AD3A87EE1DC}">
      <dsp:nvSpPr>
        <dsp:cNvPr id="0" name=""/>
        <dsp:cNvSpPr/>
      </dsp:nvSpPr>
      <dsp:spPr>
        <a:xfrm>
          <a:off x="925829" y="1234438"/>
          <a:ext cx="2263141" cy="226314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D481B-65E8-46E0-A529-17E91BD80029}">
      <dsp:nvSpPr>
        <dsp:cNvPr id="0" name=""/>
        <dsp:cNvSpPr/>
      </dsp:nvSpPr>
      <dsp:spPr>
        <a:xfrm>
          <a:off x="2057400" y="1234438"/>
          <a:ext cx="5715000" cy="2263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Olfativas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Olor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400" y="1234438"/>
        <a:ext cx="5715000" cy="411483"/>
      </dsp:txXfrm>
    </dsp:sp>
    <dsp:sp modelId="{5F128D15-C220-4AE1-B81D-0B13DB37E7C7}">
      <dsp:nvSpPr>
        <dsp:cNvPr id="0" name=""/>
        <dsp:cNvSpPr/>
      </dsp:nvSpPr>
      <dsp:spPr>
        <a:xfrm>
          <a:off x="1234440" y="1645921"/>
          <a:ext cx="1645918" cy="16459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AFFF2-814A-4A72-912E-517D8E2661BA}">
      <dsp:nvSpPr>
        <dsp:cNvPr id="0" name=""/>
        <dsp:cNvSpPr/>
      </dsp:nvSpPr>
      <dsp:spPr>
        <a:xfrm>
          <a:off x="2057400" y="1645921"/>
          <a:ext cx="5715000" cy="1645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Tacto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Tocar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MX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400" y="1645921"/>
        <a:ext cx="5715000" cy="411479"/>
      </dsp:txXfrm>
    </dsp:sp>
    <dsp:sp modelId="{534899E4-D970-45B5-9CB0-CB3AF28BB0DF}">
      <dsp:nvSpPr>
        <dsp:cNvPr id="0" name=""/>
        <dsp:cNvSpPr/>
      </dsp:nvSpPr>
      <dsp:spPr>
        <a:xfrm>
          <a:off x="1543050" y="2057401"/>
          <a:ext cx="1028698" cy="102869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17158-81E1-4B8C-ACB4-4838380168F6}">
      <dsp:nvSpPr>
        <dsp:cNvPr id="0" name=""/>
        <dsp:cNvSpPr/>
      </dsp:nvSpPr>
      <dsp:spPr>
        <a:xfrm>
          <a:off x="2057400" y="2057401"/>
          <a:ext cx="5715000" cy="1028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Kinestésica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Lengua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corporal)</a:t>
          </a:r>
          <a:endParaRPr lang="es-MX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400" y="2057401"/>
        <a:ext cx="5715000" cy="411479"/>
      </dsp:txXfrm>
    </dsp:sp>
    <dsp:sp modelId="{A21F73AF-CC9A-4A60-BC82-1C2C40EFB306}">
      <dsp:nvSpPr>
        <dsp:cNvPr id="0" name=""/>
        <dsp:cNvSpPr/>
      </dsp:nvSpPr>
      <dsp:spPr>
        <a:xfrm>
          <a:off x="1851660" y="2468880"/>
          <a:ext cx="411479" cy="41147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95B73-2289-4A02-9805-21BB3F7F3D04}">
      <dsp:nvSpPr>
        <dsp:cNvPr id="0" name=""/>
        <dsp:cNvSpPr/>
      </dsp:nvSpPr>
      <dsp:spPr>
        <a:xfrm>
          <a:off x="2057400" y="2457449"/>
          <a:ext cx="5715000" cy="411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Cromáticas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(color)</a:t>
          </a:r>
          <a:endParaRPr lang="es-MX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7400" y="2457449"/>
        <a:ext cx="5715000" cy="411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8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5325"/>
            <a:ext cx="4581525" cy="3433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4038"/>
            <a:ext cx="502920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B69E6239-D70A-4267-86EB-5D45784DC3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695325"/>
            <a:ext cx="4578350" cy="3433763"/>
          </a:xfrm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9C02EC-4D16-43E0-AFC5-D6BB32700AD3}" type="slidenum">
              <a:rPr lang="en-US" altLang="es-MX" b="0" smtClean="0"/>
              <a:pPr/>
              <a:t>36</a:t>
            </a:fld>
            <a:endParaRPr lang="en-US" altLang="es-MX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3A5B-046F-44C5-89E9-4B880B22A0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09C3-A30D-46D1-9558-DE4171268018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A5AE-BAA7-4E79-B953-E256DF5561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83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3AF4F-F28D-454C-9ACE-88117BA53CBE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A16E-043E-415B-B54A-F8C609E998B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675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714500"/>
            <a:ext cx="3810000" cy="41529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</p:spTree>
    <p:extLst>
      <p:ext uri="{BB962C8B-B14F-4D97-AF65-F5344CB8AC3E}">
        <p14:creationId xmlns:p14="http://schemas.microsoft.com/office/powerpoint/2010/main" val="276844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8898-C156-42CD-ADC3-60CCA0E5CC03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49235-37A7-4D6F-AB1C-2FFFB082455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162D-921F-4DB0-A734-FF3BB727635C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8337-FD2D-4A3C-85AD-CB8A4D2B7D4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5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FF3E-E9DF-4992-9FC4-DF0BB8104B1C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8756-8F25-4127-BDDB-B62F1349CC1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99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E090-E962-4490-A2B6-9F4661E306C6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B1D2-F6E4-463C-AD2D-F5A3DDA8169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99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8E05-4BCC-4BD8-855D-E6071FC4A48D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FDEE-4991-48B1-BC56-6C3200EA6D7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22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719D-AF59-4B5F-84EF-ACA6BA41408F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96AF-B3A5-4B44-92BB-3707A18345B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10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C245-C166-4790-98D0-442CB2B120D5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181E-80A0-46A6-89F3-AACBA1CEADA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07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9710-DF46-4254-AB21-89C08F659585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1D88-8565-4110-A1E7-628CDEC4E09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19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E5D85B-9CD2-4A55-BCAC-05189CFAC430}" type="datetimeFigureOut">
              <a:rPr lang="es-MX"/>
              <a:pPr>
                <a:defRPr/>
              </a:pPr>
              <a:t>06/04/2017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Intercultural Business Communication, 4th ed., Chaney &amp; Martin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E7A2C1-E186-4638-87D8-7036B9400B8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 descr="portada 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Cronométricas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76350"/>
            <a:ext cx="8001000" cy="5429250"/>
          </a:xfrm>
        </p:spPr>
        <p:txBody>
          <a:bodyPr/>
          <a:lstStyle/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ctitudes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hacia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varían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siguen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monocrómico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sólo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principal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actvidad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(E.U. A,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Inglaterra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Suiza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Alemania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siguen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olicrónico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simultaneamente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America Latina,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Mediterraneo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Los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200" y="6477000"/>
            <a:ext cx="906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71800"/>
            <a:ext cx="3657600" cy="258318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" y="70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5410200" cy="1143000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Monocrónicas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Policrónicas</a:t>
            </a:r>
            <a:endParaRPr lang="en-US" altLang="es-MX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8592201"/>
              </p:ext>
            </p:extLst>
          </p:nvPr>
        </p:nvGraphicFramePr>
        <p:xfrm>
          <a:off x="152400" y="2057400"/>
          <a:ext cx="4418806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0210784"/>
              </p:ext>
            </p:extLst>
          </p:nvPr>
        </p:nvGraphicFramePr>
        <p:xfrm>
          <a:off x="4953000" y="2057400"/>
          <a:ext cx="39624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79535" y="1295399"/>
            <a:ext cx="8808502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s-MX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Personas </a:t>
            </a:r>
            <a:r>
              <a:rPr lang="en-US" altLang="es-MX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s-MX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onocrónicas</a:t>
            </a:r>
            <a:r>
              <a:rPr lang="en-US" alt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s-MX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Personas </a:t>
            </a:r>
            <a:r>
              <a:rPr lang="en-US" altLang="es-MX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s-MX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olicrónicas</a:t>
            </a:r>
            <a:r>
              <a:rPr lang="en-US" alt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65532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60198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Diferencias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ulturales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aptitudes 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hacia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s-MX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personas de E.U.A son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conscientes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puntualidad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Llegar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reuniones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visto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comportamiento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grosero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insensible. La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tardanza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 no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organizada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Alemania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Suiza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conscientes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Singapur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Hong Kong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puntualidad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Argelia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puntualidad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Los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América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Latina,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actitud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Las personas de la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tienen una actitud despreocupada hacia el tiempo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5800"/>
            <a:ext cx="2438400" cy="183645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Espacio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Proxémicas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31474423"/>
              </p:ext>
            </p:extLst>
          </p:nvPr>
        </p:nvGraphicFramePr>
        <p:xfrm>
          <a:off x="1143000" y="1365250"/>
          <a:ext cx="7239000" cy="480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 de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espacio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E.U.A</a:t>
            </a:r>
            <a:b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s-MX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066682"/>
              </p:ext>
            </p:extLst>
          </p:nvPr>
        </p:nvGraphicFramePr>
        <p:xfrm>
          <a:off x="762000" y="1104900"/>
          <a:ext cx="8077200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934200" cy="1066800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Comportamiento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proxémico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es-MX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levador</a:t>
            </a:r>
            <a:endParaRPr lang="en-US" altLang="es-MX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52077624"/>
              </p:ext>
            </p:extLst>
          </p:nvPr>
        </p:nvGraphicFramePr>
        <p:xfrm>
          <a:off x="77788" y="1219200"/>
          <a:ext cx="906621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5867400" cy="457200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entorno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MX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ficina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mensajes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vebales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s-MX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214405"/>
              </p:ext>
            </p:extLst>
          </p:nvPr>
        </p:nvGraphicFramePr>
        <p:xfrm>
          <a:off x="457200" y="1714500"/>
          <a:ext cx="8456613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65532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858000" cy="1143000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Mirada/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Contacto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visual (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Oculares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57200" y="1219200"/>
            <a:ext cx="8686800" cy="200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people in the U.S. favor direct eye contact, in other cultures, such as the Japanese, the reverse is true; they direct their gaze below the chin.  In the Middle East, on the other hand, the eye contact is more intense than U.S. people are comfortable with.</a:t>
            </a:r>
          </a:p>
          <a:p>
            <a:pPr>
              <a:spcBef>
                <a:spcPct val="20000"/>
              </a:spcBef>
            </a:pPr>
            <a:r>
              <a:rPr lang="en-US" altLang="es-MX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prolonged gaze or stare in the U.S. is considered rude.  In most cultures, men do not stare at women as this may be interpreted as sexually suggestive.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76200" y="6553200"/>
            <a:ext cx="906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29000"/>
            <a:ext cx="2846832" cy="21945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Olor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Olfativas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365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Tocar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Táctil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097855"/>
              </p:ext>
            </p:extLst>
          </p:nvPr>
        </p:nvGraphicFramePr>
        <p:xfrm>
          <a:off x="685800" y="137160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 descr="portad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uadroTexto 2"/>
          <p:cNvSpPr txBox="1">
            <a:spLocks noChangeArrowheads="1"/>
          </p:cNvSpPr>
          <p:nvPr/>
        </p:nvSpPr>
        <p:spPr bwMode="auto">
          <a:xfrm>
            <a:off x="3962400" y="2895600"/>
            <a:ext cx="4657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s-MX" dirty="0" err="1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Capítulo</a:t>
            </a:r>
            <a:r>
              <a:rPr lang="en-US" altLang="es-MX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es-MX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6</a:t>
            </a:r>
          </a:p>
          <a:p>
            <a:pPr algn="ctr" eaLnBrk="1" hangingPunct="1"/>
            <a:r>
              <a:rPr lang="en-US" altLang="es-MX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Patrones</a:t>
            </a:r>
            <a:r>
              <a:rPr lang="en-US" altLang="es-MX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altLang="es-MX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de la </a:t>
            </a:r>
            <a:r>
              <a:rPr lang="en-US" altLang="es-MX" dirty="0" err="1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comunicación</a:t>
            </a:r>
            <a:r>
              <a:rPr lang="en-US" altLang="es-MX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verbal y no verbal</a:t>
            </a:r>
            <a:endParaRPr lang="es-ES" altLang="es-MX" dirty="0">
              <a:solidFill>
                <a:schemeClr val="bg1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“No 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Tocar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572499"/>
              </p:ext>
            </p:extLst>
          </p:nvPr>
        </p:nvGraphicFramePr>
        <p:xfrm>
          <a:off x="990600" y="1143000"/>
          <a:ext cx="731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76200" y="6477000"/>
            <a:ext cx="906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2819400" y="274638"/>
            <a:ext cx="5867400" cy="792162"/>
          </a:xfrm>
        </p:spPr>
        <p:txBody>
          <a:bodyPr/>
          <a:lstStyle/>
          <a:p>
            <a:pPr eaLnBrk="1" hangingPunct="1"/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Países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onen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istancia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</a:t>
            </a:r>
            <a:endParaRPr lang="en-US" altLang="es-MX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859814"/>
              </p:ext>
            </p:extLst>
          </p:nvPr>
        </p:nvGraphicFramePr>
        <p:xfrm>
          <a:off x="2438400" y="1524000"/>
          <a:ext cx="441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“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Tocar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95389232"/>
              </p:ext>
            </p:extLst>
          </p:nvPr>
        </p:nvGraphicFramePr>
        <p:xfrm>
          <a:off x="2209800" y="1524000"/>
          <a:ext cx="50292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5562600" cy="1219200"/>
          </a:xfrm>
          <a:noFill/>
        </p:spPr>
        <p:txBody>
          <a:bodyPr/>
          <a:lstStyle/>
          <a:p>
            <a:pPr eaLnBrk="1" hangingPunct="1"/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Lugares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ocar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mportante</a:t>
            </a:r>
            <a:endParaRPr lang="en-US" altLang="es-MX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775882"/>
              </p:ext>
            </p:extLst>
          </p:nvPr>
        </p:nvGraphicFramePr>
        <p:xfrm>
          <a:off x="685800" y="1257300"/>
          <a:ext cx="77724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47553942"/>
              </p:ext>
            </p:extLst>
          </p:nvPr>
        </p:nvGraphicFramePr>
        <p:xfrm>
          <a:off x="228600" y="3048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5181600" cy="1066800"/>
          </a:xfrm>
          <a:noFill/>
        </p:spPr>
        <p:txBody>
          <a:bodyPr/>
          <a:lstStyle/>
          <a:p>
            <a:pPr eaLnBrk="1" hangingPunct="1"/>
            <a:r>
              <a:rPr lang="en-US" altLang="es-MX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Lenguaje</a:t>
            </a:r>
            <a:r>
              <a:rPr lang="en-US" altLang="es-MX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corporal (</a:t>
            </a:r>
            <a:r>
              <a:rPr lang="en-US" altLang="es-MX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Kinestesicas</a:t>
            </a:r>
            <a:r>
              <a:rPr lang="en-US" altLang="es-MX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440102"/>
              </p:ext>
            </p:extLst>
          </p:nvPr>
        </p:nvGraphicFramePr>
        <p:xfrm>
          <a:off x="381000" y="1066800"/>
          <a:ext cx="8456613" cy="559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639762"/>
          </a:xfrm>
          <a:noFill/>
        </p:spPr>
        <p:txBody>
          <a:bodyPr/>
          <a:lstStyle/>
          <a:p>
            <a:pPr eaLnBrk="1" hangingPunct="1"/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Expresiones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aciales</a:t>
            </a:r>
            <a:endParaRPr lang="en-US" altLang="es-MX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152900"/>
          </a:xfrm>
        </p:spPr>
        <p:txBody>
          <a:bodyPr/>
          <a:lstStyle/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rostro y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ojos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expresivo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lenguaje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corporal,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incluyendo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felicidad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sorpresa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miedo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interés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expresiones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faciales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controladas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inapropriado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bostezar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05200"/>
            <a:ext cx="3657600" cy="21259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Gestos</a:t>
            </a:r>
            <a:endParaRPr lang="en-US" altLang="es-MX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1060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-3175"/>
            <a:ext cx="5943600" cy="1219200"/>
          </a:xfrm>
          <a:noFill/>
        </p:spPr>
        <p:txBody>
          <a:bodyPr/>
          <a:lstStyle/>
          <a:p>
            <a:pPr eaLnBrk="1" hangingPunct="1"/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Directrices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enerales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gesticulación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E.U.A</a:t>
            </a: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123464"/>
              </p:ext>
            </p:extLst>
          </p:nvPr>
        </p:nvGraphicFramePr>
        <p:xfrm>
          <a:off x="762000" y="1409700"/>
          <a:ext cx="77724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098718"/>
              </p:ext>
            </p:extLst>
          </p:nvPr>
        </p:nvGraphicFramePr>
        <p:xfrm>
          <a:off x="381000" y="723900"/>
          <a:ext cx="8458200" cy="529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s-MX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  <a:r>
              <a:rPr lang="en-US" altLang="es-MX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456389"/>
              </p:ext>
            </p:extLst>
          </p:nvPr>
        </p:nvGraphicFramePr>
        <p:xfrm>
          <a:off x="685800" y="1981200"/>
          <a:ext cx="77724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57200"/>
            <a:ext cx="5943600" cy="381000"/>
          </a:xfrm>
          <a:noFill/>
        </p:spPr>
        <p:txBody>
          <a:bodyPr/>
          <a:lstStyle/>
          <a:p>
            <a:pPr eaLnBrk="1" hangingPunct="1"/>
            <a:r>
              <a:rPr lang="en-US" altLang="es-MX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Directrices</a:t>
            </a:r>
            <a:r>
              <a:rPr lang="en-US" altLang="es-MX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s-MX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dicionales</a:t>
            </a:r>
            <a:r>
              <a:rPr lang="en-US" altLang="es-MX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altLang="es-MX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s-MX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esticular</a:t>
            </a:r>
            <a:r>
              <a:rPr lang="en-US" altLang="es-MX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varías</a:t>
            </a:r>
            <a:r>
              <a:rPr lang="en-US" altLang="es-MX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s-MX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ulturas</a:t>
            </a:r>
            <a:endParaRPr lang="en-US" altLang="es-MX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365260"/>
              </p:ext>
            </p:extLst>
          </p:nvPr>
        </p:nvGraphicFramePr>
        <p:xfrm>
          <a:off x="228600" y="1352550"/>
          <a:ext cx="8686800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s-MX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Puño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alto,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ndice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meñique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extendido</a:t>
            </a:r>
            <a:endParaRPr lang="en-US" alt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005567"/>
              </p:ext>
            </p:extLst>
          </p:nvPr>
        </p:nvGraphicFramePr>
        <p:xfrm>
          <a:off x="266700" y="2057400"/>
          <a:ext cx="8609013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9" name="1 CuadroTexto"/>
          <p:cNvSpPr txBox="1">
            <a:spLocks noChangeArrowheads="1"/>
          </p:cNvSpPr>
          <p:nvPr/>
        </p:nvSpPr>
        <p:spPr bwMode="auto">
          <a:xfrm>
            <a:off x="3232150" y="4572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Gesto</a:t>
            </a:r>
            <a:r>
              <a:rPr lang="en-US" alt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cuernos</a:t>
            </a:r>
            <a:r>
              <a:rPr lang="en-US" alt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s-MX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erticales</a:t>
            </a:r>
            <a:endParaRPr lang="es-MX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84617508"/>
              </p:ext>
            </p:extLst>
          </p:nvPr>
        </p:nvGraphicFramePr>
        <p:xfrm>
          <a:off x="228600" y="1295400"/>
          <a:ext cx="8382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300913"/>
              </p:ext>
            </p:extLst>
          </p:nvPr>
        </p:nvGraphicFramePr>
        <p:xfrm>
          <a:off x="190500" y="1295400"/>
          <a:ext cx="87630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13617"/>
              </p:ext>
            </p:extLst>
          </p:nvPr>
        </p:nvGraphicFramePr>
        <p:xfrm>
          <a:off x="-35442" y="473075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</a:t>
            </a:r>
            <a:endParaRPr lang="en-US" altLang="es-MX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684833"/>
              </p:ext>
            </p:extLst>
          </p:nvPr>
        </p:nvGraphicFramePr>
        <p:xfrm>
          <a:off x="685800" y="1562100"/>
          <a:ext cx="77724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551818"/>
              </p:ext>
            </p:extLst>
          </p:nvPr>
        </p:nvGraphicFramePr>
        <p:xfrm>
          <a:off x="381000" y="838200"/>
          <a:ext cx="86106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24982"/>
              </p:ext>
            </p:extLst>
          </p:nvPr>
        </p:nvGraphicFramePr>
        <p:xfrm>
          <a:off x="685800" y="723900"/>
          <a:ext cx="77724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/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(</a:t>
            </a:r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Cromáticas</a:t>
            </a:r>
            <a:r>
              <a:rPr lang="en-US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662176"/>
              </p:ext>
            </p:extLst>
          </p:nvPr>
        </p:nvGraphicFramePr>
        <p:xfrm>
          <a:off x="609600" y="1257300"/>
          <a:ext cx="83058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65532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67842724"/>
              </p:ext>
            </p:extLst>
          </p:nvPr>
        </p:nvGraphicFramePr>
        <p:xfrm>
          <a:off x="304800" y="6096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5867400" cy="487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entiende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verbal? </a:t>
            </a:r>
            <a:b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s-MX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520952"/>
              </p:ext>
            </p:extLst>
          </p:nvPr>
        </p:nvGraphicFramePr>
        <p:xfrm>
          <a:off x="685800" y="2628900"/>
          <a:ext cx="77724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050925" y="2560638"/>
            <a:ext cx="7178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s-MX" altLang="es-MX" sz="3600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76200" y="6553200"/>
            <a:ext cx="906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  <p:pic>
        <p:nvPicPr>
          <p:cNvPr id="7175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082675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57200"/>
          </a:xfrm>
          <a:noFill/>
        </p:spPr>
        <p:txBody>
          <a:bodyPr/>
          <a:lstStyle/>
          <a:p>
            <a:pPr eaLnBrk="1" hangingPunct="1"/>
            <a:r>
              <a:rPr lang="en-US" altLang="es-MX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Silencio</a:t>
            </a:r>
            <a:endParaRPr lang="en-US" altLang="es-MX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365118"/>
              </p:ext>
            </p:extLst>
          </p:nvPr>
        </p:nvGraphicFramePr>
        <p:xfrm>
          <a:off x="190500" y="1371600"/>
          <a:ext cx="87630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1 Título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639762"/>
          </a:xfrm>
        </p:spPr>
        <p:txBody>
          <a:bodyPr/>
          <a:lstStyle/>
          <a:p>
            <a:pPr eaLnBrk="1" hangingPunct="1"/>
            <a:r>
              <a:rPr lang="es-MX" altLang="es-MX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</p:txBody>
      </p:sp>
      <p:sp>
        <p:nvSpPr>
          <p:cNvPr id="4710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Chane, L. y Martin, J. (2010). Capítulo 6. Patrones de la comunicación verbal y no verbal. En </a:t>
            </a:r>
            <a:r>
              <a:rPr lang="es-MX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 Business </a:t>
            </a:r>
            <a:r>
              <a:rPr lang="es-MX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(6ª ed.). 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[Traducción del contenido a cargo de J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Urzúa López]. 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U.S.A: Pearson </a:t>
            </a:r>
            <a:r>
              <a:rPr lang="es-MX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imágenes que se muestran en la presentación fueron extraídas de la página 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s-MX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Pixabay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(2017). Recuperado de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https://pixabay.com/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s-MX" altLang="es-MX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1" descr="portada R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CuadroTexto 2"/>
          <p:cNvSpPr txBox="1">
            <a:spLocks noChangeArrowheads="1"/>
          </p:cNvSpPr>
          <p:nvPr/>
        </p:nvSpPr>
        <p:spPr bwMode="auto">
          <a:xfrm>
            <a:off x="3946525" y="492125"/>
            <a:ext cx="455453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Mtro. José Alberto Castellanos Gutiérrez</a:t>
            </a: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Rector del CUCEA</a:t>
            </a:r>
          </a:p>
          <a:p>
            <a:pPr eaLnBrk="1" hangingPunct="1"/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Mtro. José Alberto Becerra Santiago</a:t>
            </a: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Secretario Académico</a:t>
            </a:r>
          </a:p>
          <a:p>
            <a:pPr eaLnBrk="1" hangingPunct="1"/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Mtro. José David Flores Ureña</a:t>
            </a: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Secretario Administrativo</a:t>
            </a:r>
          </a:p>
          <a:p>
            <a:pPr eaLnBrk="1" hangingPunct="1"/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Mtra. Irene </a:t>
            </a:r>
            <a:r>
              <a:rPr lang="es-ES_tradnl" altLang="es-MX" sz="1000" dirty="0" err="1">
                <a:latin typeface="Calibri" pitchFamily="34" charset="0"/>
                <a:ea typeface="MS PGothic" pitchFamily="34" charset="-128"/>
              </a:rPr>
              <a:t>Huízar</a:t>
            </a:r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 Navarro</a:t>
            </a: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Coordinadora de Tecnologías para el Aprendizaje</a:t>
            </a: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 </a:t>
            </a: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Mtro. Rafael Franco </a:t>
            </a:r>
            <a:r>
              <a:rPr lang="es-ES_tradnl" altLang="es-MX" sz="1000" dirty="0" err="1">
                <a:latin typeface="Calibri" pitchFamily="34" charset="0"/>
                <a:ea typeface="MS PGothic" pitchFamily="34" charset="-128"/>
              </a:rPr>
              <a:t>Sapién</a:t>
            </a:r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Jefe de unidad de diseño educativo </a:t>
            </a: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 </a:t>
            </a:r>
          </a:p>
          <a:p>
            <a:pPr eaLnBrk="1" hangingPunct="1"/>
            <a:r>
              <a:rPr lang="es-MX" sz="1000" dirty="0">
                <a:latin typeface="+mn-lt"/>
              </a:rPr>
              <a:t>Mtro. José de Jesús Urzúa López </a:t>
            </a:r>
            <a:endParaRPr lang="es-MX" sz="1000" dirty="0" smtClean="0">
              <a:latin typeface="+mn-lt"/>
            </a:endParaRPr>
          </a:p>
          <a:p>
            <a:pPr eaLnBrk="1" hangingPunct="1"/>
            <a:r>
              <a:rPr lang="es-ES_tradnl" altLang="es-MX" sz="1000" dirty="0" smtClean="0">
                <a:latin typeface="Calibri" pitchFamily="34" charset="0"/>
                <a:ea typeface="MS PGothic" pitchFamily="34" charset="-128"/>
              </a:rPr>
              <a:t>Desarrollo de contenido y traductor</a:t>
            </a:r>
          </a:p>
          <a:p>
            <a:pPr eaLnBrk="1" hangingPunct="1"/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Lic. Claudia Fabiola Olmos de la Cruz</a:t>
            </a: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Jefa de Diseño Gráfico </a:t>
            </a:r>
          </a:p>
          <a:p>
            <a:pPr eaLnBrk="1" hangingPunct="1"/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eaLnBrk="1" hangingPunct="1"/>
            <a:r>
              <a:rPr lang="es-ES_tradnl" altLang="es-MX" sz="1000" dirty="0" smtClean="0">
                <a:latin typeface="Calibri" pitchFamily="34" charset="0"/>
                <a:ea typeface="MS PGothic" pitchFamily="34" charset="-128"/>
              </a:rPr>
              <a:t>Lic. Karen </a:t>
            </a:r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Isabel Juárez Rodríguez</a:t>
            </a:r>
          </a:p>
          <a:p>
            <a:pPr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Correctora de estilo</a:t>
            </a:r>
          </a:p>
          <a:p>
            <a:pPr algn="ctr"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 </a:t>
            </a:r>
          </a:p>
          <a:p>
            <a:pPr algn="ctr" eaLnBrk="1" hangingPunct="1"/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 </a:t>
            </a:r>
          </a:p>
          <a:p>
            <a:pPr algn="ctr"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Fecha de elaboración: </a:t>
            </a:r>
            <a:r>
              <a:rPr lang="es-ES_tradnl" altLang="es-MX" sz="1000" dirty="0" smtClean="0">
                <a:latin typeface="Calibri" pitchFamily="34" charset="0"/>
                <a:ea typeface="MS PGothic" pitchFamily="34" charset="-128"/>
              </a:rPr>
              <a:t>23/03/17</a:t>
            </a:r>
            <a:endParaRPr lang="es-ES_tradnl" altLang="es-MX" sz="1000" dirty="0"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Centro Universitario de Ciencias Económico Administrativas</a:t>
            </a:r>
          </a:p>
          <a:p>
            <a:pPr algn="ctr"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Coordinación de Tecnologías para el Aprendizaje</a:t>
            </a:r>
          </a:p>
          <a:p>
            <a:pPr algn="ctr"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Unidad de Diseño Educativo</a:t>
            </a:r>
          </a:p>
          <a:p>
            <a:pPr algn="ctr" eaLnBrk="1" hangingPunct="1"/>
            <a:r>
              <a:rPr lang="es-ES_tradnl" altLang="es-MX" sz="1000" dirty="0">
                <a:latin typeface="Calibri" pitchFamily="34" charset="0"/>
                <a:ea typeface="MS PGothic" pitchFamily="34" charset="-128"/>
              </a:rPr>
              <a:t>Zapopan, Jalisco 2017</a:t>
            </a:r>
            <a:r>
              <a:rPr lang="es-ES" altLang="es-MX" sz="1200" dirty="0">
                <a:latin typeface="Calibri" pitchFamily="34" charset="0"/>
                <a:ea typeface="MS PGothic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9155" name="Imagen 1" descr="portada RF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-9525"/>
            <a:ext cx="6096000" cy="1228725"/>
          </a:xfrm>
        </p:spPr>
        <p:txBody>
          <a:bodyPr/>
          <a:lstStyle/>
          <a:p>
            <a:pPr eaLnBrk="1" hangingPunct="1"/>
            <a:r>
              <a:rPr lang="es-MX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Diferencias culturales en los patrones de pensamiento o procesos de razonamiento y resolución de problemas</a:t>
            </a:r>
            <a:endParaRPr lang="en-US" altLang="es-MX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876081"/>
              </p:ext>
            </p:extLst>
          </p:nvPr>
        </p:nvGraphicFramePr>
        <p:xfrm>
          <a:off x="685800" y="2400300"/>
          <a:ext cx="77724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5791200" cy="914400"/>
          </a:xfrm>
        </p:spPr>
        <p:txBody>
          <a:bodyPr/>
          <a:lstStyle/>
          <a:p>
            <a:pPr eaLnBrk="1" hangingPunct="1"/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altLang="es-MX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atrones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pensamiento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ncluyen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velocidad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la 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decisiones</a:t>
            </a:r>
            <a:endParaRPr lang="en-US" altLang="es-MX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543800" cy="3238500"/>
          </a:xfrm>
        </p:spPr>
        <p:txBody>
          <a:bodyPr/>
          <a:lstStyle/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E.U.A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gerentes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rápidas</a:t>
            </a:r>
            <a:endParaRPr lang="en-US" alt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japoneses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lento para la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solución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endParaRPr lang="en-US" alt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6200" y="6553200"/>
            <a:ext cx="906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  <p:pic>
        <p:nvPicPr>
          <p:cNvPr id="9222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962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entiende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s-MX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aralenguaje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s-MX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736386"/>
              </p:ext>
            </p:extLst>
          </p:nvPr>
        </p:nvGraphicFramePr>
        <p:xfrm>
          <a:off x="914400" y="2209801"/>
          <a:ext cx="7391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822325" y="1401763"/>
            <a:ext cx="80930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MX" altLang="es-MX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refiere al tipo, volumen y calidad que afecta el sentido del </a:t>
            </a:r>
            <a:r>
              <a:rPr lang="es-MX" altLang="es-MX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mensaje.</a:t>
            </a:r>
            <a:endParaRPr lang="en-US" altLang="es-MX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s-MX" sz="2400" dirty="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65532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5791200" cy="609600"/>
          </a:xfrm>
        </p:spPr>
        <p:txBody>
          <a:bodyPr/>
          <a:lstStyle/>
          <a:p>
            <a:pPr eaLnBrk="1" hangingPunct="1"/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altLang="es-MX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iferencias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olumen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específicas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s-MX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ultura</a:t>
            </a:r>
            <a:r>
              <a:rPr lang="en-US" altLang="es-MX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el </a:t>
            </a:r>
            <a:r>
              <a:rPr lang="en-US" altLang="es-MX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n-US" altLang="es-MX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382000" cy="4152900"/>
          </a:xfrm>
        </p:spPr>
        <p:txBody>
          <a:bodyPr/>
          <a:lstStyle/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hablan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fuerte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indicación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fuerza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sinceridad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personas de las Filipinas  y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Tailandia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hablan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voz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suave;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buena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hombres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usualmente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hablan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alto que las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el de las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variaciones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habla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región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E.U.A</a:t>
            </a:r>
            <a:r>
              <a:rPr lang="en-US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orteños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hablan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rápido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ureños</a:t>
            </a:r>
            <a:r>
              <a:rPr lang="en-US" alt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9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19600"/>
            <a:ext cx="29718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5" descr="az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4495800" cy="1143000"/>
          </a:xfrm>
          <a:noFill/>
        </p:spPr>
        <p:txBody>
          <a:bodyPr/>
          <a:lstStyle/>
          <a:p>
            <a:pPr eaLnBrk="1" hangingPunct="1"/>
            <a:r>
              <a:rPr lang="en-US" altLang="es-MX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MX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s-MX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omunicación</a:t>
            </a:r>
            <a:r>
              <a:rPr lang="en-US" alt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verbal</a:t>
            </a: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284330"/>
              </p:ext>
            </p:extLst>
          </p:nvPr>
        </p:nvGraphicFramePr>
        <p:xfrm>
          <a:off x="914400" y="127635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6477000"/>
            <a:ext cx="9142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MX" altLang="es-MX" b="0"/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2743</Words>
  <Application>Microsoft Office PowerPoint</Application>
  <PresentationFormat>Presentación en pantalla (4:3)</PresentationFormat>
  <Paragraphs>200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Presentación de PowerPoint</vt:lpstr>
      <vt:lpstr>Presentación de PowerPoint</vt:lpstr>
      <vt:lpstr>Temas </vt:lpstr>
      <vt:lpstr> ¿Qué se entiende por comunicación no verbal?  </vt:lpstr>
      <vt:lpstr>Diferencias culturales en los patrones de pensamiento o procesos de razonamiento y resolución de problemas</vt:lpstr>
      <vt:lpstr>Los patrones de pensamiento, incluyen la velocidad para la toma de decisiones</vt:lpstr>
      <vt:lpstr>¿Qué se entiende por paralenguaje? </vt:lpstr>
      <vt:lpstr>Las diferencias en el volumen de voz son específicas en la cultura y el género</vt:lpstr>
      <vt:lpstr>Áreas de la comunicación no verbal</vt:lpstr>
      <vt:lpstr>Tiempo (Cronométricas) </vt:lpstr>
      <vt:lpstr>Culturas Monocrónicas/Policrónicas</vt:lpstr>
      <vt:lpstr>Diferencias culturales en aptitudes hacia el tiempo </vt:lpstr>
      <vt:lpstr>Espacio (Proxémicas)</vt:lpstr>
      <vt:lpstr>Zona de espacio en E.U.A </vt:lpstr>
      <vt:lpstr>Comportamiento proxémico en un elevador</vt:lpstr>
      <vt:lpstr>El entorno de la oficina y los mensajes no vebales </vt:lpstr>
      <vt:lpstr>Mirada/Contacto visual (Oculares)</vt:lpstr>
      <vt:lpstr>Olor (Olfativas)</vt:lpstr>
      <vt:lpstr>Tocar (Táctil) </vt:lpstr>
      <vt:lpstr>Culturas de “No Tocar”</vt:lpstr>
      <vt:lpstr>Países que ponen distancia de por medio</vt:lpstr>
      <vt:lpstr>Culturas de “Tocar”</vt:lpstr>
      <vt:lpstr>Lugares donde tocar es importante</vt:lpstr>
      <vt:lpstr>Presentación de PowerPoint</vt:lpstr>
      <vt:lpstr>Lenguaje corporal (Kinestesicas)</vt:lpstr>
      <vt:lpstr>Expresiones faciales</vt:lpstr>
      <vt:lpstr>Gestos</vt:lpstr>
      <vt:lpstr>Directrices generales en la gesticulación de E.U.A</vt:lpstr>
      <vt:lpstr>Presentación de PowerPoint</vt:lpstr>
      <vt:lpstr>Directrices adicionales para gesticular en varías culturas</vt:lpstr>
      <vt:lpstr> Puño en alto, dedo índice y meñique extendido</vt:lpstr>
      <vt:lpstr>Presentación de PowerPoint</vt:lpstr>
      <vt:lpstr>Presentación de PowerPoint</vt:lpstr>
      <vt:lpstr>Presentación de PowerPoint</vt:lpstr>
      <vt:lpstr>Postura</vt:lpstr>
      <vt:lpstr>Presentación de PowerPoint</vt:lpstr>
      <vt:lpstr>Presentación de PowerPoint</vt:lpstr>
      <vt:lpstr>Color (Cromáticas)</vt:lpstr>
      <vt:lpstr>Presentación de PowerPoint</vt:lpstr>
      <vt:lpstr>Silencio</vt:lpstr>
      <vt:lpstr>Referencias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 Oral and Nonverbal Communication Patterns</dc:title>
  <dc:creator>Preferred Customer</dc:creator>
  <cp:lastModifiedBy>Isa</cp:lastModifiedBy>
  <cp:revision>163</cp:revision>
  <cp:lastPrinted>1997-10-16T16:43:34Z</cp:lastPrinted>
  <dcterms:created xsi:type="dcterms:W3CDTF">1997-10-13T19:25:36Z</dcterms:created>
  <dcterms:modified xsi:type="dcterms:W3CDTF">2017-04-06T20:59:33Z</dcterms:modified>
</cp:coreProperties>
</file>