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9" r:id="rId2"/>
    <p:sldId id="300" r:id="rId3"/>
    <p:sldId id="267" r:id="rId4"/>
    <p:sldId id="257" r:id="rId5"/>
    <p:sldId id="268" r:id="rId6"/>
    <p:sldId id="270" r:id="rId7"/>
    <p:sldId id="271" r:id="rId8"/>
    <p:sldId id="272" r:id="rId9"/>
    <p:sldId id="258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3" r:id="rId31"/>
    <p:sldId id="295" r:id="rId32"/>
    <p:sldId id="296" r:id="rId33"/>
    <p:sldId id="298" r:id="rId34"/>
    <p:sldId id="260" r:id="rId35"/>
    <p:sldId id="303" r:id="rId36"/>
    <p:sldId id="301" r:id="rId37"/>
    <p:sldId id="302" r:id="rId3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2"/>
    <a:srgbClr val="FF99FF"/>
    <a:srgbClr val="C804B1"/>
    <a:srgbClr val="930382"/>
    <a:srgbClr val="F769D9"/>
    <a:srgbClr val="E6C523"/>
    <a:srgbClr val="D35C03"/>
    <a:srgbClr val="FFE43F"/>
    <a:srgbClr val="EBD23D"/>
    <a:srgbClr val="142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13405-8153-4BA1-8A2F-89F8076DBF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D22E1DF-C0D5-456B-8DFB-1D878F5D54DB}">
      <dgm:prSet phldrT="[Texto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es-ES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Cooperación: </a:t>
          </a:r>
          <a:r>
            <a:rPr lang="es-ES" b="1" dirty="0" smtClean="0">
              <a:solidFill>
                <a:schemeClr val="bg1"/>
              </a:solidFill>
            </a:rPr>
            <a:t>id</a:t>
          </a:r>
          <a:r>
            <a:rPr lang="es-ES" b="1" dirty="0" smtClean="0"/>
            <a:t>entificar la base del problema y encontrar en forma conjunta, soluciones que sean satisfactorias para ambas partes. </a:t>
          </a:r>
          <a:endParaRPr lang="es-MX" b="1" dirty="0"/>
        </a:p>
      </dgm:t>
    </dgm:pt>
    <dgm:pt modelId="{19C7BACE-A252-4B23-9271-79F23DDE0406}" type="parTrans" cxnId="{7927D029-2367-4CEA-8C86-02B29921349C}">
      <dgm:prSet/>
      <dgm:spPr/>
      <dgm:t>
        <a:bodyPr/>
        <a:lstStyle/>
        <a:p>
          <a:endParaRPr lang="es-MX"/>
        </a:p>
      </dgm:t>
    </dgm:pt>
    <dgm:pt modelId="{5AF18FDB-69D7-422F-8F2C-10051D765FE4}" type="sibTrans" cxnId="{7927D029-2367-4CEA-8C86-02B29921349C}">
      <dgm:prSet/>
      <dgm:spPr/>
      <dgm:t>
        <a:bodyPr/>
        <a:lstStyle/>
        <a:p>
          <a:endParaRPr lang="es-MX"/>
        </a:p>
      </dgm:t>
    </dgm:pt>
    <dgm:pt modelId="{16DA1039-F6FA-4270-A34F-4E5194A22D86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S" b="1" dirty="0" smtClean="0">
              <a:solidFill>
                <a:schemeClr val="tx2">
                  <a:lumMod val="75000"/>
                </a:schemeClr>
              </a:solidFill>
            </a:rPr>
            <a:t>Subordinación o aceptación: </a:t>
          </a:r>
          <a:r>
            <a:rPr lang="es-ES" b="1" dirty="0" smtClean="0">
              <a:solidFill>
                <a:schemeClr val="bg1"/>
              </a:solidFill>
            </a:rPr>
            <a:t>im</a:t>
          </a:r>
          <a:r>
            <a:rPr lang="es-ES" b="1" dirty="0" smtClean="0"/>
            <a:t>plica ceder en algunas cosas y otorgar concesiones parciales o totales.</a:t>
          </a:r>
          <a:endParaRPr lang="es-MX" b="1" dirty="0"/>
        </a:p>
      </dgm:t>
    </dgm:pt>
    <dgm:pt modelId="{6647D1F3-B669-486C-A3D6-54A856380B94}" type="parTrans" cxnId="{21492802-89AB-4118-9663-28C8589126F8}">
      <dgm:prSet/>
      <dgm:spPr/>
      <dgm:t>
        <a:bodyPr/>
        <a:lstStyle/>
        <a:p>
          <a:endParaRPr lang="es-MX"/>
        </a:p>
      </dgm:t>
    </dgm:pt>
    <dgm:pt modelId="{60A50DF9-DB04-43FB-B946-7D9D4E463C4C}" type="sibTrans" cxnId="{21492802-89AB-4118-9663-28C8589126F8}">
      <dgm:prSet/>
      <dgm:spPr/>
      <dgm:t>
        <a:bodyPr/>
        <a:lstStyle/>
        <a:p>
          <a:endParaRPr lang="es-MX"/>
        </a:p>
      </dgm:t>
    </dgm:pt>
    <dgm:pt modelId="{A965B998-808D-4DDA-BCFB-D2AD0769C614}">
      <dgm:prSet phldrT="[Texto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rgbClr val="F769D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S" b="1" dirty="0" smtClean="0">
              <a:solidFill>
                <a:srgbClr val="FF99FF"/>
              </a:solidFill>
            </a:rPr>
            <a:t>Inacción: </a:t>
          </a:r>
          <a:r>
            <a:rPr lang="es-ES" b="1" dirty="0" smtClean="0">
              <a:solidFill>
                <a:schemeClr val="bg1"/>
              </a:solidFill>
            </a:rPr>
            <a:t>re</a:t>
          </a:r>
          <a:r>
            <a:rPr lang="es-ES" b="1" dirty="0" smtClean="0"/>
            <a:t>trasar cualquier acción teniente a la solución del conflicto, con la idea de reasumir estas acciones en fecha posterior.</a:t>
          </a:r>
          <a:endParaRPr lang="es-MX" b="1" dirty="0"/>
        </a:p>
      </dgm:t>
    </dgm:pt>
    <dgm:pt modelId="{D0B6ADD1-B739-45B5-9B07-C1637DA2B1A5}" type="parTrans" cxnId="{79D0C483-F038-4BA1-A29C-81D1BEB49DAA}">
      <dgm:prSet/>
      <dgm:spPr/>
      <dgm:t>
        <a:bodyPr/>
        <a:lstStyle/>
        <a:p>
          <a:endParaRPr lang="es-MX"/>
        </a:p>
      </dgm:t>
    </dgm:pt>
    <dgm:pt modelId="{7A8F3445-5C99-4376-965F-5A455ACC6E96}" type="sibTrans" cxnId="{79D0C483-F038-4BA1-A29C-81D1BEB49DAA}">
      <dgm:prSet/>
      <dgm:spPr/>
      <dgm:t>
        <a:bodyPr/>
        <a:lstStyle/>
        <a:p>
          <a:endParaRPr lang="es-MX"/>
        </a:p>
      </dgm:t>
    </dgm:pt>
    <dgm:pt modelId="{E0D46F45-591F-49D1-BD39-033FC66EF31F}">
      <dgm:prSet phldrT="[Texto]"/>
      <dgm:spPr>
        <a:gradFill rotWithShape="0">
          <a:gsLst>
            <a:gs pos="0">
              <a:srgbClr val="C804B1"/>
            </a:gs>
            <a:gs pos="50000">
              <a:srgbClr val="F769D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S" b="1" dirty="0" smtClean="0">
              <a:solidFill>
                <a:srgbClr val="FF99FF"/>
              </a:solidFill>
            </a:rPr>
            <a:t>Retiro:</a:t>
          </a:r>
          <a:r>
            <a:rPr lang="es-ES" b="1" dirty="0" smtClean="0"/>
            <a:t> evitar la controversia y no tomar acción en forma definitiva y esperar a que el conflicto se resuelva por sí mismo.</a:t>
          </a:r>
          <a:endParaRPr lang="es-MX" b="1" dirty="0"/>
        </a:p>
      </dgm:t>
    </dgm:pt>
    <dgm:pt modelId="{3DD8A934-EE2F-4B23-AE08-AD4351D5A58B}" type="parTrans" cxnId="{EF933334-8034-4D00-AE25-42999BA2168D}">
      <dgm:prSet/>
      <dgm:spPr/>
      <dgm:t>
        <a:bodyPr/>
        <a:lstStyle/>
        <a:p>
          <a:endParaRPr lang="es-MX"/>
        </a:p>
      </dgm:t>
    </dgm:pt>
    <dgm:pt modelId="{2EEBF359-57E0-4EA2-B7AA-00C2F556CD6A}" type="sibTrans" cxnId="{EF933334-8034-4D00-AE25-42999BA2168D}">
      <dgm:prSet/>
      <dgm:spPr/>
      <dgm:t>
        <a:bodyPr/>
        <a:lstStyle/>
        <a:p>
          <a:endParaRPr lang="es-MX"/>
        </a:p>
      </dgm:t>
    </dgm:pt>
    <dgm:pt modelId="{E59BBE76-7E6F-4B76-917C-86BE41DF21EF}">
      <dgm:prSet phldrT="[Texto]" custT="1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es-E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Confrontación:</a:t>
          </a:r>
          <a:r>
            <a:rPr lang="es-ES" sz="1800" b="1" dirty="0" smtClean="0">
              <a:solidFill>
                <a:srgbClr val="FF99FF"/>
              </a:solidFill>
            </a:rPr>
            <a:t> </a:t>
          </a:r>
          <a:r>
            <a:rPr lang="es-ES" sz="1800" b="1" dirty="0" smtClean="0">
              <a:solidFill>
                <a:schemeClr val="bg1"/>
              </a:solidFill>
            </a:rPr>
            <a:t>r</a:t>
          </a:r>
          <a:r>
            <a:rPr lang="es-ES" sz="1600" b="1" dirty="0" smtClean="0">
              <a:solidFill>
                <a:schemeClr val="bg1"/>
              </a:solidFill>
            </a:rPr>
            <a:t>e</a:t>
          </a:r>
          <a:r>
            <a:rPr lang="es-ES" sz="1600" b="1" dirty="0" smtClean="0"/>
            <a:t>solver el conflicto en nuestros propios términos, sin tomar en cuenta los intereses de la otra parte.</a:t>
          </a:r>
          <a:endParaRPr lang="es-MX" sz="1600" b="1" dirty="0"/>
        </a:p>
      </dgm:t>
    </dgm:pt>
    <dgm:pt modelId="{6C5C5F3E-F638-4AA8-9EB7-A16D5B362749}" type="sibTrans" cxnId="{3474057C-A0C5-4152-BBD7-99389D0D9D3C}">
      <dgm:prSet/>
      <dgm:spPr/>
      <dgm:t>
        <a:bodyPr/>
        <a:lstStyle/>
        <a:p>
          <a:endParaRPr lang="es-MX"/>
        </a:p>
      </dgm:t>
    </dgm:pt>
    <dgm:pt modelId="{9A3C8E62-9AC1-4125-BEC1-C4DBB0B77511}" type="parTrans" cxnId="{3474057C-A0C5-4152-BBD7-99389D0D9D3C}">
      <dgm:prSet/>
      <dgm:spPr/>
      <dgm:t>
        <a:bodyPr/>
        <a:lstStyle/>
        <a:p>
          <a:endParaRPr lang="es-MX"/>
        </a:p>
      </dgm:t>
    </dgm:pt>
    <dgm:pt modelId="{BDC2A11B-65AB-40F1-92C3-4A47E4D85A02}" type="pres">
      <dgm:prSet presAssocID="{04013405-8153-4BA1-8A2F-89F8076DBF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84E0C64-7D23-4DC2-8E4B-64F18E5A8D8A}" type="pres">
      <dgm:prSet presAssocID="{E59BBE76-7E6F-4B76-917C-86BE41DF21EF}" presName="node" presStyleLbl="node1" presStyleIdx="0" presStyleCnt="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MX"/>
        </a:p>
      </dgm:t>
    </dgm:pt>
    <dgm:pt modelId="{682972DC-779D-4087-B92A-FE4A3D5EB1C1}" type="pres">
      <dgm:prSet presAssocID="{6C5C5F3E-F638-4AA8-9EB7-A16D5B362749}" presName="sibTrans" presStyleCnt="0"/>
      <dgm:spPr/>
    </dgm:pt>
    <dgm:pt modelId="{6141E518-2492-4084-A8F5-2D58E940F91B}" type="pres">
      <dgm:prSet presAssocID="{CD22E1DF-C0D5-456B-8DFB-1D878F5D54DB}" presName="node" presStyleLbl="node1" presStyleIdx="1" presStyleCnt="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MX"/>
        </a:p>
      </dgm:t>
    </dgm:pt>
    <dgm:pt modelId="{26AF2FBD-43F5-4369-8B5E-0CFD0B797805}" type="pres">
      <dgm:prSet presAssocID="{5AF18FDB-69D7-422F-8F2C-10051D765FE4}" presName="sibTrans" presStyleCnt="0"/>
      <dgm:spPr/>
    </dgm:pt>
    <dgm:pt modelId="{33294ED2-BEDA-4977-A65F-E445EDA569E2}" type="pres">
      <dgm:prSet presAssocID="{16DA1039-F6FA-4270-A34F-4E5194A22D86}" presName="node" presStyleLbl="node1" presStyleIdx="2" presStyleCnt="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MX"/>
        </a:p>
      </dgm:t>
    </dgm:pt>
    <dgm:pt modelId="{B2884BC4-6B9F-42D6-A335-379ECED9DD48}" type="pres">
      <dgm:prSet presAssocID="{60A50DF9-DB04-43FB-B946-7D9D4E463C4C}" presName="sibTrans" presStyleCnt="0"/>
      <dgm:spPr/>
    </dgm:pt>
    <dgm:pt modelId="{06876CE4-EE3B-460F-8E1A-FD9FD0E2DB71}" type="pres">
      <dgm:prSet presAssocID="{A965B998-808D-4DDA-BCFB-D2AD0769C614}" presName="node" presStyleLbl="node1" presStyleIdx="3" presStyleCnt="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MX"/>
        </a:p>
      </dgm:t>
    </dgm:pt>
    <dgm:pt modelId="{8A60C55C-EAA0-47E5-837A-F6971E70E39B}" type="pres">
      <dgm:prSet presAssocID="{7A8F3445-5C99-4376-965F-5A455ACC6E96}" presName="sibTrans" presStyleCnt="0"/>
      <dgm:spPr/>
    </dgm:pt>
    <dgm:pt modelId="{7C19B975-E4C6-4E66-8E1A-F94718746668}" type="pres">
      <dgm:prSet presAssocID="{E0D46F45-591F-49D1-BD39-033FC66EF31F}" presName="node" presStyleLbl="node1" presStyleIdx="4" presStyleCnt="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MX"/>
        </a:p>
      </dgm:t>
    </dgm:pt>
  </dgm:ptLst>
  <dgm:cxnLst>
    <dgm:cxn modelId="{6C32451C-81C0-42A9-8F21-6A4149E73086}" type="presOf" srcId="{04013405-8153-4BA1-8A2F-89F8076DBFB6}" destId="{BDC2A11B-65AB-40F1-92C3-4A47E4D85A02}" srcOrd="0" destOrd="0" presId="urn:microsoft.com/office/officeart/2005/8/layout/default"/>
    <dgm:cxn modelId="{B3211764-9C0C-4425-90FC-0B44DFEB526F}" type="presOf" srcId="{E0D46F45-591F-49D1-BD39-033FC66EF31F}" destId="{7C19B975-E4C6-4E66-8E1A-F94718746668}" srcOrd="0" destOrd="0" presId="urn:microsoft.com/office/officeart/2005/8/layout/default"/>
    <dgm:cxn modelId="{EF933334-8034-4D00-AE25-42999BA2168D}" srcId="{04013405-8153-4BA1-8A2F-89F8076DBFB6}" destId="{E0D46F45-591F-49D1-BD39-033FC66EF31F}" srcOrd="4" destOrd="0" parTransId="{3DD8A934-EE2F-4B23-AE08-AD4351D5A58B}" sibTransId="{2EEBF359-57E0-4EA2-B7AA-00C2F556CD6A}"/>
    <dgm:cxn modelId="{7927D029-2367-4CEA-8C86-02B29921349C}" srcId="{04013405-8153-4BA1-8A2F-89F8076DBFB6}" destId="{CD22E1DF-C0D5-456B-8DFB-1D878F5D54DB}" srcOrd="1" destOrd="0" parTransId="{19C7BACE-A252-4B23-9271-79F23DDE0406}" sibTransId="{5AF18FDB-69D7-422F-8F2C-10051D765FE4}"/>
    <dgm:cxn modelId="{707F36D5-5EA7-4643-BD9E-683475508883}" type="presOf" srcId="{16DA1039-F6FA-4270-A34F-4E5194A22D86}" destId="{33294ED2-BEDA-4977-A65F-E445EDA569E2}" srcOrd="0" destOrd="0" presId="urn:microsoft.com/office/officeart/2005/8/layout/default"/>
    <dgm:cxn modelId="{971A3C29-DC6D-4C11-A23E-56935949FB97}" type="presOf" srcId="{E59BBE76-7E6F-4B76-917C-86BE41DF21EF}" destId="{184E0C64-7D23-4DC2-8E4B-64F18E5A8D8A}" srcOrd="0" destOrd="0" presId="urn:microsoft.com/office/officeart/2005/8/layout/default"/>
    <dgm:cxn modelId="{B6B3401D-FDB9-49EC-A77F-707AC52680A7}" type="presOf" srcId="{CD22E1DF-C0D5-456B-8DFB-1D878F5D54DB}" destId="{6141E518-2492-4084-A8F5-2D58E940F91B}" srcOrd="0" destOrd="0" presId="urn:microsoft.com/office/officeart/2005/8/layout/default"/>
    <dgm:cxn modelId="{4DE5052A-A0D6-4651-BD1A-AB0DB373002C}" type="presOf" srcId="{A965B998-808D-4DDA-BCFB-D2AD0769C614}" destId="{06876CE4-EE3B-460F-8E1A-FD9FD0E2DB71}" srcOrd="0" destOrd="0" presId="urn:microsoft.com/office/officeart/2005/8/layout/default"/>
    <dgm:cxn modelId="{3474057C-A0C5-4152-BBD7-99389D0D9D3C}" srcId="{04013405-8153-4BA1-8A2F-89F8076DBFB6}" destId="{E59BBE76-7E6F-4B76-917C-86BE41DF21EF}" srcOrd="0" destOrd="0" parTransId="{9A3C8E62-9AC1-4125-BEC1-C4DBB0B77511}" sibTransId="{6C5C5F3E-F638-4AA8-9EB7-A16D5B362749}"/>
    <dgm:cxn modelId="{79D0C483-F038-4BA1-A29C-81D1BEB49DAA}" srcId="{04013405-8153-4BA1-8A2F-89F8076DBFB6}" destId="{A965B998-808D-4DDA-BCFB-D2AD0769C614}" srcOrd="3" destOrd="0" parTransId="{D0B6ADD1-B739-45B5-9B07-C1637DA2B1A5}" sibTransId="{7A8F3445-5C99-4376-965F-5A455ACC6E96}"/>
    <dgm:cxn modelId="{21492802-89AB-4118-9663-28C8589126F8}" srcId="{04013405-8153-4BA1-8A2F-89F8076DBFB6}" destId="{16DA1039-F6FA-4270-A34F-4E5194A22D86}" srcOrd="2" destOrd="0" parTransId="{6647D1F3-B669-486C-A3D6-54A856380B94}" sibTransId="{60A50DF9-DB04-43FB-B946-7D9D4E463C4C}"/>
    <dgm:cxn modelId="{03D2224B-F05A-41D7-9955-302782324CD2}" type="presParOf" srcId="{BDC2A11B-65AB-40F1-92C3-4A47E4D85A02}" destId="{184E0C64-7D23-4DC2-8E4B-64F18E5A8D8A}" srcOrd="0" destOrd="0" presId="urn:microsoft.com/office/officeart/2005/8/layout/default"/>
    <dgm:cxn modelId="{CFADC332-5F54-4489-A231-A4AE7B92E717}" type="presParOf" srcId="{BDC2A11B-65AB-40F1-92C3-4A47E4D85A02}" destId="{682972DC-779D-4087-B92A-FE4A3D5EB1C1}" srcOrd="1" destOrd="0" presId="urn:microsoft.com/office/officeart/2005/8/layout/default"/>
    <dgm:cxn modelId="{11BE1D17-382E-4F89-9C41-BBFB764CD98D}" type="presParOf" srcId="{BDC2A11B-65AB-40F1-92C3-4A47E4D85A02}" destId="{6141E518-2492-4084-A8F5-2D58E940F91B}" srcOrd="2" destOrd="0" presId="urn:microsoft.com/office/officeart/2005/8/layout/default"/>
    <dgm:cxn modelId="{5A952E0C-05B7-4ABF-A642-1E4E37313C62}" type="presParOf" srcId="{BDC2A11B-65AB-40F1-92C3-4A47E4D85A02}" destId="{26AF2FBD-43F5-4369-8B5E-0CFD0B797805}" srcOrd="3" destOrd="0" presId="urn:microsoft.com/office/officeart/2005/8/layout/default"/>
    <dgm:cxn modelId="{A83BBB45-A672-44B9-971C-B0FF9BBBE490}" type="presParOf" srcId="{BDC2A11B-65AB-40F1-92C3-4A47E4D85A02}" destId="{33294ED2-BEDA-4977-A65F-E445EDA569E2}" srcOrd="4" destOrd="0" presId="urn:microsoft.com/office/officeart/2005/8/layout/default"/>
    <dgm:cxn modelId="{A49B6DCA-FE78-4F26-BD84-EE5F13162561}" type="presParOf" srcId="{BDC2A11B-65AB-40F1-92C3-4A47E4D85A02}" destId="{B2884BC4-6B9F-42D6-A335-379ECED9DD48}" srcOrd="5" destOrd="0" presId="urn:microsoft.com/office/officeart/2005/8/layout/default"/>
    <dgm:cxn modelId="{DA86F332-8F06-43E7-860E-8F4E0FD61F0C}" type="presParOf" srcId="{BDC2A11B-65AB-40F1-92C3-4A47E4D85A02}" destId="{06876CE4-EE3B-460F-8E1A-FD9FD0E2DB71}" srcOrd="6" destOrd="0" presId="urn:microsoft.com/office/officeart/2005/8/layout/default"/>
    <dgm:cxn modelId="{91FA9D1B-436A-43B1-9B53-DE2BE9FB0F5E}" type="presParOf" srcId="{BDC2A11B-65AB-40F1-92C3-4A47E4D85A02}" destId="{8A60C55C-EAA0-47E5-837A-F6971E70E39B}" srcOrd="7" destOrd="0" presId="urn:microsoft.com/office/officeart/2005/8/layout/default"/>
    <dgm:cxn modelId="{5B02054A-7019-4004-A57D-F99347EB055C}" type="presParOf" srcId="{BDC2A11B-65AB-40F1-92C3-4A47E4D85A02}" destId="{7C19B975-E4C6-4E66-8E1A-F947187466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30D586-7B2D-F940-BBCB-34B03A6AC4C4}" type="doc">
      <dgm:prSet loTypeId="urn:microsoft.com/office/officeart/2005/8/layout/radial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6CAE27-7DAC-6144-8DCF-74B1AFA42D5B}">
      <dgm:prSet phldrT="[Texto]"/>
      <dgm:spPr/>
      <dgm:t>
        <a:bodyPr/>
        <a:lstStyle/>
        <a:p>
          <a:r>
            <a:rPr lang="es-ES" b="1" dirty="0" err="1" smtClean="0"/>
            <a:t>Info</a:t>
          </a:r>
          <a:r>
            <a:rPr lang="es-ES" b="1" dirty="0" smtClean="0"/>
            <a:t>. Comercial</a:t>
          </a:r>
          <a:endParaRPr lang="es-ES" b="1" dirty="0"/>
        </a:p>
      </dgm:t>
    </dgm:pt>
    <dgm:pt modelId="{E2FC1B68-9ADE-5A40-B8FF-EC5398779907}" type="parTrans" cxnId="{E088A0A2-9EBB-D04B-9E10-4381A222604E}">
      <dgm:prSet/>
      <dgm:spPr/>
      <dgm:t>
        <a:bodyPr/>
        <a:lstStyle/>
        <a:p>
          <a:endParaRPr lang="es-ES"/>
        </a:p>
      </dgm:t>
    </dgm:pt>
    <dgm:pt modelId="{7E3798ED-EF2C-E643-85CD-3B0F2B37C259}" type="sibTrans" cxnId="{E088A0A2-9EBB-D04B-9E10-4381A222604E}">
      <dgm:prSet/>
      <dgm:spPr/>
      <dgm:t>
        <a:bodyPr/>
        <a:lstStyle/>
        <a:p>
          <a:endParaRPr lang="es-ES"/>
        </a:p>
      </dgm:t>
    </dgm:pt>
    <dgm:pt modelId="{7EE9050F-C95E-314C-BA7B-BB9699CFB78A}">
      <dgm:prSet phldrT="[Texto]"/>
      <dgm:spPr/>
      <dgm:t>
        <a:bodyPr/>
        <a:lstStyle/>
        <a:p>
          <a:r>
            <a:rPr lang="es-ES" b="1" dirty="0" smtClean="0"/>
            <a:t>Recolección</a:t>
          </a:r>
          <a:endParaRPr lang="es-ES" b="1" dirty="0"/>
        </a:p>
      </dgm:t>
    </dgm:pt>
    <dgm:pt modelId="{BA50C543-FCB8-764D-B7B7-5AFD50602EB6}" type="parTrans" cxnId="{1CF909C0-3750-F944-8E88-832088ECB6F4}">
      <dgm:prSet/>
      <dgm:spPr/>
      <dgm:t>
        <a:bodyPr/>
        <a:lstStyle/>
        <a:p>
          <a:endParaRPr lang="es-ES"/>
        </a:p>
      </dgm:t>
    </dgm:pt>
    <dgm:pt modelId="{CE4465E8-CC56-7548-87F1-A32732ED58B0}" type="sibTrans" cxnId="{1CF909C0-3750-F944-8E88-832088ECB6F4}">
      <dgm:prSet/>
      <dgm:spPr/>
      <dgm:t>
        <a:bodyPr/>
        <a:lstStyle/>
        <a:p>
          <a:endParaRPr lang="es-ES"/>
        </a:p>
      </dgm:t>
    </dgm:pt>
    <dgm:pt modelId="{D3FFAC2B-BF63-F142-9D31-27B8D81CD741}">
      <dgm:prSet phldrT="[Texto]"/>
      <dgm:spPr/>
      <dgm:t>
        <a:bodyPr/>
        <a:lstStyle/>
        <a:p>
          <a:r>
            <a:rPr lang="es-ES" b="1" dirty="0" smtClean="0"/>
            <a:t>Análisis</a:t>
          </a:r>
          <a:endParaRPr lang="es-ES" b="1" dirty="0"/>
        </a:p>
      </dgm:t>
    </dgm:pt>
    <dgm:pt modelId="{85B6B9D6-40F9-0D48-A055-0C07C91A23E3}" type="parTrans" cxnId="{875255BD-3442-B64C-B13F-67AD67ADDF54}">
      <dgm:prSet/>
      <dgm:spPr/>
      <dgm:t>
        <a:bodyPr/>
        <a:lstStyle/>
        <a:p>
          <a:endParaRPr lang="es-ES"/>
        </a:p>
      </dgm:t>
    </dgm:pt>
    <dgm:pt modelId="{7A0727D7-7FD1-E047-83BB-27925D37DDEC}" type="sibTrans" cxnId="{875255BD-3442-B64C-B13F-67AD67ADDF54}">
      <dgm:prSet/>
      <dgm:spPr/>
      <dgm:t>
        <a:bodyPr/>
        <a:lstStyle/>
        <a:p>
          <a:endParaRPr lang="es-ES"/>
        </a:p>
      </dgm:t>
    </dgm:pt>
    <dgm:pt modelId="{06B8493D-7450-424A-87E5-D18D0059B731}">
      <dgm:prSet phldrT="[Texto]"/>
      <dgm:spPr/>
      <dgm:t>
        <a:bodyPr/>
        <a:lstStyle/>
        <a:p>
          <a:r>
            <a:rPr lang="es-ES" b="1" dirty="0" smtClean="0"/>
            <a:t>Aplicación decisiva</a:t>
          </a:r>
          <a:endParaRPr lang="es-ES" b="1" dirty="0"/>
        </a:p>
      </dgm:t>
    </dgm:pt>
    <dgm:pt modelId="{E1202850-9AFD-9B47-AD26-547AC01B3255}" type="parTrans" cxnId="{A19076D1-46BA-BA41-9CF3-96E61C7A3B7C}">
      <dgm:prSet/>
      <dgm:spPr/>
      <dgm:t>
        <a:bodyPr/>
        <a:lstStyle/>
        <a:p>
          <a:endParaRPr lang="es-ES"/>
        </a:p>
      </dgm:t>
    </dgm:pt>
    <dgm:pt modelId="{56786ADD-0C51-C144-BE33-CD4A849F5414}" type="sibTrans" cxnId="{A19076D1-46BA-BA41-9CF3-96E61C7A3B7C}">
      <dgm:prSet/>
      <dgm:spPr/>
      <dgm:t>
        <a:bodyPr/>
        <a:lstStyle/>
        <a:p>
          <a:endParaRPr lang="es-ES"/>
        </a:p>
      </dgm:t>
    </dgm:pt>
    <dgm:pt modelId="{CA0E7847-A82B-4F43-A9EC-4DCBA27FD05F}">
      <dgm:prSet phldrT="[Texto]"/>
      <dgm:spPr/>
      <dgm:t>
        <a:bodyPr/>
        <a:lstStyle/>
        <a:p>
          <a:r>
            <a:rPr lang="es-ES" b="1" dirty="0" smtClean="0"/>
            <a:t>Clasificación</a:t>
          </a:r>
          <a:endParaRPr lang="es-ES" b="1" dirty="0"/>
        </a:p>
      </dgm:t>
    </dgm:pt>
    <dgm:pt modelId="{08CF53AC-6DC3-DB4B-B9D4-72537CB8A1FD}" type="parTrans" cxnId="{39FB21C4-E82C-E445-925A-1E8738DB9CD2}">
      <dgm:prSet/>
      <dgm:spPr/>
      <dgm:t>
        <a:bodyPr/>
        <a:lstStyle/>
        <a:p>
          <a:endParaRPr lang="es-ES"/>
        </a:p>
      </dgm:t>
    </dgm:pt>
    <dgm:pt modelId="{93BF6813-F8FC-BA40-B9A5-27EE83B8318E}" type="sibTrans" cxnId="{39FB21C4-E82C-E445-925A-1E8738DB9CD2}">
      <dgm:prSet/>
      <dgm:spPr/>
      <dgm:t>
        <a:bodyPr/>
        <a:lstStyle/>
        <a:p>
          <a:endParaRPr lang="es-ES"/>
        </a:p>
      </dgm:t>
    </dgm:pt>
    <dgm:pt modelId="{0DE0F42B-8894-4049-954A-D13CA846C167}" type="pres">
      <dgm:prSet presAssocID="{7D30D586-7B2D-F940-BBCB-34B03A6AC4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66629D-0E36-DC48-A959-0534A16CAFA4}" type="pres">
      <dgm:prSet presAssocID="{8A6CAE27-7DAC-6144-8DCF-74B1AFA42D5B}" presName="centerShape" presStyleLbl="node0" presStyleIdx="0" presStyleCnt="1"/>
      <dgm:spPr/>
      <dgm:t>
        <a:bodyPr/>
        <a:lstStyle/>
        <a:p>
          <a:endParaRPr lang="es-ES"/>
        </a:p>
      </dgm:t>
    </dgm:pt>
    <dgm:pt modelId="{93681FE9-BFD1-EE4E-9044-6ED486E03EEB}" type="pres">
      <dgm:prSet presAssocID="{BA50C543-FCB8-764D-B7B7-5AFD50602EB6}" presName="Name9" presStyleLbl="parChTrans1D2" presStyleIdx="0" presStyleCnt="4"/>
      <dgm:spPr/>
      <dgm:t>
        <a:bodyPr/>
        <a:lstStyle/>
        <a:p>
          <a:endParaRPr lang="es-ES"/>
        </a:p>
      </dgm:t>
    </dgm:pt>
    <dgm:pt modelId="{1C9075FC-0866-5C47-935C-6AE4CAF10CD6}" type="pres">
      <dgm:prSet presAssocID="{BA50C543-FCB8-764D-B7B7-5AFD50602EB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75E9E16C-69C4-8742-8799-9A10E3200B77}" type="pres">
      <dgm:prSet presAssocID="{7EE9050F-C95E-314C-BA7B-BB9699CFB7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4B181-C13D-CA4E-BF89-3673279E61D9}" type="pres">
      <dgm:prSet presAssocID="{85B6B9D6-40F9-0D48-A055-0C07C91A23E3}" presName="Name9" presStyleLbl="parChTrans1D2" presStyleIdx="1" presStyleCnt="4"/>
      <dgm:spPr/>
      <dgm:t>
        <a:bodyPr/>
        <a:lstStyle/>
        <a:p>
          <a:endParaRPr lang="es-ES"/>
        </a:p>
      </dgm:t>
    </dgm:pt>
    <dgm:pt modelId="{D3F3C155-8B61-6E42-9345-EBDE1456AFE2}" type="pres">
      <dgm:prSet presAssocID="{85B6B9D6-40F9-0D48-A055-0C07C91A23E3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4711E07-1ED0-E14A-8F57-B9788D986957}" type="pres">
      <dgm:prSet presAssocID="{D3FFAC2B-BF63-F142-9D31-27B8D81CD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4F846-81FD-1647-AD4F-0E5DF9682F50}" type="pres">
      <dgm:prSet presAssocID="{E1202850-9AFD-9B47-AD26-547AC01B3255}" presName="Name9" presStyleLbl="parChTrans1D2" presStyleIdx="2" presStyleCnt="4"/>
      <dgm:spPr/>
      <dgm:t>
        <a:bodyPr/>
        <a:lstStyle/>
        <a:p>
          <a:endParaRPr lang="es-ES"/>
        </a:p>
      </dgm:t>
    </dgm:pt>
    <dgm:pt modelId="{C4DBEAFD-9C27-D845-94E0-5F4AC6C52FA2}" type="pres">
      <dgm:prSet presAssocID="{E1202850-9AFD-9B47-AD26-547AC01B3255}" presName="connTx" presStyleLbl="parChTrans1D2" presStyleIdx="2" presStyleCnt="4"/>
      <dgm:spPr/>
      <dgm:t>
        <a:bodyPr/>
        <a:lstStyle/>
        <a:p>
          <a:endParaRPr lang="es-ES"/>
        </a:p>
      </dgm:t>
    </dgm:pt>
    <dgm:pt modelId="{76CD0DFF-2FE0-7D41-B00A-84D0811FE618}" type="pres">
      <dgm:prSet presAssocID="{06B8493D-7450-424A-87E5-D18D0059B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7646C-2D02-F745-8163-254BAB9B0C47}" type="pres">
      <dgm:prSet presAssocID="{08CF53AC-6DC3-DB4B-B9D4-72537CB8A1FD}" presName="Name9" presStyleLbl="parChTrans1D2" presStyleIdx="3" presStyleCnt="4"/>
      <dgm:spPr/>
      <dgm:t>
        <a:bodyPr/>
        <a:lstStyle/>
        <a:p>
          <a:endParaRPr lang="es-ES"/>
        </a:p>
      </dgm:t>
    </dgm:pt>
    <dgm:pt modelId="{0D6D0418-C336-344B-B74C-EBBAB15EEBD3}" type="pres">
      <dgm:prSet presAssocID="{08CF53AC-6DC3-DB4B-B9D4-72537CB8A1FD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907B01B-3C9E-3544-AEA7-C4C0DBEBA503}" type="pres">
      <dgm:prSet presAssocID="{CA0E7847-A82B-4F43-A9EC-4DCBA27FD0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F909C0-3750-F944-8E88-832088ECB6F4}" srcId="{8A6CAE27-7DAC-6144-8DCF-74B1AFA42D5B}" destId="{7EE9050F-C95E-314C-BA7B-BB9699CFB78A}" srcOrd="0" destOrd="0" parTransId="{BA50C543-FCB8-764D-B7B7-5AFD50602EB6}" sibTransId="{CE4465E8-CC56-7548-87F1-A32732ED58B0}"/>
    <dgm:cxn modelId="{FF650F78-879F-2B42-8FF7-7908AD248179}" type="presOf" srcId="{D3FFAC2B-BF63-F142-9D31-27B8D81CD741}" destId="{94711E07-1ED0-E14A-8F57-B9788D986957}" srcOrd="0" destOrd="0" presId="urn:microsoft.com/office/officeart/2005/8/layout/radial1"/>
    <dgm:cxn modelId="{24027457-1440-8542-8BBD-FC9881B1207B}" type="presOf" srcId="{CA0E7847-A82B-4F43-A9EC-4DCBA27FD05F}" destId="{B907B01B-3C9E-3544-AEA7-C4C0DBEBA503}" srcOrd="0" destOrd="0" presId="urn:microsoft.com/office/officeart/2005/8/layout/radial1"/>
    <dgm:cxn modelId="{32560196-F94C-404F-8E52-736CC5353FD0}" type="presOf" srcId="{85B6B9D6-40F9-0D48-A055-0C07C91A23E3}" destId="{D3F3C155-8B61-6E42-9345-EBDE1456AFE2}" srcOrd="1" destOrd="0" presId="urn:microsoft.com/office/officeart/2005/8/layout/radial1"/>
    <dgm:cxn modelId="{30551286-F414-B741-A652-C96307F94353}" type="presOf" srcId="{8A6CAE27-7DAC-6144-8DCF-74B1AFA42D5B}" destId="{8E66629D-0E36-DC48-A959-0534A16CAFA4}" srcOrd="0" destOrd="0" presId="urn:microsoft.com/office/officeart/2005/8/layout/radial1"/>
    <dgm:cxn modelId="{E088A0A2-9EBB-D04B-9E10-4381A222604E}" srcId="{7D30D586-7B2D-F940-BBCB-34B03A6AC4C4}" destId="{8A6CAE27-7DAC-6144-8DCF-74B1AFA42D5B}" srcOrd="0" destOrd="0" parTransId="{E2FC1B68-9ADE-5A40-B8FF-EC5398779907}" sibTransId="{7E3798ED-EF2C-E643-85CD-3B0F2B37C259}"/>
    <dgm:cxn modelId="{DFF50392-BC2D-E544-86A4-79EC6D938F2F}" type="presOf" srcId="{08CF53AC-6DC3-DB4B-B9D4-72537CB8A1FD}" destId="{0D6D0418-C336-344B-B74C-EBBAB15EEBD3}" srcOrd="1" destOrd="0" presId="urn:microsoft.com/office/officeart/2005/8/layout/radial1"/>
    <dgm:cxn modelId="{6D8C600D-3149-624D-ACB9-6F9DF9132670}" type="presOf" srcId="{7EE9050F-C95E-314C-BA7B-BB9699CFB78A}" destId="{75E9E16C-69C4-8742-8799-9A10E3200B77}" srcOrd="0" destOrd="0" presId="urn:microsoft.com/office/officeart/2005/8/layout/radial1"/>
    <dgm:cxn modelId="{7027246E-D7EE-3B4C-84BE-3ECF093BA92D}" type="presOf" srcId="{E1202850-9AFD-9B47-AD26-547AC01B3255}" destId="{D644F846-81FD-1647-AD4F-0E5DF9682F50}" srcOrd="0" destOrd="0" presId="urn:microsoft.com/office/officeart/2005/8/layout/radial1"/>
    <dgm:cxn modelId="{BE25923B-88AF-9A42-AAA2-F5569D86B7BF}" type="presOf" srcId="{06B8493D-7450-424A-87E5-D18D0059B731}" destId="{76CD0DFF-2FE0-7D41-B00A-84D0811FE618}" srcOrd="0" destOrd="0" presId="urn:microsoft.com/office/officeart/2005/8/layout/radial1"/>
    <dgm:cxn modelId="{18524B2E-2F2E-8B4D-92C2-18830D1DACD4}" type="presOf" srcId="{08CF53AC-6DC3-DB4B-B9D4-72537CB8A1FD}" destId="{4737646C-2D02-F745-8163-254BAB9B0C47}" srcOrd="0" destOrd="0" presId="urn:microsoft.com/office/officeart/2005/8/layout/radial1"/>
    <dgm:cxn modelId="{39FB21C4-E82C-E445-925A-1E8738DB9CD2}" srcId="{8A6CAE27-7DAC-6144-8DCF-74B1AFA42D5B}" destId="{CA0E7847-A82B-4F43-A9EC-4DCBA27FD05F}" srcOrd="3" destOrd="0" parTransId="{08CF53AC-6DC3-DB4B-B9D4-72537CB8A1FD}" sibTransId="{93BF6813-F8FC-BA40-B9A5-27EE83B8318E}"/>
    <dgm:cxn modelId="{AF6DDEC3-889D-4C47-BE05-DAFB9EB3E2D6}" type="presOf" srcId="{7D30D586-7B2D-F940-BBCB-34B03A6AC4C4}" destId="{0DE0F42B-8894-4049-954A-D13CA846C167}" srcOrd="0" destOrd="0" presId="urn:microsoft.com/office/officeart/2005/8/layout/radial1"/>
    <dgm:cxn modelId="{A19076D1-46BA-BA41-9CF3-96E61C7A3B7C}" srcId="{8A6CAE27-7DAC-6144-8DCF-74B1AFA42D5B}" destId="{06B8493D-7450-424A-87E5-D18D0059B731}" srcOrd="2" destOrd="0" parTransId="{E1202850-9AFD-9B47-AD26-547AC01B3255}" sibTransId="{56786ADD-0C51-C144-BE33-CD4A849F5414}"/>
    <dgm:cxn modelId="{AF6363CE-3EF2-0C43-AB87-AC5E4BAB91D0}" type="presOf" srcId="{BA50C543-FCB8-764D-B7B7-5AFD50602EB6}" destId="{93681FE9-BFD1-EE4E-9044-6ED486E03EEB}" srcOrd="0" destOrd="0" presId="urn:microsoft.com/office/officeart/2005/8/layout/radial1"/>
    <dgm:cxn modelId="{2ACF576A-DF82-434C-8D0E-5FBFAF27196F}" type="presOf" srcId="{E1202850-9AFD-9B47-AD26-547AC01B3255}" destId="{C4DBEAFD-9C27-D845-94E0-5F4AC6C52FA2}" srcOrd="1" destOrd="0" presId="urn:microsoft.com/office/officeart/2005/8/layout/radial1"/>
    <dgm:cxn modelId="{9EDF3078-3AC2-2648-9FF4-0F0B2AF54CC9}" type="presOf" srcId="{BA50C543-FCB8-764D-B7B7-5AFD50602EB6}" destId="{1C9075FC-0866-5C47-935C-6AE4CAF10CD6}" srcOrd="1" destOrd="0" presId="urn:microsoft.com/office/officeart/2005/8/layout/radial1"/>
    <dgm:cxn modelId="{AAD1F43E-9F6A-D448-91BE-651E46A0ED3D}" type="presOf" srcId="{85B6B9D6-40F9-0D48-A055-0C07C91A23E3}" destId="{EDD4B181-C13D-CA4E-BF89-3673279E61D9}" srcOrd="0" destOrd="0" presId="urn:microsoft.com/office/officeart/2005/8/layout/radial1"/>
    <dgm:cxn modelId="{875255BD-3442-B64C-B13F-67AD67ADDF54}" srcId="{8A6CAE27-7DAC-6144-8DCF-74B1AFA42D5B}" destId="{D3FFAC2B-BF63-F142-9D31-27B8D81CD741}" srcOrd="1" destOrd="0" parTransId="{85B6B9D6-40F9-0D48-A055-0C07C91A23E3}" sibTransId="{7A0727D7-7FD1-E047-83BB-27925D37DDEC}"/>
    <dgm:cxn modelId="{C4313239-B59C-D947-A485-72BC2C79D23E}" type="presParOf" srcId="{0DE0F42B-8894-4049-954A-D13CA846C167}" destId="{8E66629D-0E36-DC48-A959-0534A16CAFA4}" srcOrd="0" destOrd="0" presId="urn:microsoft.com/office/officeart/2005/8/layout/radial1"/>
    <dgm:cxn modelId="{FED3561E-610E-ED42-8128-47E9B06D82B0}" type="presParOf" srcId="{0DE0F42B-8894-4049-954A-D13CA846C167}" destId="{93681FE9-BFD1-EE4E-9044-6ED486E03EEB}" srcOrd="1" destOrd="0" presId="urn:microsoft.com/office/officeart/2005/8/layout/radial1"/>
    <dgm:cxn modelId="{C1279436-4BE8-E348-BAF9-BB69CECD5524}" type="presParOf" srcId="{93681FE9-BFD1-EE4E-9044-6ED486E03EEB}" destId="{1C9075FC-0866-5C47-935C-6AE4CAF10CD6}" srcOrd="0" destOrd="0" presId="urn:microsoft.com/office/officeart/2005/8/layout/radial1"/>
    <dgm:cxn modelId="{7796E2C3-6AE7-2E45-81A4-7E3E40EF5758}" type="presParOf" srcId="{0DE0F42B-8894-4049-954A-D13CA846C167}" destId="{75E9E16C-69C4-8742-8799-9A10E3200B77}" srcOrd="2" destOrd="0" presId="urn:microsoft.com/office/officeart/2005/8/layout/radial1"/>
    <dgm:cxn modelId="{8AA33233-029A-2C4B-98A7-625B7B55AA23}" type="presParOf" srcId="{0DE0F42B-8894-4049-954A-D13CA846C167}" destId="{EDD4B181-C13D-CA4E-BF89-3673279E61D9}" srcOrd="3" destOrd="0" presId="urn:microsoft.com/office/officeart/2005/8/layout/radial1"/>
    <dgm:cxn modelId="{A752DD07-1A4B-D541-B19C-5C8E2FA72E7A}" type="presParOf" srcId="{EDD4B181-C13D-CA4E-BF89-3673279E61D9}" destId="{D3F3C155-8B61-6E42-9345-EBDE1456AFE2}" srcOrd="0" destOrd="0" presId="urn:microsoft.com/office/officeart/2005/8/layout/radial1"/>
    <dgm:cxn modelId="{AB64634F-D241-CB42-BF07-53F7F30FAC5C}" type="presParOf" srcId="{0DE0F42B-8894-4049-954A-D13CA846C167}" destId="{94711E07-1ED0-E14A-8F57-B9788D986957}" srcOrd="4" destOrd="0" presId="urn:microsoft.com/office/officeart/2005/8/layout/radial1"/>
    <dgm:cxn modelId="{9D089C37-5686-3647-B7EF-7AA593B63BFB}" type="presParOf" srcId="{0DE0F42B-8894-4049-954A-D13CA846C167}" destId="{D644F846-81FD-1647-AD4F-0E5DF9682F50}" srcOrd="5" destOrd="0" presId="urn:microsoft.com/office/officeart/2005/8/layout/radial1"/>
    <dgm:cxn modelId="{A2862C21-922E-014D-A882-24E3BDFB546E}" type="presParOf" srcId="{D644F846-81FD-1647-AD4F-0E5DF9682F50}" destId="{C4DBEAFD-9C27-D845-94E0-5F4AC6C52FA2}" srcOrd="0" destOrd="0" presId="urn:microsoft.com/office/officeart/2005/8/layout/radial1"/>
    <dgm:cxn modelId="{67DA068B-FA55-6A4F-9078-E4F6EF0621FB}" type="presParOf" srcId="{0DE0F42B-8894-4049-954A-D13CA846C167}" destId="{76CD0DFF-2FE0-7D41-B00A-84D0811FE618}" srcOrd="6" destOrd="0" presId="urn:microsoft.com/office/officeart/2005/8/layout/radial1"/>
    <dgm:cxn modelId="{CF1B3CC7-CDBC-BC47-87D5-59691DBA0425}" type="presParOf" srcId="{0DE0F42B-8894-4049-954A-D13CA846C167}" destId="{4737646C-2D02-F745-8163-254BAB9B0C47}" srcOrd="7" destOrd="0" presId="urn:microsoft.com/office/officeart/2005/8/layout/radial1"/>
    <dgm:cxn modelId="{8ED485C7-B6E4-3742-A466-0E79AC287913}" type="presParOf" srcId="{4737646C-2D02-F745-8163-254BAB9B0C47}" destId="{0D6D0418-C336-344B-B74C-EBBAB15EEBD3}" srcOrd="0" destOrd="0" presId="urn:microsoft.com/office/officeart/2005/8/layout/radial1"/>
    <dgm:cxn modelId="{6DFE5A60-6F6F-424D-A59C-5329CC3370E9}" type="presParOf" srcId="{0DE0F42B-8894-4049-954A-D13CA846C167}" destId="{B907B01B-3C9E-3544-AEA7-C4C0DBEBA5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F5D3F2-00A9-224D-9E85-D01806B86875}" type="doc">
      <dgm:prSet loTypeId="urn:microsoft.com/office/officeart/2005/8/layout/radial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A83762A-B845-4142-9CD7-CADC131DA49E}">
      <dgm:prSet phldrT="[Texto]" custT="1"/>
      <dgm:spPr/>
      <dgm:t>
        <a:bodyPr/>
        <a:lstStyle/>
        <a:p>
          <a:r>
            <a:rPr lang="es-ES" sz="1400" dirty="0" smtClean="0"/>
            <a:t>Mezcla Comercial</a:t>
          </a:r>
          <a:endParaRPr lang="es-ES" sz="1400" dirty="0"/>
        </a:p>
      </dgm:t>
    </dgm:pt>
    <dgm:pt modelId="{FB9BC622-DDC1-AF47-A3F2-8572166A8641}" type="parTrans" cxnId="{5ED42475-EFBB-914A-BBDF-7482DFA0FF6A}">
      <dgm:prSet/>
      <dgm:spPr/>
      <dgm:t>
        <a:bodyPr/>
        <a:lstStyle/>
        <a:p>
          <a:endParaRPr lang="es-ES"/>
        </a:p>
      </dgm:t>
    </dgm:pt>
    <dgm:pt modelId="{474E8A01-D74C-F441-B591-CEEB48397C1F}" type="sibTrans" cxnId="{5ED42475-EFBB-914A-BBDF-7482DFA0FF6A}">
      <dgm:prSet/>
      <dgm:spPr/>
      <dgm:t>
        <a:bodyPr/>
        <a:lstStyle/>
        <a:p>
          <a:endParaRPr lang="es-ES"/>
        </a:p>
      </dgm:t>
    </dgm:pt>
    <dgm:pt modelId="{A8A5C652-58FC-374C-AD43-C4F0EA2D4F84}">
      <dgm:prSet phldrT="[Texto]"/>
      <dgm:spPr/>
      <dgm:t>
        <a:bodyPr/>
        <a:lstStyle/>
        <a:p>
          <a:r>
            <a:rPr lang="es-ES" dirty="0" smtClean="0"/>
            <a:t>Precio</a:t>
          </a:r>
          <a:endParaRPr lang="es-ES" dirty="0"/>
        </a:p>
      </dgm:t>
    </dgm:pt>
    <dgm:pt modelId="{F25E047D-515F-C248-9E3E-A55B2CAA8E4C}" type="parTrans" cxnId="{CB635F84-A71D-1446-8134-140049CFA9DD}">
      <dgm:prSet/>
      <dgm:spPr/>
      <dgm:t>
        <a:bodyPr/>
        <a:lstStyle/>
        <a:p>
          <a:endParaRPr lang="es-ES"/>
        </a:p>
      </dgm:t>
    </dgm:pt>
    <dgm:pt modelId="{8A1C8B0B-00BB-2641-AA5C-E06829630DA7}" type="sibTrans" cxnId="{CB635F84-A71D-1446-8134-140049CFA9DD}">
      <dgm:prSet/>
      <dgm:spPr/>
      <dgm:t>
        <a:bodyPr/>
        <a:lstStyle/>
        <a:p>
          <a:endParaRPr lang="es-ES"/>
        </a:p>
      </dgm:t>
    </dgm:pt>
    <dgm:pt modelId="{1FB8E779-480B-AE49-AD27-B100BB7C61C2}">
      <dgm:prSet phldrT="[Texto]"/>
      <dgm:spPr/>
      <dgm:t>
        <a:bodyPr/>
        <a:lstStyle/>
        <a:p>
          <a:r>
            <a:rPr lang="es-ES" dirty="0" smtClean="0"/>
            <a:t>Financiamiento</a:t>
          </a:r>
          <a:endParaRPr lang="es-ES" dirty="0"/>
        </a:p>
      </dgm:t>
    </dgm:pt>
    <dgm:pt modelId="{B187068B-CC11-8943-B935-51D34E8CBC2B}" type="parTrans" cxnId="{FA59F361-A92A-E244-B7CC-620804AD1646}">
      <dgm:prSet/>
      <dgm:spPr/>
      <dgm:t>
        <a:bodyPr/>
        <a:lstStyle/>
        <a:p>
          <a:endParaRPr lang="es-ES"/>
        </a:p>
      </dgm:t>
    </dgm:pt>
    <dgm:pt modelId="{4E959A13-CC0A-1149-96A6-D3E1259A82ED}" type="sibTrans" cxnId="{FA59F361-A92A-E244-B7CC-620804AD1646}">
      <dgm:prSet/>
      <dgm:spPr/>
      <dgm:t>
        <a:bodyPr/>
        <a:lstStyle/>
        <a:p>
          <a:endParaRPr lang="es-ES"/>
        </a:p>
      </dgm:t>
    </dgm:pt>
    <dgm:pt modelId="{688585B2-2B38-D544-8EB7-62198633AC1F}">
      <dgm:prSet phldrT="[Texto]"/>
      <dgm:spPr/>
      <dgm:t>
        <a:bodyPr/>
        <a:lstStyle/>
        <a:p>
          <a:r>
            <a:rPr lang="es-ES" dirty="0" smtClean="0"/>
            <a:t>Servicio posventa</a:t>
          </a:r>
          <a:endParaRPr lang="es-ES" dirty="0"/>
        </a:p>
      </dgm:t>
    </dgm:pt>
    <dgm:pt modelId="{987B2C86-7DAC-E14B-B9D2-702CE8DB019A}" type="parTrans" cxnId="{8A5CE67D-949C-414B-88CC-9BCAF6D0ECD5}">
      <dgm:prSet/>
      <dgm:spPr/>
      <dgm:t>
        <a:bodyPr/>
        <a:lstStyle/>
        <a:p>
          <a:endParaRPr lang="es-ES"/>
        </a:p>
      </dgm:t>
    </dgm:pt>
    <dgm:pt modelId="{7BE598B6-E00B-BE41-9433-E6199CB994B9}" type="sibTrans" cxnId="{8A5CE67D-949C-414B-88CC-9BCAF6D0ECD5}">
      <dgm:prSet/>
      <dgm:spPr/>
      <dgm:t>
        <a:bodyPr/>
        <a:lstStyle/>
        <a:p>
          <a:endParaRPr lang="es-ES"/>
        </a:p>
      </dgm:t>
    </dgm:pt>
    <dgm:pt modelId="{94A7BA0C-672B-7045-A948-FE6E1D1A3D5F}">
      <dgm:prSet phldrT="[Texto]"/>
      <dgm:spPr/>
      <dgm:t>
        <a:bodyPr/>
        <a:lstStyle/>
        <a:p>
          <a:r>
            <a:rPr lang="es-ES" dirty="0" smtClean="0"/>
            <a:t>Calidad y garantías</a:t>
          </a:r>
          <a:endParaRPr lang="es-ES" dirty="0"/>
        </a:p>
      </dgm:t>
    </dgm:pt>
    <dgm:pt modelId="{1B717548-36FF-A14D-AE4C-1C427C492D62}" type="parTrans" cxnId="{EA15E4DD-6FD8-2C4D-8BD0-1990AACFB31F}">
      <dgm:prSet/>
      <dgm:spPr/>
      <dgm:t>
        <a:bodyPr/>
        <a:lstStyle/>
        <a:p>
          <a:endParaRPr lang="es-ES"/>
        </a:p>
      </dgm:t>
    </dgm:pt>
    <dgm:pt modelId="{7C05562E-FF9E-C647-8BC6-A54FAA3D254D}" type="sibTrans" cxnId="{EA15E4DD-6FD8-2C4D-8BD0-1990AACFB31F}">
      <dgm:prSet/>
      <dgm:spPr/>
      <dgm:t>
        <a:bodyPr/>
        <a:lstStyle/>
        <a:p>
          <a:endParaRPr lang="es-ES"/>
        </a:p>
      </dgm:t>
    </dgm:pt>
    <dgm:pt modelId="{ACA15EBA-E78F-4B42-BD28-8F64F940471C}">
      <dgm:prSet phldrT="[Texto]"/>
      <dgm:spPr/>
      <dgm:t>
        <a:bodyPr/>
        <a:lstStyle/>
        <a:p>
          <a:r>
            <a:rPr lang="es-ES" dirty="0" smtClean="0"/>
            <a:t>Producto funcional</a:t>
          </a:r>
          <a:endParaRPr lang="es-ES" dirty="0"/>
        </a:p>
      </dgm:t>
    </dgm:pt>
    <dgm:pt modelId="{8BF12A54-0102-AE47-B86A-A391AE8EE779}" type="parTrans" cxnId="{68300AA7-5AAC-2749-A673-3C8D6897D080}">
      <dgm:prSet/>
      <dgm:spPr/>
      <dgm:t>
        <a:bodyPr/>
        <a:lstStyle/>
        <a:p>
          <a:endParaRPr lang="es-ES"/>
        </a:p>
      </dgm:t>
    </dgm:pt>
    <dgm:pt modelId="{B0BA3AF4-DA3C-8D4C-B958-1C09E2303988}" type="sibTrans" cxnId="{68300AA7-5AAC-2749-A673-3C8D6897D080}">
      <dgm:prSet/>
      <dgm:spPr/>
      <dgm:t>
        <a:bodyPr/>
        <a:lstStyle/>
        <a:p>
          <a:endParaRPr lang="es-ES"/>
        </a:p>
      </dgm:t>
    </dgm:pt>
    <dgm:pt modelId="{83CA06D7-FE89-C44A-BE57-3E8094B0A472}">
      <dgm:prSet phldrT="[Texto]"/>
      <dgm:spPr/>
      <dgm:t>
        <a:bodyPr/>
        <a:lstStyle/>
        <a:p>
          <a:r>
            <a:rPr lang="es-ES" dirty="0" smtClean="0"/>
            <a:t>Fecha y seguridad de entrega</a:t>
          </a:r>
          <a:endParaRPr lang="es-ES" dirty="0"/>
        </a:p>
      </dgm:t>
    </dgm:pt>
    <dgm:pt modelId="{8905CFD8-DBB4-1541-8ECD-3BA08ECB7B1A}" type="parTrans" cxnId="{1A624671-D3FB-4F48-BED7-50BCC9EF07A2}">
      <dgm:prSet/>
      <dgm:spPr/>
      <dgm:t>
        <a:bodyPr/>
        <a:lstStyle/>
        <a:p>
          <a:endParaRPr lang="es-ES"/>
        </a:p>
      </dgm:t>
    </dgm:pt>
    <dgm:pt modelId="{0D3913C6-F113-2047-B60D-CDF4642833D2}" type="sibTrans" cxnId="{1A624671-D3FB-4F48-BED7-50BCC9EF07A2}">
      <dgm:prSet/>
      <dgm:spPr/>
      <dgm:t>
        <a:bodyPr/>
        <a:lstStyle/>
        <a:p>
          <a:endParaRPr lang="es-ES"/>
        </a:p>
      </dgm:t>
    </dgm:pt>
    <dgm:pt modelId="{84BC2F62-D6E8-CE43-A37E-6BA595702F64}">
      <dgm:prSet phldrT="[Texto]"/>
      <dgm:spPr/>
      <dgm:t>
        <a:bodyPr/>
        <a:lstStyle/>
        <a:p>
          <a:r>
            <a:rPr lang="es-ES" dirty="0" smtClean="0"/>
            <a:t>Canal comercial</a:t>
          </a:r>
          <a:endParaRPr lang="es-ES" dirty="0"/>
        </a:p>
      </dgm:t>
    </dgm:pt>
    <dgm:pt modelId="{70B4B08D-7C0C-0340-8C52-B7D975705456}" type="parTrans" cxnId="{5D64AF97-4656-894C-B417-2416FDC42B25}">
      <dgm:prSet/>
      <dgm:spPr/>
      <dgm:t>
        <a:bodyPr/>
        <a:lstStyle/>
        <a:p>
          <a:endParaRPr lang="es-ES"/>
        </a:p>
      </dgm:t>
    </dgm:pt>
    <dgm:pt modelId="{6C65C3DE-8404-F04D-BC12-26F4C74B2FC4}" type="sibTrans" cxnId="{5D64AF97-4656-894C-B417-2416FDC42B25}">
      <dgm:prSet/>
      <dgm:spPr/>
      <dgm:t>
        <a:bodyPr/>
        <a:lstStyle/>
        <a:p>
          <a:endParaRPr lang="es-ES"/>
        </a:p>
      </dgm:t>
    </dgm:pt>
    <dgm:pt modelId="{9FB551C5-1370-E14C-889F-399722A0091C}">
      <dgm:prSet phldrT="[Texto]"/>
      <dgm:spPr/>
      <dgm:t>
        <a:bodyPr/>
        <a:lstStyle/>
        <a:p>
          <a:r>
            <a:rPr lang="es-ES" dirty="0" smtClean="0"/>
            <a:t>Compuesto promocional</a:t>
          </a:r>
          <a:endParaRPr lang="es-ES" dirty="0"/>
        </a:p>
      </dgm:t>
    </dgm:pt>
    <dgm:pt modelId="{33471508-C562-7B41-9CAE-BB7AF3919665}" type="parTrans" cxnId="{F3E5D4FE-BEC5-5D4F-8963-0952DC9AAECA}">
      <dgm:prSet/>
      <dgm:spPr/>
      <dgm:t>
        <a:bodyPr/>
        <a:lstStyle/>
        <a:p>
          <a:endParaRPr lang="es-ES"/>
        </a:p>
      </dgm:t>
    </dgm:pt>
    <dgm:pt modelId="{8260DF51-051B-8441-9F68-B3864255DF41}" type="sibTrans" cxnId="{F3E5D4FE-BEC5-5D4F-8963-0952DC9AAECA}">
      <dgm:prSet/>
      <dgm:spPr/>
      <dgm:t>
        <a:bodyPr/>
        <a:lstStyle/>
        <a:p>
          <a:endParaRPr lang="es-ES"/>
        </a:p>
      </dgm:t>
    </dgm:pt>
    <dgm:pt modelId="{29FE8B81-D065-674C-8C3B-A3F1C27756D2}" type="pres">
      <dgm:prSet presAssocID="{E5F5D3F2-00A9-224D-9E85-D01806B868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D6D9A5-8DB5-AF43-8338-1D532769F151}" type="pres">
      <dgm:prSet presAssocID="{3A83762A-B845-4142-9CD7-CADC131DA49E}" presName="centerShape" presStyleLbl="node0" presStyleIdx="0" presStyleCnt="1"/>
      <dgm:spPr/>
      <dgm:t>
        <a:bodyPr/>
        <a:lstStyle/>
        <a:p>
          <a:endParaRPr lang="es-ES"/>
        </a:p>
      </dgm:t>
    </dgm:pt>
    <dgm:pt modelId="{27BC0855-66B7-AF4F-9853-9059CFB3CB26}" type="pres">
      <dgm:prSet presAssocID="{A8A5C652-58FC-374C-AD43-C4F0EA2D4F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F9100-5003-6E4A-8CA7-AE4E51B8BA39}" type="pres">
      <dgm:prSet presAssocID="{A8A5C652-58FC-374C-AD43-C4F0EA2D4F84}" presName="dummy" presStyleCnt="0"/>
      <dgm:spPr/>
      <dgm:t>
        <a:bodyPr/>
        <a:lstStyle/>
        <a:p>
          <a:endParaRPr lang="es-MX"/>
        </a:p>
      </dgm:t>
    </dgm:pt>
    <dgm:pt modelId="{BF47AD60-81DA-BF42-95DB-D8767E01A5F1}" type="pres">
      <dgm:prSet presAssocID="{8A1C8B0B-00BB-2641-AA5C-E06829630DA7}" presName="sibTrans" presStyleLbl="sibTrans2D1" presStyleIdx="0" presStyleCnt="8"/>
      <dgm:spPr/>
      <dgm:t>
        <a:bodyPr/>
        <a:lstStyle/>
        <a:p>
          <a:endParaRPr lang="es-ES"/>
        </a:p>
      </dgm:t>
    </dgm:pt>
    <dgm:pt modelId="{38FE9244-A3AB-CB47-BA23-422AD016F67A}" type="pres">
      <dgm:prSet presAssocID="{1FB8E779-480B-AE49-AD27-B100BB7C61C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1BF57-0D2C-5649-9F3B-C3BC23CA21A3}" type="pres">
      <dgm:prSet presAssocID="{1FB8E779-480B-AE49-AD27-B100BB7C61C2}" presName="dummy" presStyleCnt="0"/>
      <dgm:spPr/>
      <dgm:t>
        <a:bodyPr/>
        <a:lstStyle/>
        <a:p>
          <a:endParaRPr lang="es-MX"/>
        </a:p>
      </dgm:t>
    </dgm:pt>
    <dgm:pt modelId="{4D9F2B56-53C8-8F4F-B067-EA689FB65226}" type="pres">
      <dgm:prSet presAssocID="{4E959A13-CC0A-1149-96A6-D3E1259A82ED}" presName="sibTrans" presStyleLbl="sibTrans2D1" presStyleIdx="1" presStyleCnt="8"/>
      <dgm:spPr/>
      <dgm:t>
        <a:bodyPr/>
        <a:lstStyle/>
        <a:p>
          <a:endParaRPr lang="es-ES"/>
        </a:p>
      </dgm:t>
    </dgm:pt>
    <dgm:pt modelId="{D2776A55-8B68-FD40-852C-B6EED7CA5F3E}" type="pres">
      <dgm:prSet presAssocID="{ACA15EBA-E78F-4B42-BD28-8F64F940471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39591B-04B1-B141-AEAA-8702D7DF6465}" type="pres">
      <dgm:prSet presAssocID="{ACA15EBA-E78F-4B42-BD28-8F64F940471C}" presName="dummy" presStyleCnt="0"/>
      <dgm:spPr/>
      <dgm:t>
        <a:bodyPr/>
        <a:lstStyle/>
        <a:p>
          <a:endParaRPr lang="es-MX"/>
        </a:p>
      </dgm:t>
    </dgm:pt>
    <dgm:pt modelId="{4D7EBCA2-DA55-0948-A8BE-EB6DA087BCD1}" type="pres">
      <dgm:prSet presAssocID="{B0BA3AF4-DA3C-8D4C-B958-1C09E2303988}" presName="sibTrans" presStyleLbl="sibTrans2D1" presStyleIdx="2" presStyleCnt="8"/>
      <dgm:spPr/>
      <dgm:t>
        <a:bodyPr/>
        <a:lstStyle/>
        <a:p>
          <a:endParaRPr lang="es-ES"/>
        </a:p>
      </dgm:t>
    </dgm:pt>
    <dgm:pt modelId="{46D430AB-1336-834A-9065-9A0D179684BB}" type="pres">
      <dgm:prSet presAssocID="{83CA06D7-FE89-C44A-BE57-3E8094B0A4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EE318-CB21-984F-AA72-1CE6AC7BCA3B}" type="pres">
      <dgm:prSet presAssocID="{83CA06D7-FE89-C44A-BE57-3E8094B0A472}" presName="dummy" presStyleCnt="0"/>
      <dgm:spPr/>
      <dgm:t>
        <a:bodyPr/>
        <a:lstStyle/>
        <a:p>
          <a:endParaRPr lang="es-MX"/>
        </a:p>
      </dgm:t>
    </dgm:pt>
    <dgm:pt modelId="{6AAA2B22-1F57-4B4D-8C26-C4F9C8FBE051}" type="pres">
      <dgm:prSet presAssocID="{0D3913C6-F113-2047-B60D-CDF4642833D2}" presName="sibTrans" presStyleLbl="sibTrans2D1" presStyleIdx="3" presStyleCnt="8"/>
      <dgm:spPr/>
      <dgm:t>
        <a:bodyPr/>
        <a:lstStyle/>
        <a:p>
          <a:endParaRPr lang="es-ES"/>
        </a:p>
      </dgm:t>
    </dgm:pt>
    <dgm:pt modelId="{39829248-E8F3-294F-A6CF-AED37D042509}" type="pres">
      <dgm:prSet presAssocID="{84BC2F62-D6E8-CE43-A37E-6BA595702F6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87937-8E8D-F04E-9DB8-1B8920391805}" type="pres">
      <dgm:prSet presAssocID="{84BC2F62-D6E8-CE43-A37E-6BA595702F64}" presName="dummy" presStyleCnt="0"/>
      <dgm:spPr/>
      <dgm:t>
        <a:bodyPr/>
        <a:lstStyle/>
        <a:p>
          <a:endParaRPr lang="es-MX"/>
        </a:p>
      </dgm:t>
    </dgm:pt>
    <dgm:pt modelId="{DDF001DA-EA66-0C42-B5C8-9242D671F587}" type="pres">
      <dgm:prSet presAssocID="{6C65C3DE-8404-F04D-BC12-26F4C74B2FC4}" presName="sibTrans" presStyleLbl="sibTrans2D1" presStyleIdx="4" presStyleCnt="8"/>
      <dgm:spPr/>
      <dgm:t>
        <a:bodyPr/>
        <a:lstStyle/>
        <a:p>
          <a:endParaRPr lang="es-ES"/>
        </a:p>
      </dgm:t>
    </dgm:pt>
    <dgm:pt modelId="{6353C6F4-8501-1748-9166-82210674049B}" type="pres">
      <dgm:prSet presAssocID="{688585B2-2B38-D544-8EB7-62198633AC1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2EEB9-68F1-C442-8499-5E0B9D3FAFDC}" type="pres">
      <dgm:prSet presAssocID="{688585B2-2B38-D544-8EB7-62198633AC1F}" presName="dummy" presStyleCnt="0"/>
      <dgm:spPr/>
      <dgm:t>
        <a:bodyPr/>
        <a:lstStyle/>
        <a:p>
          <a:endParaRPr lang="es-MX"/>
        </a:p>
      </dgm:t>
    </dgm:pt>
    <dgm:pt modelId="{3A276C83-A294-954B-A8E4-A512FC6E0B5E}" type="pres">
      <dgm:prSet presAssocID="{7BE598B6-E00B-BE41-9433-E6199CB994B9}" presName="sibTrans" presStyleLbl="sibTrans2D1" presStyleIdx="5" presStyleCnt="8"/>
      <dgm:spPr/>
      <dgm:t>
        <a:bodyPr/>
        <a:lstStyle/>
        <a:p>
          <a:endParaRPr lang="es-ES"/>
        </a:p>
      </dgm:t>
    </dgm:pt>
    <dgm:pt modelId="{B0BB81F9-A3A1-F244-B3AC-92330A9A1B38}" type="pres">
      <dgm:prSet presAssocID="{9FB551C5-1370-E14C-889F-399722A0091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045456-92DE-9042-9509-8AF64AC0988A}" type="pres">
      <dgm:prSet presAssocID="{9FB551C5-1370-E14C-889F-399722A0091C}" presName="dummy" presStyleCnt="0"/>
      <dgm:spPr/>
      <dgm:t>
        <a:bodyPr/>
        <a:lstStyle/>
        <a:p>
          <a:endParaRPr lang="es-MX"/>
        </a:p>
      </dgm:t>
    </dgm:pt>
    <dgm:pt modelId="{0B4F5709-8074-204C-88B2-E34A2AEA1606}" type="pres">
      <dgm:prSet presAssocID="{8260DF51-051B-8441-9F68-B3864255DF41}" presName="sibTrans" presStyleLbl="sibTrans2D1" presStyleIdx="6" presStyleCnt="8"/>
      <dgm:spPr/>
      <dgm:t>
        <a:bodyPr/>
        <a:lstStyle/>
        <a:p>
          <a:endParaRPr lang="es-ES"/>
        </a:p>
      </dgm:t>
    </dgm:pt>
    <dgm:pt modelId="{155F65D0-223A-6743-B7B6-776DF054F1CF}" type="pres">
      <dgm:prSet presAssocID="{94A7BA0C-672B-7045-A948-FE6E1D1A3D5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1AA20-6303-BE48-961E-03B187531724}" type="pres">
      <dgm:prSet presAssocID="{94A7BA0C-672B-7045-A948-FE6E1D1A3D5F}" presName="dummy" presStyleCnt="0"/>
      <dgm:spPr/>
      <dgm:t>
        <a:bodyPr/>
        <a:lstStyle/>
        <a:p>
          <a:endParaRPr lang="es-MX"/>
        </a:p>
      </dgm:t>
    </dgm:pt>
    <dgm:pt modelId="{05C08F80-33C4-034C-B1A1-9A1AB0D6C878}" type="pres">
      <dgm:prSet presAssocID="{7C05562E-FF9E-C647-8BC6-A54FAA3D254D}" presName="sibTrans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7D3ABBE5-0CD3-6F44-BC54-2B8AF9CA5B3E}" type="presOf" srcId="{7C05562E-FF9E-C647-8BC6-A54FAA3D254D}" destId="{05C08F80-33C4-034C-B1A1-9A1AB0D6C878}" srcOrd="0" destOrd="0" presId="urn:microsoft.com/office/officeart/2005/8/layout/radial6"/>
    <dgm:cxn modelId="{87C4667E-FAD6-464C-B116-4FCD82C42B23}" type="presOf" srcId="{83CA06D7-FE89-C44A-BE57-3E8094B0A472}" destId="{46D430AB-1336-834A-9065-9A0D179684BB}" srcOrd="0" destOrd="0" presId="urn:microsoft.com/office/officeart/2005/8/layout/radial6"/>
    <dgm:cxn modelId="{F3E5D4FE-BEC5-5D4F-8963-0952DC9AAECA}" srcId="{3A83762A-B845-4142-9CD7-CADC131DA49E}" destId="{9FB551C5-1370-E14C-889F-399722A0091C}" srcOrd="6" destOrd="0" parTransId="{33471508-C562-7B41-9CAE-BB7AF3919665}" sibTransId="{8260DF51-051B-8441-9F68-B3864255DF41}"/>
    <dgm:cxn modelId="{8B8FE0D0-BA43-754F-86AC-BF615B047C87}" type="presOf" srcId="{8260DF51-051B-8441-9F68-B3864255DF41}" destId="{0B4F5709-8074-204C-88B2-E34A2AEA1606}" srcOrd="0" destOrd="0" presId="urn:microsoft.com/office/officeart/2005/8/layout/radial6"/>
    <dgm:cxn modelId="{5ED42475-EFBB-914A-BBDF-7482DFA0FF6A}" srcId="{E5F5D3F2-00A9-224D-9E85-D01806B86875}" destId="{3A83762A-B845-4142-9CD7-CADC131DA49E}" srcOrd="0" destOrd="0" parTransId="{FB9BC622-DDC1-AF47-A3F2-8572166A8641}" sibTransId="{474E8A01-D74C-F441-B591-CEEB48397C1F}"/>
    <dgm:cxn modelId="{EA15E4DD-6FD8-2C4D-8BD0-1990AACFB31F}" srcId="{3A83762A-B845-4142-9CD7-CADC131DA49E}" destId="{94A7BA0C-672B-7045-A948-FE6E1D1A3D5F}" srcOrd="7" destOrd="0" parTransId="{1B717548-36FF-A14D-AE4C-1C427C492D62}" sibTransId="{7C05562E-FF9E-C647-8BC6-A54FAA3D254D}"/>
    <dgm:cxn modelId="{5D64AF97-4656-894C-B417-2416FDC42B25}" srcId="{3A83762A-B845-4142-9CD7-CADC131DA49E}" destId="{84BC2F62-D6E8-CE43-A37E-6BA595702F64}" srcOrd="4" destOrd="0" parTransId="{70B4B08D-7C0C-0340-8C52-B7D975705456}" sibTransId="{6C65C3DE-8404-F04D-BC12-26F4C74B2FC4}"/>
    <dgm:cxn modelId="{1A624671-D3FB-4F48-BED7-50BCC9EF07A2}" srcId="{3A83762A-B845-4142-9CD7-CADC131DA49E}" destId="{83CA06D7-FE89-C44A-BE57-3E8094B0A472}" srcOrd="3" destOrd="0" parTransId="{8905CFD8-DBB4-1541-8ECD-3BA08ECB7B1A}" sibTransId="{0D3913C6-F113-2047-B60D-CDF4642833D2}"/>
    <dgm:cxn modelId="{026E3EB6-6903-2744-A474-28B2D09BAAF8}" type="presOf" srcId="{6C65C3DE-8404-F04D-BC12-26F4C74B2FC4}" destId="{DDF001DA-EA66-0C42-B5C8-9242D671F587}" srcOrd="0" destOrd="0" presId="urn:microsoft.com/office/officeart/2005/8/layout/radial6"/>
    <dgm:cxn modelId="{68300AA7-5AAC-2749-A673-3C8D6897D080}" srcId="{3A83762A-B845-4142-9CD7-CADC131DA49E}" destId="{ACA15EBA-E78F-4B42-BD28-8F64F940471C}" srcOrd="2" destOrd="0" parTransId="{8BF12A54-0102-AE47-B86A-A391AE8EE779}" sibTransId="{B0BA3AF4-DA3C-8D4C-B958-1C09E2303988}"/>
    <dgm:cxn modelId="{4D012810-CFE7-554B-81F7-3C327323DD67}" type="presOf" srcId="{8A1C8B0B-00BB-2641-AA5C-E06829630DA7}" destId="{BF47AD60-81DA-BF42-95DB-D8767E01A5F1}" srcOrd="0" destOrd="0" presId="urn:microsoft.com/office/officeart/2005/8/layout/radial6"/>
    <dgm:cxn modelId="{CB635F84-A71D-1446-8134-140049CFA9DD}" srcId="{3A83762A-B845-4142-9CD7-CADC131DA49E}" destId="{A8A5C652-58FC-374C-AD43-C4F0EA2D4F84}" srcOrd="0" destOrd="0" parTransId="{F25E047D-515F-C248-9E3E-A55B2CAA8E4C}" sibTransId="{8A1C8B0B-00BB-2641-AA5C-E06829630DA7}"/>
    <dgm:cxn modelId="{8B2498EE-10E4-BC4B-8EAC-361A876800C8}" type="presOf" srcId="{7BE598B6-E00B-BE41-9433-E6199CB994B9}" destId="{3A276C83-A294-954B-A8E4-A512FC6E0B5E}" srcOrd="0" destOrd="0" presId="urn:microsoft.com/office/officeart/2005/8/layout/radial6"/>
    <dgm:cxn modelId="{42580AC9-5DFE-1848-B643-03DC8C986B58}" type="presOf" srcId="{3A83762A-B845-4142-9CD7-CADC131DA49E}" destId="{C0D6D9A5-8DB5-AF43-8338-1D532769F151}" srcOrd="0" destOrd="0" presId="urn:microsoft.com/office/officeart/2005/8/layout/radial6"/>
    <dgm:cxn modelId="{FA59F361-A92A-E244-B7CC-620804AD1646}" srcId="{3A83762A-B845-4142-9CD7-CADC131DA49E}" destId="{1FB8E779-480B-AE49-AD27-B100BB7C61C2}" srcOrd="1" destOrd="0" parTransId="{B187068B-CC11-8943-B935-51D34E8CBC2B}" sibTransId="{4E959A13-CC0A-1149-96A6-D3E1259A82ED}"/>
    <dgm:cxn modelId="{45A5156E-E0B2-2D4C-BE30-8D26F6D42C5E}" type="presOf" srcId="{9FB551C5-1370-E14C-889F-399722A0091C}" destId="{B0BB81F9-A3A1-F244-B3AC-92330A9A1B38}" srcOrd="0" destOrd="0" presId="urn:microsoft.com/office/officeart/2005/8/layout/radial6"/>
    <dgm:cxn modelId="{E45EBEEB-FC30-504A-BA40-17E805EEB768}" type="presOf" srcId="{E5F5D3F2-00A9-224D-9E85-D01806B86875}" destId="{29FE8B81-D065-674C-8C3B-A3F1C27756D2}" srcOrd="0" destOrd="0" presId="urn:microsoft.com/office/officeart/2005/8/layout/radial6"/>
    <dgm:cxn modelId="{8A5CE67D-949C-414B-88CC-9BCAF6D0ECD5}" srcId="{3A83762A-B845-4142-9CD7-CADC131DA49E}" destId="{688585B2-2B38-D544-8EB7-62198633AC1F}" srcOrd="5" destOrd="0" parTransId="{987B2C86-7DAC-E14B-B9D2-702CE8DB019A}" sibTransId="{7BE598B6-E00B-BE41-9433-E6199CB994B9}"/>
    <dgm:cxn modelId="{4FF7A72D-BCA8-0548-A023-75984FB05F84}" type="presOf" srcId="{1FB8E779-480B-AE49-AD27-B100BB7C61C2}" destId="{38FE9244-A3AB-CB47-BA23-422AD016F67A}" srcOrd="0" destOrd="0" presId="urn:microsoft.com/office/officeart/2005/8/layout/radial6"/>
    <dgm:cxn modelId="{24806DD1-F3AE-6B46-99B1-088EEEF37875}" type="presOf" srcId="{B0BA3AF4-DA3C-8D4C-B958-1C09E2303988}" destId="{4D7EBCA2-DA55-0948-A8BE-EB6DA087BCD1}" srcOrd="0" destOrd="0" presId="urn:microsoft.com/office/officeart/2005/8/layout/radial6"/>
    <dgm:cxn modelId="{F035A33F-F3AE-5D4B-8DF9-C07C3C3B6E34}" type="presOf" srcId="{A8A5C652-58FC-374C-AD43-C4F0EA2D4F84}" destId="{27BC0855-66B7-AF4F-9853-9059CFB3CB26}" srcOrd="0" destOrd="0" presId="urn:microsoft.com/office/officeart/2005/8/layout/radial6"/>
    <dgm:cxn modelId="{E4E13093-173B-B84B-B819-3AF0D0F51612}" type="presOf" srcId="{ACA15EBA-E78F-4B42-BD28-8F64F940471C}" destId="{D2776A55-8B68-FD40-852C-B6EED7CA5F3E}" srcOrd="0" destOrd="0" presId="urn:microsoft.com/office/officeart/2005/8/layout/radial6"/>
    <dgm:cxn modelId="{8FBA385D-6FEF-4340-B0D1-C0376F5FD0B2}" type="presOf" srcId="{84BC2F62-D6E8-CE43-A37E-6BA595702F64}" destId="{39829248-E8F3-294F-A6CF-AED37D042509}" srcOrd="0" destOrd="0" presId="urn:microsoft.com/office/officeart/2005/8/layout/radial6"/>
    <dgm:cxn modelId="{E636E6F4-2363-FF46-9D0E-034C22B85728}" type="presOf" srcId="{0D3913C6-F113-2047-B60D-CDF4642833D2}" destId="{6AAA2B22-1F57-4B4D-8C26-C4F9C8FBE051}" srcOrd="0" destOrd="0" presId="urn:microsoft.com/office/officeart/2005/8/layout/radial6"/>
    <dgm:cxn modelId="{F9BA2A13-8213-DA42-856A-23F5C61F3A75}" type="presOf" srcId="{94A7BA0C-672B-7045-A948-FE6E1D1A3D5F}" destId="{155F65D0-223A-6743-B7B6-776DF054F1CF}" srcOrd="0" destOrd="0" presId="urn:microsoft.com/office/officeart/2005/8/layout/radial6"/>
    <dgm:cxn modelId="{074083E4-A882-D748-A8F8-6029449296CC}" type="presOf" srcId="{688585B2-2B38-D544-8EB7-62198633AC1F}" destId="{6353C6F4-8501-1748-9166-82210674049B}" srcOrd="0" destOrd="0" presId="urn:microsoft.com/office/officeart/2005/8/layout/radial6"/>
    <dgm:cxn modelId="{6FAE4E7A-6340-8849-926F-8366C7183A47}" type="presOf" srcId="{4E959A13-CC0A-1149-96A6-D3E1259A82ED}" destId="{4D9F2B56-53C8-8F4F-B067-EA689FB65226}" srcOrd="0" destOrd="0" presId="urn:microsoft.com/office/officeart/2005/8/layout/radial6"/>
    <dgm:cxn modelId="{7C5D1159-3FB4-244F-B80E-B8A0C6AA3D0B}" type="presParOf" srcId="{29FE8B81-D065-674C-8C3B-A3F1C27756D2}" destId="{C0D6D9A5-8DB5-AF43-8338-1D532769F151}" srcOrd="0" destOrd="0" presId="urn:microsoft.com/office/officeart/2005/8/layout/radial6"/>
    <dgm:cxn modelId="{B55734EE-10DA-C441-95E3-E678791D732B}" type="presParOf" srcId="{29FE8B81-D065-674C-8C3B-A3F1C27756D2}" destId="{27BC0855-66B7-AF4F-9853-9059CFB3CB26}" srcOrd="1" destOrd="0" presId="urn:microsoft.com/office/officeart/2005/8/layout/radial6"/>
    <dgm:cxn modelId="{B4CD6B20-3677-D048-95EA-6A8917CD2411}" type="presParOf" srcId="{29FE8B81-D065-674C-8C3B-A3F1C27756D2}" destId="{000F9100-5003-6E4A-8CA7-AE4E51B8BA39}" srcOrd="2" destOrd="0" presId="urn:microsoft.com/office/officeart/2005/8/layout/radial6"/>
    <dgm:cxn modelId="{0A50FBD5-1DDC-7E4A-AE93-929B20C7648A}" type="presParOf" srcId="{29FE8B81-D065-674C-8C3B-A3F1C27756D2}" destId="{BF47AD60-81DA-BF42-95DB-D8767E01A5F1}" srcOrd="3" destOrd="0" presId="urn:microsoft.com/office/officeart/2005/8/layout/radial6"/>
    <dgm:cxn modelId="{8956DA80-C4B9-8441-BA47-42564C7B7EB0}" type="presParOf" srcId="{29FE8B81-D065-674C-8C3B-A3F1C27756D2}" destId="{38FE9244-A3AB-CB47-BA23-422AD016F67A}" srcOrd="4" destOrd="0" presId="urn:microsoft.com/office/officeart/2005/8/layout/radial6"/>
    <dgm:cxn modelId="{468FDDEE-9BC6-1C4B-AE8A-741284545D46}" type="presParOf" srcId="{29FE8B81-D065-674C-8C3B-A3F1C27756D2}" destId="{F731BF57-0D2C-5649-9F3B-C3BC23CA21A3}" srcOrd="5" destOrd="0" presId="urn:microsoft.com/office/officeart/2005/8/layout/radial6"/>
    <dgm:cxn modelId="{F70D0B6C-3210-B84D-9994-F0A0A4B40221}" type="presParOf" srcId="{29FE8B81-D065-674C-8C3B-A3F1C27756D2}" destId="{4D9F2B56-53C8-8F4F-B067-EA689FB65226}" srcOrd="6" destOrd="0" presId="urn:microsoft.com/office/officeart/2005/8/layout/radial6"/>
    <dgm:cxn modelId="{B4B04187-006D-A943-A967-F8B7B10A57C2}" type="presParOf" srcId="{29FE8B81-D065-674C-8C3B-A3F1C27756D2}" destId="{D2776A55-8B68-FD40-852C-B6EED7CA5F3E}" srcOrd="7" destOrd="0" presId="urn:microsoft.com/office/officeart/2005/8/layout/radial6"/>
    <dgm:cxn modelId="{6CC05721-1AE6-DF49-A9DC-D63BE7BD9DD5}" type="presParOf" srcId="{29FE8B81-D065-674C-8C3B-A3F1C27756D2}" destId="{E439591B-04B1-B141-AEAA-8702D7DF6465}" srcOrd="8" destOrd="0" presId="urn:microsoft.com/office/officeart/2005/8/layout/radial6"/>
    <dgm:cxn modelId="{0BB982F0-FF4A-CC4F-BDC1-3D354289BDBB}" type="presParOf" srcId="{29FE8B81-D065-674C-8C3B-A3F1C27756D2}" destId="{4D7EBCA2-DA55-0948-A8BE-EB6DA087BCD1}" srcOrd="9" destOrd="0" presId="urn:microsoft.com/office/officeart/2005/8/layout/radial6"/>
    <dgm:cxn modelId="{D166FA67-9117-E64A-9C77-2C96D0B66F1E}" type="presParOf" srcId="{29FE8B81-D065-674C-8C3B-A3F1C27756D2}" destId="{46D430AB-1336-834A-9065-9A0D179684BB}" srcOrd="10" destOrd="0" presId="urn:microsoft.com/office/officeart/2005/8/layout/radial6"/>
    <dgm:cxn modelId="{98B69295-CB32-E04D-8694-77654C4DF7A7}" type="presParOf" srcId="{29FE8B81-D065-674C-8C3B-A3F1C27756D2}" destId="{AA4EE318-CB21-984F-AA72-1CE6AC7BCA3B}" srcOrd="11" destOrd="0" presId="urn:microsoft.com/office/officeart/2005/8/layout/radial6"/>
    <dgm:cxn modelId="{D6121AB9-45D5-1647-AD92-D0DE0F658234}" type="presParOf" srcId="{29FE8B81-D065-674C-8C3B-A3F1C27756D2}" destId="{6AAA2B22-1F57-4B4D-8C26-C4F9C8FBE051}" srcOrd="12" destOrd="0" presId="urn:microsoft.com/office/officeart/2005/8/layout/radial6"/>
    <dgm:cxn modelId="{2FD9028E-9806-2B43-ADFA-F4F3C4922BE9}" type="presParOf" srcId="{29FE8B81-D065-674C-8C3B-A3F1C27756D2}" destId="{39829248-E8F3-294F-A6CF-AED37D042509}" srcOrd="13" destOrd="0" presId="urn:microsoft.com/office/officeart/2005/8/layout/radial6"/>
    <dgm:cxn modelId="{A5A0E315-E687-5046-9482-8651A5EF846B}" type="presParOf" srcId="{29FE8B81-D065-674C-8C3B-A3F1C27756D2}" destId="{30887937-8E8D-F04E-9DB8-1B8920391805}" srcOrd="14" destOrd="0" presId="urn:microsoft.com/office/officeart/2005/8/layout/radial6"/>
    <dgm:cxn modelId="{2C8639FA-C9B7-A54D-8B17-1EA16DE72A8E}" type="presParOf" srcId="{29FE8B81-D065-674C-8C3B-A3F1C27756D2}" destId="{DDF001DA-EA66-0C42-B5C8-9242D671F587}" srcOrd="15" destOrd="0" presId="urn:microsoft.com/office/officeart/2005/8/layout/radial6"/>
    <dgm:cxn modelId="{D15E9275-3C1A-EE4C-ABFE-49D824BA5CCD}" type="presParOf" srcId="{29FE8B81-D065-674C-8C3B-A3F1C27756D2}" destId="{6353C6F4-8501-1748-9166-82210674049B}" srcOrd="16" destOrd="0" presId="urn:microsoft.com/office/officeart/2005/8/layout/radial6"/>
    <dgm:cxn modelId="{9E0B3F36-E066-224E-BA11-3CE8310B53E3}" type="presParOf" srcId="{29FE8B81-D065-674C-8C3B-A3F1C27756D2}" destId="{CFC2EEB9-68F1-C442-8499-5E0B9D3FAFDC}" srcOrd="17" destOrd="0" presId="urn:microsoft.com/office/officeart/2005/8/layout/radial6"/>
    <dgm:cxn modelId="{63C6B387-6859-DD4F-B5EB-665A399E73AF}" type="presParOf" srcId="{29FE8B81-D065-674C-8C3B-A3F1C27756D2}" destId="{3A276C83-A294-954B-A8E4-A512FC6E0B5E}" srcOrd="18" destOrd="0" presId="urn:microsoft.com/office/officeart/2005/8/layout/radial6"/>
    <dgm:cxn modelId="{24DC6160-B4C4-E044-9714-499A49C218ED}" type="presParOf" srcId="{29FE8B81-D065-674C-8C3B-A3F1C27756D2}" destId="{B0BB81F9-A3A1-F244-B3AC-92330A9A1B38}" srcOrd="19" destOrd="0" presId="urn:microsoft.com/office/officeart/2005/8/layout/radial6"/>
    <dgm:cxn modelId="{568429D6-140F-2747-BA16-D3CA2092BAF7}" type="presParOf" srcId="{29FE8B81-D065-674C-8C3B-A3F1C27756D2}" destId="{AC045456-92DE-9042-9509-8AF64AC0988A}" srcOrd="20" destOrd="0" presId="urn:microsoft.com/office/officeart/2005/8/layout/radial6"/>
    <dgm:cxn modelId="{CB5CCC5F-34F6-5645-95B4-DD5D2D68CD9D}" type="presParOf" srcId="{29FE8B81-D065-674C-8C3B-A3F1C27756D2}" destId="{0B4F5709-8074-204C-88B2-E34A2AEA1606}" srcOrd="21" destOrd="0" presId="urn:microsoft.com/office/officeart/2005/8/layout/radial6"/>
    <dgm:cxn modelId="{B511F30F-132E-4644-90E5-A41F5CE6381D}" type="presParOf" srcId="{29FE8B81-D065-674C-8C3B-A3F1C27756D2}" destId="{155F65D0-223A-6743-B7B6-776DF054F1CF}" srcOrd="22" destOrd="0" presId="urn:microsoft.com/office/officeart/2005/8/layout/radial6"/>
    <dgm:cxn modelId="{D0E23B6B-7796-DD4D-8F47-A3A2D4D83572}" type="presParOf" srcId="{29FE8B81-D065-674C-8C3B-A3F1C27756D2}" destId="{7E01AA20-6303-BE48-961E-03B187531724}" srcOrd="23" destOrd="0" presId="urn:microsoft.com/office/officeart/2005/8/layout/radial6"/>
    <dgm:cxn modelId="{2A3B291A-7BF5-D24F-8ECD-08462C5DE9EC}" type="presParOf" srcId="{29FE8B81-D065-674C-8C3B-A3F1C27756D2}" destId="{05C08F80-33C4-034C-B1A1-9A1AB0D6C878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BD6676-7DEA-4C4B-A7B3-3C6E44449669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D1FA86F-F091-D546-A2CB-0214CED3407A}">
      <dgm:prSet phldrT="[Texto]" custT="1"/>
      <dgm:spPr/>
      <dgm:t>
        <a:bodyPr/>
        <a:lstStyle/>
        <a:p>
          <a:r>
            <a:rPr lang="es-ES" sz="2800" dirty="0" smtClean="0"/>
            <a:t>Cordial</a:t>
          </a:r>
          <a:endParaRPr lang="es-ES" sz="2800" dirty="0"/>
        </a:p>
      </dgm:t>
    </dgm:pt>
    <dgm:pt modelId="{B34C53C5-9347-4345-8918-2DE2EA7CE3B2}" type="parTrans" cxnId="{79AB30B4-E51F-0B4C-9116-297EC597D217}">
      <dgm:prSet/>
      <dgm:spPr/>
      <dgm:t>
        <a:bodyPr/>
        <a:lstStyle/>
        <a:p>
          <a:endParaRPr lang="es-ES"/>
        </a:p>
      </dgm:t>
    </dgm:pt>
    <dgm:pt modelId="{42F9C1C9-BEA9-3D4D-B16B-5AA394AF639D}" type="sibTrans" cxnId="{79AB30B4-E51F-0B4C-9116-297EC597D217}">
      <dgm:prSet/>
      <dgm:spPr/>
      <dgm:t>
        <a:bodyPr/>
        <a:lstStyle/>
        <a:p>
          <a:endParaRPr lang="es-ES"/>
        </a:p>
      </dgm:t>
    </dgm:pt>
    <dgm:pt modelId="{4A9156FA-0096-2547-9D07-53B3D31B8F6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trata de resolver problemas de buena fe.</a:t>
          </a:r>
          <a:endParaRPr lang="es-ES" sz="1800" dirty="0"/>
        </a:p>
      </dgm:t>
    </dgm:pt>
    <dgm:pt modelId="{F3B24431-6A67-4E47-BDD0-21CFC62787D2}" type="parTrans" cxnId="{539D3CF0-4883-344B-881E-9F7649901FC6}">
      <dgm:prSet/>
      <dgm:spPr/>
      <dgm:t>
        <a:bodyPr/>
        <a:lstStyle/>
        <a:p>
          <a:endParaRPr lang="es-ES"/>
        </a:p>
      </dgm:t>
    </dgm:pt>
    <dgm:pt modelId="{D0CC3BF0-9E08-0D4B-B99C-F9C7DF4F550D}" type="sibTrans" cxnId="{539D3CF0-4883-344B-881E-9F7649901FC6}">
      <dgm:prSet/>
      <dgm:spPr/>
      <dgm:t>
        <a:bodyPr/>
        <a:lstStyle/>
        <a:p>
          <a:endParaRPr lang="es-ES"/>
        </a:p>
      </dgm:t>
    </dgm:pt>
    <dgm:pt modelId="{DB97722C-90A9-7E4F-929D-EE74D3CF875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no se tiene suficiente poder negociador.</a:t>
          </a:r>
          <a:endParaRPr lang="es-ES" sz="1800" dirty="0"/>
        </a:p>
      </dgm:t>
    </dgm:pt>
    <dgm:pt modelId="{23604A4D-F81E-E845-A4DE-76A2A64A6E8F}" type="parTrans" cxnId="{B11A43BF-0EAA-8D4D-A32A-B0064B465ADA}">
      <dgm:prSet/>
      <dgm:spPr/>
      <dgm:t>
        <a:bodyPr/>
        <a:lstStyle/>
        <a:p>
          <a:endParaRPr lang="es-ES"/>
        </a:p>
      </dgm:t>
    </dgm:pt>
    <dgm:pt modelId="{3A4AA96A-A446-F945-809D-0C9F1AB6FC99}" type="sibTrans" cxnId="{B11A43BF-0EAA-8D4D-A32A-B0064B465ADA}">
      <dgm:prSet/>
      <dgm:spPr/>
      <dgm:t>
        <a:bodyPr/>
        <a:lstStyle/>
        <a:p>
          <a:endParaRPr lang="es-ES"/>
        </a:p>
      </dgm:t>
    </dgm:pt>
    <dgm:pt modelId="{84F29CCE-1A2A-6C44-98C3-CE04893456F2}">
      <dgm:prSet phldrT="[Texto]" custT="1"/>
      <dgm:spPr/>
      <dgm:t>
        <a:bodyPr/>
        <a:lstStyle/>
        <a:p>
          <a:r>
            <a:rPr lang="es-ES" sz="2800" dirty="0" smtClean="0"/>
            <a:t>Formal</a:t>
          </a:r>
          <a:endParaRPr lang="es-ES" sz="3200" dirty="0"/>
        </a:p>
      </dgm:t>
    </dgm:pt>
    <dgm:pt modelId="{489C35C4-5AA3-7A48-A3E9-4807A5A73747}" type="parTrans" cxnId="{CD0CD56D-590A-FB42-84D5-B21F8974AA78}">
      <dgm:prSet/>
      <dgm:spPr/>
      <dgm:t>
        <a:bodyPr/>
        <a:lstStyle/>
        <a:p>
          <a:endParaRPr lang="es-ES"/>
        </a:p>
      </dgm:t>
    </dgm:pt>
    <dgm:pt modelId="{20E6C60A-AAD7-5044-9835-3EC7DB41C961}" type="sibTrans" cxnId="{CD0CD56D-590A-FB42-84D5-B21F8974AA78}">
      <dgm:prSet/>
      <dgm:spPr/>
      <dgm:t>
        <a:bodyPr/>
        <a:lstStyle/>
        <a:p>
          <a:endParaRPr lang="es-ES"/>
        </a:p>
      </dgm:t>
    </dgm:pt>
    <dgm:pt modelId="{9CCF7C21-73DB-AA41-9167-3301FB7B0C1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No se está seguro de qué ambiente debe implementarse.</a:t>
          </a:r>
          <a:endParaRPr lang="es-ES" sz="1800" dirty="0"/>
        </a:p>
      </dgm:t>
    </dgm:pt>
    <dgm:pt modelId="{D82B40D3-DB68-1444-9A67-4379960DA2A0}" type="parTrans" cxnId="{77C786BF-83DC-134F-9157-3F93521D006B}">
      <dgm:prSet/>
      <dgm:spPr/>
      <dgm:t>
        <a:bodyPr/>
        <a:lstStyle/>
        <a:p>
          <a:endParaRPr lang="es-ES"/>
        </a:p>
      </dgm:t>
    </dgm:pt>
    <dgm:pt modelId="{AD888BFC-FD60-CB47-A1F6-F645CF22D300}" type="sibTrans" cxnId="{77C786BF-83DC-134F-9157-3F93521D006B}">
      <dgm:prSet/>
      <dgm:spPr/>
      <dgm:t>
        <a:bodyPr/>
        <a:lstStyle/>
        <a:p>
          <a:endParaRPr lang="es-ES"/>
        </a:p>
      </dgm:t>
    </dgm:pt>
    <dgm:pt modelId="{D2154009-4419-8640-83F4-68226A56E02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No conoce uno a los oponentes.</a:t>
          </a:r>
          <a:endParaRPr lang="es-ES" sz="1800" dirty="0"/>
        </a:p>
      </dgm:t>
    </dgm:pt>
    <dgm:pt modelId="{01E702B0-6C39-E94F-AE27-2D6B1056EDC5}" type="parTrans" cxnId="{254B5D15-4941-F84B-AAE2-5867236B9A56}">
      <dgm:prSet/>
      <dgm:spPr/>
      <dgm:t>
        <a:bodyPr/>
        <a:lstStyle/>
        <a:p>
          <a:endParaRPr lang="es-ES"/>
        </a:p>
      </dgm:t>
    </dgm:pt>
    <dgm:pt modelId="{2EF90DE3-13C9-9540-A19C-B69B9FCCA478}" type="sibTrans" cxnId="{254B5D15-4941-F84B-AAE2-5867236B9A56}">
      <dgm:prSet/>
      <dgm:spPr/>
      <dgm:t>
        <a:bodyPr/>
        <a:lstStyle/>
        <a:p>
          <a:endParaRPr lang="es-ES"/>
        </a:p>
      </dgm:t>
    </dgm:pt>
    <dgm:pt modelId="{BCF7DFC9-A0CF-4E4D-943E-BB9DE75FCE5C}">
      <dgm:prSet phldrT="[Texto]" custT="1"/>
      <dgm:spPr/>
      <dgm:t>
        <a:bodyPr/>
        <a:lstStyle/>
        <a:p>
          <a:r>
            <a:rPr lang="es-ES" sz="2800" dirty="0" smtClean="0"/>
            <a:t>Indiferente</a:t>
          </a:r>
          <a:endParaRPr lang="es-ES" sz="3200" dirty="0"/>
        </a:p>
      </dgm:t>
    </dgm:pt>
    <dgm:pt modelId="{536E4E57-EFB8-FB4F-99A7-8A41D4446D5E}" type="parTrans" cxnId="{6C4C54EA-0B07-E549-93A9-3AFFCB888081}">
      <dgm:prSet/>
      <dgm:spPr/>
      <dgm:t>
        <a:bodyPr/>
        <a:lstStyle/>
        <a:p>
          <a:endParaRPr lang="es-ES"/>
        </a:p>
      </dgm:t>
    </dgm:pt>
    <dgm:pt modelId="{32D11815-E88F-4247-B650-0CD8D3210E7D}" type="sibTrans" cxnId="{6C4C54EA-0B07-E549-93A9-3AFFCB888081}">
      <dgm:prSet/>
      <dgm:spPr/>
      <dgm:t>
        <a:bodyPr/>
        <a:lstStyle/>
        <a:p>
          <a:endParaRPr lang="es-ES"/>
        </a:p>
      </dgm:t>
    </dgm:pt>
    <dgm:pt modelId="{DE8574C4-1462-494E-BED7-A64669FB431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Sea realmente indiferente, llegar o no a un acuerdo.</a:t>
          </a:r>
          <a:endParaRPr lang="es-ES" sz="1800" dirty="0"/>
        </a:p>
      </dgm:t>
    </dgm:pt>
    <dgm:pt modelId="{D866A2DA-0643-DA49-99F6-1037319D2E78}" type="parTrans" cxnId="{0EE29F16-60E0-B246-BB2D-7217542127F9}">
      <dgm:prSet/>
      <dgm:spPr/>
      <dgm:t>
        <a:bodyPr/>
        <a:lstStyle/>
        <a:p>
          <a:endParaRPr lang="es-ES"/>
        </a:p>
      </dgm:t>
    </dgm:pt>
    <dgm:pt modelId="{899B0225-F67C-6446-A4DF-D68964F2193C}" type="sibTrans" cxnId="{0EE29F16-60E0-B246-BB2D-7217542127F9}">
      <dgm:prSet/>
      <dgm:spPr/>
      <dgm:t>
        <a:bodyPr/>
        <a:lstStyle/>
        <a:p>
          <a:endParaRPr lang="es-ES"/>
        </a:p>
      </dgm:t>
    </dgm:pt>
    <dgm:pt modelId="{F8B46739-2F1F-7349-AAB8-03D15BEF332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La otra parte esté realmente necesitada del acuerdo.</a:t>
          </a:r>
          <a:endParaRPr lang="es-ES" sz="1800" dirty="0"/>
        </a:p>
      </dgm:t>
    </dgm:pt>
    <dgm:pt modelId="{C06C87F6-92B5-7145-915B-D8B91912B964}" type="parTrans" cxnId="{AC0483C7-D71D-1945-8B23-57B5FFA92C0D}">
      <dgm:prSet/>
      <dgm:spPr/>
      <dgm:t>
        <a:bodyPr/>
        <a:lstStyle/>
        <a:p>
          <a:endParaRPr lang="es-ES"/>
        </a:p>
      </dgm:t>
    </dgm:pt>
    <dgm:pt modelId="{9ED17E41-92F9-7A4F-B6F8-74B9B7F74564}" type="sibTrans" cxnId="{AC0483C7-D71D-1945-8B23-57B5FFA92C0D}">
      <dgm:prSet/>
      <dgm:spPr/>
      <dgm:t>
        <a:bodyPr/>
        <a:lstStyle/>
        <a:p>
          <a:endParaRPr lang="es-ES"/>
        </a:p>
      </dgm:t>
    </dgm:pt>
    <dgm:pt modelId="{FE27C7AF-0B64-0B43-9DB8-5C9378916FC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trata con una persona cordial.</a:t>
          </a:r>
          <a:endParaRPr lang="es-ES" sz="1800" dirty="0"/>
        </a:p>
      </dgm:t>
    </dgm:pt>
    <dgm:pt modelId="{D18F4E53-2157-C94A-A026-0FC5B975A939}" type="parTrans" cxnId="{59000C14-5A2F-F543-AE94-9087FF0DF598}">
      <dgm:prSet/>
      <dgm:spPr/>
      <dgm:t>
        <a:bodyPr/>
        <a:lstStyle/>
        <a:p>
          <a:endParaRPr lang="es-ES"/>
        </a:p>
      </dgm:t>
    </dgm:pt>
    <dgm:pt modelId="{F2923867-C234-CC48-9D14-73C7D76BFC24}" type="sibTrans" cxnId="{59000C14-5A2F-F543-AE94-9087FF0DF598}">
      <dgm:prSet/>
      <dgm:spPr/>
      <dgm:t>
        <a:bodyPr/>
        <a:lstStyle/>
        <a:p>
          <a:endParaRPr lang="es-ES"/>
        </a:p>
      </dgm:t>
    </dgm:pt>
    <dgm:pt modelId="{0B879D2E-9A21-E540-9BDF-DB601DAA8A8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requiere conservar una relación a largo plazo.</a:t>
          </a:r>
          <a:endParaRPr lang="es-ES" sz="1800" dirty="0"/>
        </a:p>
      </dgm:t>
    </dgm:pt>
    <dgm:pt modelId="{363BCC11-0FAE-8146-BA71-56A8E5918F09}" type="parTrans" cxnId="{3F1C1A7A-671E-0749-86A2-38C08E8DBABD}">
      <dgm:prSet/>
      <dgm:spPr/>
      <dgm:t>
        <a:bodyPr/>
        <a:lstStyle/>
        <a:p>
          <a:endParaRPr lang="es-ES"/>
        </a:p>
      </dgm:t>
    </dgm:pt>
    <dgm:pt modelId="{2C7465F3-281C-704B-8E08-BC943705443D}" type="sibTrans" cxnId="{3F1C1A7A-671E-0749-86A2-38C08E8DBABD}">
      <dgm:prSet/>
      <dgm:spPr/>
      <dgm:t>
        <a:bodyPr/>
        <a:lstStyle/>
        <a:p>
          <a:endParaRPr lang="es-ES"/>
        </a:p>
      </dgm:t>
    </dgm:pt>
    <dgm:pt modelId="{97114EC6-B3B5-7646-B93A-2EFEAB66F61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Las negociaciones son entre equipos.</a:t>
          </a:r>
          <a:endParaRPr lang="es-ES" sz="1800" dirty="0"/>
        </a:p>
      </dgm:t>
    </dgm:pt>
    <dgm:pt modelId="{A1709D64-7B8A-AA4A-B22D-08F2FBD3EEE2}" type="parTrans" cxnId="{4BED30BF-07AE-8041-A083-C750D6526120}">
      <dgm:prSet/>
      <dgm:spPr/>
      <dgm:t>
        <a:bodyPr/>
        <a:lstStyle/>
        <a:p>
          <a:endParaRPr lang="es-ES"/>
        </a:p>
      </dgm:t>
    </dgm:pt>
    <dgm:pt modelId="{B8490B34-E3BC-2144-9A1D-3C73E76C0449}" type="sibTrans" cxnId="{4BED30BF-07AE-8041-A083-C750D6526120}">
      <dgm:prSet/>
      <dgm:spPr/>
      <dgm:t>
        <a:bodyPr/>
        <a:lstStyle/>
        <a:p>
          <a:endParaRPr lang="es-ES"/>
        </a:p>
      </dgm:t>
    </dgm:pt>
    <dgm:pt modelId="{DC52D440-9840-3142-8719-21C56392598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Los temas son complejos.</a:t>
          </a:r>
          <a:endParaRPr lang="es-ES" sz="1800" dirty="0"/>
        </a:p>
      </dgm:t>
    </dgm:pt>
    <dgm:pt modelId="{313B5786-D5BC-6044-B697-C87F5F678EE5}" type="parTrans" cxnId="{63B0CA0F-4353-394F-9DE8-19016C731691}">
      <dgm:prSet/>
      <dgm:spPr/>
      <dgm:t>
        <a:bodyPr/>
        <a:lstStyle/>
        <a:p>
          <a:endParaRPr lang="es-ES"/>
        </a:p>
      </dgm:t>
    </dgm:pt>
    <dgm:pt modelId="{9AB89DC1-9D2F-1146-9C60-012028899D6F}" type="sibTrans" cxnId="{63B0CA0F-4353-394F-9DE8-19016C731691}">
      <dgm:prSet/>
      <dgm:spPr/>
      <dgm:t>
        <a:bodyPr/>
        <a:lstStyle/>
        <a:p>
          <a:endParaRPr lang="es-ES"/>
        </a:p>
      </dgm:t>
    </dgm:pt>
    <dgm:pt modelId="{B482E405-F62B-3846-823B-7DB4F094621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Existe hostilidad entre las partes.</a:t>
          </a:r>
          <a:endParaRPr lang="es-ES" sz="1800" dirty="0"/>
        </a:p>
      </dgm:t>
    </dgm:pt>
    <dgm:pt modelId="{BE260964-2DD8-9946-80D7-40ECB1FDD55C}" type="parTrans" cxnId="{883162D9-C4EC-814A-85ED-4F1947E6F8B1}">
      <dgm:prSet/>
      <dgm:spPr/>
      <dgm:t>
        <a:bodyPr/>
        <a:lstStyle/>
        <a:p>
          <a:endParaRPr lang="es-ES"/>
        </a:p>
      </dgm:t>
    </dgm:pt>
    <dgm:pt modelId="{045F4474-70A9-F841-A6FE-EABD420DA793}" type="sibTrans" cxnId="{883162D9-C4EC-814A-85ED-4F1947E6F8B1}">
      <dgm:prSet/>
      <dgm:spPr/>
      <dgm:t>
        <a:bodyPr/>
        <a:lstStyle/>
        <a:p>
          <a:endParaRPr lang="es-ES"/>
        </a:p>
      </dgm:t>
    </dgm:pt>
    <dgm:pt modelId="{3E41CCF9-4059-4141-8347-2A5278A8C15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Se quiera usar el “</a:t>
          </a:r>
          <a:r>
            <a:rPr lang="es-ES" sz="1800" dirty="0" err="1" smtClean="0"/>
            <a:t>bluff</a:t>
          </a:r>
          <a:r>
            <a:rPr lang="es-ES" sz="1800" dirty="0" smtClean="0"/>
            <a:t>” por no tener suficiente poder de negociación</a:t>
          </a:r>
          <a:endParaRPr lang="es-ES" sz="1800" dirty="0"/>
        </a:p>
      </dgm:t>
    </dgm:pt>
    <dgm:pt modelId="{8C85C43E-3D94-B248-81DE-A5F60BA41780}" type="parTrans" cxnId="{7FDF0750-1B53-7642-AD97-B42F83483A7C}">
      <dgm:prSet/>
      <dgm:spPr/>
      <dgm:t>
        <a:bodyPr/>
        <a:lstStyle/>
        <a:p>
          <a:endParaRPr lang="es-ES"/>
        </a:p>
      </dgm:t>
    </dgm:pt>
    <dgm:pt modelId="{6E4801D7-0EC3-9D45-8CBB-767F8CA37ED3}" type="sibTrans" cxnId="{7FDF0750-1B53-7642-AD97-B42F83483A7C}">
      <dgm:prSet/>
      <dgm:spPr/>
      <dgm:t>
        <a:bodyPr/>
        <a:lstStyle/>
        <a:p>
          <a:endParaRPr lang="es-ES"/>
        </a:p>
      </dgm:t>
    </dgm:pt>
    <dgm:pt modelId="{342E3589-3D1F-9042-A139-531848C4E815}" type="pres">
      <dgm:prSet presAssocID="{E1BD6676-7DEA-4C4B-A7B3-3C6E44449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00E4A0-FC89-C24E-95B9-12799A1742A9}" type="pres">
      <dgm:prSet presAssocID="{4D1FA86F-F091-D546-A2CB-0214CED3407A}" presName="composite" presStyleCnt="0"/>
      <dgm:spPr/>
      <dgm:t>
        <a:bodyPr/>
        <a:lstStyle/>
        <a:p>
          <a:endParaRPr lang="es-MX"/>
        </a:p>
      </dgm:t>
    </dgm:pt>
    <dgm:pt modelId="{994B3DF9-775D-A042-BFCE-BF5EA531600B}" type="pres">
      <dgm:prSet presAssocID="{4D1FA86F-F091-D546-A2CB-0214CED340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7880F-C1A5-604C-9DF1-FB11680F5ECA}" type="pres">
      <dgm:prSet presAssocID="{4D1FA86F-F091-D546-A2CB-0214CED340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D6798-D26C-9B47-9141-AF211F9F9708}" type="pres">
      <dgm:prSet presAssocID="{42F9C1C9-BEA9-3D4D-B16B-5AA394AF639D}" presName="space" presStyleCnt="0"/>
      <dgm:spPr/>
      <dgm:t>
        <a:bodyPr/>
        <a:lstStyle/>
        <a:p>
          <a:endParaRPr lang="es-MX"/>
        </a:p>
      </dgm:t>
    </dgm:pt>
    <dgm:pt modelId="{5C178AB5-E4EF-DB43-8F37-EC78ACDDB613}" type="pres">
      <dgm:prSet presAssocID="{84F29CCE-1A2A-6C44-98C3-CE04893456F2}" presName="composite" presStyleCnt="0"/>
      <dgm:spPr/>
      <dgm:t>
        <a:bodyPr/>
        <a:lstStyle/>
        <a:p>
          <a:endParaRPr lang="es-MX"/>
        </a:p>
      </dgm:t>
    </dgm:pt>
    <dgm:pt modelId="{3FFC2EAE-6021-E846-A6CF-1E1E991EF223}" type="pres">
      <dgm:prSet presAssocID="{84F29CCE-1A2A-6C44-98C3-CE04893456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6B59B-68EF-4F4B-BC4D-EF1A611A3BDF}" type="pres">
      <dgm:prSet presAssocID="{84F29CCE-1A2A-6C44-98C3-CE04893456F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9E0CE-58EA-0B41-BCE8-0B8190939492}" type="pres">
      <dgm:prSet presAssocID="{20E6C60A-AAD7-5044-9835-3EC7DB41C961}" presName="space" presStyleCnt="0"/>
      <dgm:spPr/>
      <dgm:t>
        <a:bodyPr/>
        <a:lstStyle/>
        <a:p>
          <a:endParaRPr lang="es-MX"/>
        </a:p>
      </dgm:t>
    </dgm:pt>
    <dgm:pt modelId="{D105FE52-AEA8-D249-B7A8-609133AB5439}" type="pres">
      <dgm:prSet presAssocID="{BCF7DFC9-A0CF-4E4D-943E-BB9DE75FCE5C}" presName="composite" presStyleCnt="0"/>
      <dgm:spPr/>
      <dgm:t>
        <a:bodyPr/>
        <a:lstStyle/>
        <a:p>
          <a:endParaRPr lang="es-MX"/>
        </a:p>
      </dgm:t>
    </dgm:pt>
    <dgm:pt modelId="{D9D97FC7-C2D9-F14A-A8D9-03205EEE1800}" type="pres">
      <dgm:prSet presAssocID="{BCF7DFC9-A0CF-4E4D-943E-BB9DE75FCE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4963A-43EE-104F-BF1F-89B3A0A85433}" type="pres">
      <dgm:prSet presAssocID="{BCF7DFC9-A0CF-4E4D-943E-BB9DE75FCE5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4B5D15-4941-F84B-AAE2-5867236B9A56}" srcId="{84F29CCE-1A2A-6C44-98C3-CE04893456F2}" destId="{D2154009-4419-8640-83F4-68226A56E02F}" srcOrd="1" destOrd="0" parTransId="{01E702B0-6C39-E94F-AE27-2D6B1056EDC5}" sibTransId="{2EF90DE3-13C9-9540-A19C-B69B9FCCA478}"/>
    <dgm:cxn modelId="{4BED30BF-07AE-8041-A083-C750D6526120}" srcId="{84F29CCE-1A2A-6C44-98C3-CE04893456F2}" destId="{97114EC6-B3B5-7646-B93A-2EFEAB66F61D}" srcOrd="2" destOrd="0" parTransId="{A1709D64-7B8A-AA4A-B22D-08F2FBD3EEE2}" sibTransId="{B8490B34-E3BC-2144-9A1D-3C73E76C0449}"/>
    <dgm:cxn modelId="{F13BB240-E876-EB48-AC5C-F0E6ECA3E33F}" type="presOf" srcId="{4A9156FA-0096-2547-9D07-53B3D31B8F6E}" destId="{4847880F-C1A5-604C-9DF1-FB11680F5ECA}" srcOrd="0" destOrd="0" presId="urn:microsoft.com/office/officeart/2005/8/layout/hList1"/>
    <dgm:cxn modelId="{7E61988F-BED2-B448-A455-E62A15F16D3C}" type="presOf" srcId="{DE8574C4-1462-494E-BED7-A64669FB4310}" destId="{22B4963A-43EE-104F-BF1F-89B3A0A85433}" srcOrd="0" destOrd="0" presId="urn:microsoft.com/office/officeart/2005/8/layout/hList1"/>
    <dgm:cxn modelId="{3F1C1A7A-671E-0749-86A2-38C08E8DBABD}" srcId="{4D1FA86F-F091-D546-A2CB-0214CED3407A}" destId="{0B879D2E-9A21-E540-9BDF-DB601DAA8A87}" srcOrd="3" destOrd="0" parTransId="{363BCC11-0FAE-8146-BA71-56A8E5918F09}" sibTransId="{2C7465F3-281C-704B-8E08-BC943705443D}"/>
    <dgm:cxn modelId="{B0DEB752-76DA-C24B-AF6A-7BE7FCFC7A9E}" type="presOf" srcId="{DC52D440-9840-3142-8719-21C563925987}" destId="{B096B59B-68EF-4F4B-BC4D-EF1A611A3BDF}" srcOrd="0" destOrd="3" presId="urn:microsoft.com/office/officeart/2005/8/layout/hList1"/>
    <dgm:cxn modelId="{539D3CF0-4883-344B-881E-9F7649901FC6}" srcId="{4D1FA86F-F091-D546-A2CB-0214CED3407A}" destId="{4A9156FA-0096-2547-9D07-53B3D31B8F6E}" srcOrd="0" destOrd="0" parTransId="{F3B24431-6A67-4E47-BDD0-21CFC62787D2}" sibTransId="{D0CC3BF0-9E08-0D4B-B99C-F9C7DF4F550D}"/>
    <dgm:cxn modelId="{6CB24764-B2F3-714F-8211-674AF5216A65}" type="presOf" srcId="{0B879D2E-9A21-E540-9BDF-DB601DAA8A87}" destId="{4847880F-C1A5-604C-9DF1-FB11680F5ECA}" srcOrd="0" destOrd="3" presId="urn:microsoft.com/office/officeart/2005/8/layout/hList1"/>
    <dgm:cxn modelId="{59000C14-5A2F-F543-AE94-9087FF0DF598}" srcId="{4D1FA86F-F091-D546-A2CB-0214CED3407A}" destId="{FE27C7AF-0B64-0B43-9DB8-5C9378916FC6}" srcOrd="2" destOrd="0" parTransId="{D18F4E53-2157-C94A-A026-0FC5B975A939}" sibTransId="{F2923867-C234-CC48-9D14-73C7D76BFC24}"/>
    <dgm:cxn modelId="{A95B21F1-3929-CD49-9E51-5E92E1005BB9}" type="presOf" srcId="{BCF7DFC9-A0CF-4E4D-943E-BB9DE75FCE5C}" destId="{D9D97FC7-C2D9-F14A-A8D9-03205EEE1800}" srcOrd="0" destOrd="0" presId="urn:microsoft.com/office/officeart/2005/8/layout/hList1"/>
    <dgm:cxn modelId="{131D9942-41B5-7640-ACEA-CB5F7458466B}" type="presOf" srcId="{E1BD6676-7DEA-4C4B-A7B3-3C6E44449669}" destId="{342E3589-3D1F-9042-A139-531848C4E815}" srcOrd="0" destOrd="0" presId="urn:microsoft.com/office/officeart/2005/8/layout/hList1"/>
    <dgm:cxn modelId="{AF809EF0-FC57-0748-924D-7AE87CFEDA64}" type="presOf" srcId="{84F29CCE-1A2A-6C44-98C3-CE04893456F2}" destId="{3FFC2EAE-6021-E846-A6CF-1E1E991EF223}" srcOrd="0" destOrd="0" presId="urn:microsoft.com/office/officeart/2005/8/layout/hList1"/>
    <dgm:cxn modelId="{77C786BF-83DC-134F-9157-3F93521D006B}" srcId="{84F29CCE-1A2A-6C44-98C3-CE04893456F2}" destId="{9CCF7C21-73DB-AA41-9167-3301FB7B0C15}" srcOrd="0" destOrd="0" parTransId="{D82B40D3-DB68-1444-9A67-4379960DA2A0}" sibTransId="{AD888BFC-FD60-CB47-A1F6-F645CF22D300}"/>
    <dgm:cxn modelId="{CD0CD56D-590A-FB42-84D5-B21F8974AA78}" srcId="{E1BD6676-7DEA-4C4B-A7B3-3C6E44449669}" destId="{84F29CCE-1A2A-6C44-98C3-CE04893456F2}" srcOrd="1" destOrd="0" parTransId="{489C35C4-5AA3-7A48-A3E9-4807A5A73747}" sibTransId="{20E6C60A-AAD7-5044-9835-3EC7DB41C961}"/>
    <dgm:cxn modelId="{7FDF0750-1B53-7642-AD97-B42F83483A7C}" srcId="{BCF7DFC9-A0CF-4E4D-943E-BB9DE75FCE5C}" destId="{3E41CCF9-4059-4141-8347-2A5278A8C15B}" srcOrd="2" destOrd="0" parTransId="{8C85C43E-3D94-B248-81DE-A5F60BA41780}" sibTransId="{6E4801D7-0EC3-9D45-8CBB-767F8CA37ED3}"/>
    <dgm:cxn modelId="{883162D9-C4EC-814A-85ED-4F1947E6F8B1}" srcId="{84F29CCE-1A2A-6C44-98C3-CE04893456F2}" destId="{B482E405-F62B-3846-823B-7DB4F0946211}" srcOrd="4" destOrd="0" parTransId="{BE260964-2DD8-9946-80D7-40ECB1FDD55C}" sibTransId="{045F4474-70A9-F841-A6FE-EABD420DA793}"/>
    <dgm:cxn modelId="{B5364222-DF21-4144-BC46-E299AD31FC06}" type="presOf" srcId="{B482E405-F62B-3846-823B-7DB4F0946211}" destId="{B096B59B-68EF-4F4B-BC4D-EF1A611A3BDF}" srcOrd="0" destOrd="4" presId="urn:microsoft.com/office/officeart/2005/8/layout/hList1"/>
    <dgm:cxn modelId="{0EE29F16-60E0-B246-BB2D-7217542127F9}" srcId="{BCF7DFC9-A0CF-4E4D-943E-BB9DE75FCE5C}" destId="{DE8574C4-1462-494E-BED7-A64669FB4310}" srcOrd="0" destOrd="0" parTransId="{D866A2DA-0643-DA49-99F6-1037319D2E78}" sibTransId="{899B0225-F67C-6446-A4DF-D68964F2193C}"/>
    <dgm:cxn modelId="{6C4C54EA-0B07-E549-93A9-3AFFCB888081}" srcId="{E1BD6676-7DEA-4C4B-A7B3-3C6E44449669}" destId="{BCF7DFC9-A0CF-4E4D-943E-BB9DE75FCE5C}" srcOrd="2" destOrd="0" parTransId="{536E4E57-EFB8-FB4F-99A7-8A41D4446D5E}" sibTransId="{32D11815-E88F-4247-B650-0CD8D3210E7D}"/>
    <dgm:cxn modelId="{79AB30B4-E51F-0B4C-9116-297EC597D217}" srcId="{E1BD6676-7DEA-4C4B-A7B3-3C6E44449669}" destId="{4D1FA86F-F091-D546-A2CB-0214CED3407A}" srcOrd="0" destOrd="0" parTransId="{B34C53C5-9347-4345-8918-2DE2EA7CE3B2}" sibTransId="{42F9C1C9-BEA9-3D4D-B16B-5AA394AF639D}"/>
    <dgm:cxn modelId="{10AA273A-D314-DD41-838B-EC293C81478A}" type="presOf" srcId="{FE27C7AF-0B64-0B43-9DB8-5C9378916FC6}" destId="{4847880F-C1A5-604C-9DF1-FB11680F5ECA}" srcOrd="0" destOrd="2" presId="urn:microsoft.com/office/officeart/2005/8/layout/hList1"/>
    <dgm:cxn modelId="{348B3DF5-57E8-254E-BBBC-227B4A1825C2}" type="presOf" srcId="{4D1FA86F-F091-D546-A2CB-0214CED3407A}" destId="{994B3DF9-775D-A042-BFCE-BF5EA531600B}" srcOrd="0" destOrd="0" presId="urn:microsoft.com/office/officeart/2005/8/layout/hList1"/>
    <dgm:cxn modelId="{5500C92A-6441-C145-9634-15B239F09F5C}" type="presOf" srcId="{DB97722C-90A9-7E4F-929D-EE74D3CF875A}" destId="{4847880F-C1A5-604C-9DF1-FB11680F5ECA}" srcOrd="0" destOrd="1" presId="urn:microsoft.com/office/officeart/2005/8/layout/hList1"/>
    <dgm:cxn modelId="{AC0483C7-D71D-1945-8B23-57B5FFA92C0D}" srcId="{BCF7DFC9-A0CF-4E4D-943E-BB9DE75FCE5C}" destId="{F8B46739-2F1F-7349-AAB8-03D15BEF3320}" srcOrd="1" destOrd="0" parTransId="{C06C87F6-92B5-7145-915B-D8B91912B964}" sibTransId="{9ED17E41-92F9-7A4F-B6F8-74B9B7F74564}"/>
    <dgm:cxn modelId="{216BC5D8-FB30-DD46-8B02-F34821B4EC58}" type="presOf" srcId="{97114EC6-B3B5-7646-B93A-2EFEAB66F61D}" destId="{B096B59B-68EF-4F4B-BC4D-EF1A611A3BDF}" srcOrd="0" destOrd="2" presId="urn:microsoft.com/office/officeart/2005/8/layout/hList1"/>
    <dgm:cxn modelId="{50516587-C8A7-3F42-AED1-8623FA6E8EAF}" type="presOf" srcId="{D2154009-4419-8640-83F4-68226A56E02F}" destId="{B096B59B-68EF-4F4B-BC4D-EF1A611A3BDF}" srcOrd="0" destOrd="1" presId="urn:microsoft.com/office/officeart/2005/8/layout/hList1"/>
    <dgm:cxn modelId="{63B0CA0F-4353-394F-9DE8-19016C731691}" srcId="{84F29CCE-1A2A-6C44-98C3-CE04893456F2}" destId="{DC52D440-9840-3142-8719-21C563925987}" srcOrd="3" destOrd="0" parTransId="{313B5786-D5BC-6044-B697-C87F5F678EE5}" sibTransId="{9AB89DC1-9D2F-1146-9C60-012028899D6F}"/>
    <dgm:cxn modelId="{C651333D-99BA-704E-9CD2-2E4790A5B983}" type="presOf" srcId="{3E41CCF9-4059-4141-8347-2A5278A8C15B}" destId="{22B4963A-43EE-104F-BF1F-89B3A0A85433}" srcOrd="0" destOrd="2" presId="urn:microsoft.com/office/officeart/2005/8/layout/hList1"/>
    <dgm:cxn modelId="{B479217F-36CB-2349-92F3-680E6F84D98E}" type="presOf" srcId="{F8B46739-2F1F-7349-AAB8-03D15BEF3320}" destId="{22B4963A-43EE-104F-BF1F-89B3A0A85433}" srcOrd="0" destOrd="1" presId="urn:microsoft.com/office/officeart/2005/8/layout/hList1"/>
    <dgm:cxn modelId="{B11A43BF-0EAA-8D4D-A32A-B0064B465ADA}" srcId="{4D1FA86F-F091-D546-A2CB-0214CED3407A}" destId="{DB97722C-90A9-7E4F-929D-EE74D3CF875A}" srcOrd="1" destOrd="0" parTransId="{23604A4D-F81E-E845-A4DE-76A2A64A6E8F}" sibTransId="{3A4AA96A-A446-F945-809D-0C9F1AB6FC99}"/>
    <dgm:cxn modelId="{8813AD15-D214-5C4B-91C8-C7C82D4DED4F}" type="presOf" srcId="{9CCF7C21-73DB-AA41-9167-3301FB7B0C15}" destId="{B096B59B-68EF-4F4B-BC4D-EF1A611A3BDF}" srcOrd="0" destOrd="0" presId="urn:microsoft.com/office/officeart/2005/8/layout/hList1"/>
    <dgm:cxn modelId="{552B7B18-5E5F-B344-A225-46FA9BA9A185}" type="presParOf" srcId="{342E3589-3D1F-9042-A139-531848C4E815}" destId="{EC00E4A0-FC89-C24E-95B9-12799A1742A9}" srcOrd="0" destOrd="0" presId="urn:microsoft.com/office/officeart/2005/8/layout/hList1"/>
    <dgm:cxn modelId="{DD40C40F-6F3D-4440-A43A-21952E21B18C}" type="presParOf" srcId="{EC00E4A0-FC89-C24E-95B9-12799A1742A9}" destId="{994B3DF9-775D-A042-BFCE-BF5EA531600B}" srcOrd="0" destOrd="0" presId="urn:microsoft.com/office/officeart/2005/8/layout/hList1"/>
    <dgm:cxn modelId="{4C920D03-34E6-DE4B-AEB5-5C79A022177D}" type="presParOf" srcId="{EC00E4A0-FC89-C24E-95B9-12799A1742A9}" destId="{4847880F-C1A5-604C-9DF1-FB11680F5ECA}" srcOrd="1" destOrd="0" presId="urn:microsoft.com/office/officeart/2005/8/layout/hList1"/>
    <dgm:cxn modelId="{01F77EEE-72AF-D940-9A72-3B9EDAB50356}" type="presParOf" srcId="{342E3589-3D1F-9042-A139-531848C4E815}" destId="{190D6798-D26C-9B47-9141-AF211F9F9708}" srcOrd="1" destOrd="0" presId="urn:microsoft.com/office/officeart/2005/8/layout/hList1"/>
    <dgm:cxn modelId="{FED7C933-49C0-9444-B305-6901D450C002}" type="presParOf" srcId="{342E3589-3D1F-9042-A139-531848C4E815}" destId="{5C178AB5-E4EF-DB43-8F37-EC78ACDDB613}" srcOrd="2" destOrd="0" presId="urn:microsoft.com/office/officeart/2005/8/layout/hList1"/>
    <dgm:cxn modelId="{F3F1704C-F635-5344-9A39-23C375F85142}" type="presParOf" srcId="{5C178AB5-E4EF-DB43-8F37-EC78ACDDB613}" destId="{3FFC2EAE-6021-E846-A6CF-1E1E991EF223}" srcOrd="0" destOrd="0" presId="urn:microsoft.com/office/officeart/2005/8/layout/hList1"/>
    <dgm:cxn modelId="{CAC144C6-E176-304C-A1BD-1E1CDCB953B6}" type="presParOf" srcId="{5C178AB5-E4EF-DB43-8F37-EC78ACDDB613}" destId="{B096B59B-68EF-4F4B-BC4D-EF1A611A3BDF}" srcOrd="1" destOrd="0" presId="urn:microsoft.com/office/officeart/2005/8/layout/hList1"/>
    <dgm:cxn modelId="{08335625-EB8A-E548-B79F-987F1C1A6A29}" type="presParOf" srcId="{342E3589-3D1F-9042-A139-531848C4E815}" destId="{98A9E0CE-58EA-0B41-BCE8-0B8190939492}" srcOrd="3" destOrd="0" presId="urn:microsoft.com/office/officeart/2005/8/layout/hList1"/>
    <dgm:cxn modelId="{039F40D1-0366-F945-816B-6EB6A8637E60}" type="presParOf" srcId="{342E3589-3D1F-9042-A139-531848C4E815}" destId="{D105FE52-AEA8-D249-B7A8-609133AB5439}" srcOrd="4" destOrd="0" presId="urn:microsoft.com/office/officeart/2005/8/layout/hList1"/>
    <dgm:cxn modelId="{687351DC-2887-4B4A-A74F-15C37996AF00}" type="presParOf" srcId="{D105FE52-AEA8-D249-B7A8-609133AB5439}" destId="{D9D97FC7-C2D9-F14A-A8D9-03205EEE1800}" srcOrd="0" destOrd="0" presId="urn:microsoft.com/office/officeart/2005/8/layout/hList1"/>
    <dgm:cxn modelId="{631A45B6-4720-E24A-BC07-D72A2C2AE043}" type="presParOf" srcId="{D105FE52-AEA8-D249-B7A8-609133AB5439}" destId="{22B4963A-43EE-104F-BF1F-89B3A0A854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BD6676-7DEA-4C4B-A7B3-3C6E44449669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D1FA86F-F091-D546-A2CB-0214CED3407A}">
      <dgm:prSet phldrT="[Texto]" custT="1"/>
      <dgm:spPr/>
      <dgm:t>
        <a:bodyPr/>
        <a:lstStyle/>
        <a:p>
          <a:r>
            <a:rPr lang="es-ES" sz="3200" dirty="0" smtClean="0"/>
            <a:t>Antagónico</a:t>
          </a:r>
          <a:endParaRPr lang="es-ES" sz="4000" dirty="0"/>
        </a:p>
      </dgm:t>
    </dgm:pt>
    <dgm:pt modelId="{B34C53C5-9347-4345-8918-2DE2EA7CE3B2}" type="parTrans" cxnId="{79AB30B4-E51F-0B4C-9116-297EC597D217}">
      <dgm:prSet/>
      <dgm:spPr/>
      <dgm:t>
        <a:bodyPr/>
        <a:lstStyle/>
        <a:p>
          <a:endParaRPr lang="es-ES"/>
        </a:p>
      </dgm:t>
    </dgm:pt>
    <dgm:pt modelId="{42F9C1C9-BEA9-3D4D-B16B-5AA394AF639D}" type="sibTrans" cxnId="{79AB30B4-E51F-0B4C-9116-297EC597D217}">
      <dgm:prSet/>
      <dgm:spPr/>
      <dgm:t>
        <a:bodyPr/>
        <a:lstStyle/>
        <a:p>
          <a:endParaRPr lang="es-ES"/>
        </a:p>
      </dgm:t>
    </dgm:pt>
    <dgm:pt modelId="{4A9156FA-0096-2547-9D07-53B3D31B8F6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sea parte del juego.</a:t>
          </a:r>
          <a:endParaRPr lang="es-ES" sz="1800" dirty="0"/>
        </a:p>
      </dgm:t>
    </dgm:pt>
    <dgm:pt modelId="{F3B24431-6A67-4E47-BDD0-21CFC62787D2}" type="parTrans" cxnId="{539D3CF0-4883-344B-881E-9F7649901FC6}">
      <dgm:prSet/>
      <dgm:spPr/>
      <dgm:t>
        <a:bodyPr/>
        <a:lstStyle/>
        <a:p>
          <a:endParaRPr lang="es-ES"/>
        </a:p>
      </dgm:t>
    </dgm:pt>
    <dgm:pt modelId="{D0CC3BF0-9E08-0D4B-B99C-F9C7DF4F550D}" type="sibTrans" cxnId="{539D3CF0-4883-344B-881E-9F7649901FC6}">
      <dgm:prSet/>
      <dgm:spPr/>
      <dgm:t>
        <a:bodyPr/>
        <a:lstStyle/>
        <a:p>
          <a:endParaRPr lang="es-ES"/>
        </a:p>
      </dgm:t>
    </dgm:pt>
    <dgm:pt modelId="{DB97722C-90A9-7E4F-929D-EE74D3CF875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trata con una persona dominante o con un bravucón.</a:t>
          </a:r>
          <a:endParaRPr lang="es-ES" sz="1800" dirty="0"/>
        </a:p>
      </dgm:t>
    </dgm:pt>
    <dgm:pt modelId="{23604A4D-F81E-E845-A4DE-76A2A64A6E8F}" type="parTrans" cxnId="{B11A43BF-0EAA-8D4D-A32A-B0064B465ADA}">
      <dgm:prSet/>
      <dgm:spPr/>
      <dgm:t>
        <a:bodyPr/>
        <a:lstStyle/>
        <a:p>
          <a:endParaRPr lang="es-ES"/>
        </a:p>
      </dgm:t>
    </dgm:pt>
    <dgm:pt modelId="{3A4AA96A-A446-F945-809D-0C9F1AB6FC99}" type="sibTrans" cxnId="{B11A43BF-0EAA-8D4D-A32A-B0064B465ADA}">
      <dgm:prSet/>
      <dgm:spPr/>
      <dgm:t>
        <a:bodyPr/>
        <a:lstStyle/>
        <a:p>
          <a:endParaRPr lang="es-ES"/>
        </a:p>
      </dgm:t>
    </dgm:pt>
    <dgm:pt modelId="{84F29CCE-1A2A-6C44-98C3-CE04893456F2}">
      <dgm:prSet phldrT="[Texto]" custT="1"/>
      <dgm:spPr/>
      <dgm:t>
        <a:bodyPr/>
        <a:lstStyle/>
        <a:p>
          <a:r>
            <a:rPr lang="es-ES" sz="3200" dirty="0" smtClean="0"/>
            <a:t>Hostil</a:t>
          </a:r>
          <a:endParaRPr lang="es-ES" sz="5500" dirty="0"/>
        </a:p>
      </dgm:t>
    </dgm:pt>
    <dgm:pt modelId="{489C35C4-5AA3-7A48-A3E9-4807A5A73747}" type="parTrans" cxnId="{CD0CD56D-590A-FB42-84D5-B21F8974AA78}">
      <dgm:prSet/>
      <dgm:spPr/>
      <dgm:t>
        <a:bodyPr/>
        <a:lstStyle/>
        <a:p>
          <a:endParaRPr lang="es-ES"/>
        </a:p>
      </dgm:t>
    </dgm:pt>
    <dgm:pt modelId="{20E6C60A-AAD7-5044-9835-3EC7DB41C961}" type="sibTrans" cxnId="{CD0CD56D-590A-FB42-84D5-B21F8974AA78}">
      <dgm:prSet/>
      <dgm:spPr/>
      <dgm:t>
        <a:bodyPr/>
        <a:lstStyle/>
        <a:p>
          <a:endParaRPr lang="es-ES"/>
        </a:p>
      </dgm:t>
    </dgm:pt>
    <dgm:pt modelId="{9CCF7C21-73DB-AA41-9167-3301FB7B0C1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quiere cambiar en forma drástica la posición del oponente por considerarla indignante.</a:t>
          </a:r>
          <a:endParaRPr lang="es-ES" sz="1800" dirty="0"/>
        </a:p>
      </dgm:t>
    </dgm:pt>
    <dgm:pt modelId="{D82B40D3-DB68-1444-9A67-4379960DA2A0}" type="parTrans" cxnId="{77C786BF-83DC-134F-9157-3F93521D006B}">
      <dgm:prSet/>
      <dgm:spPr/>
      <dgm:t>
        <a:bodyPr/>
        <a:lstStyle/>
        <a:p>
          <a:endParaRPr lang="es-ES"/>
        </a:p>
      </dgm:t>
    </dgm:pt>
    <dgm:pt modelId="{AD888BFC-FD60-CB47-A1F6-F645CF22D300}" type="sibTrans" cxnId="{77C786BF-83DC-134F-9157-3F93521D006B}">
      <dgm:prSet/>
      <dgm:spPr/>
      <dgm:t>
        <a:bodyPr/>
        <a:lstStyle/>
        <a:p>
          <a:endParaRPr lang="es-ES"/>
        </a:p>
      </dgm:t>
    </dgm:pt>
    <dgm:pt modelId="{D2154009-4419-8640-83F4-68226A56E02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se detecta que la contraparte está tratando de hacer trampa.</a:t>
          </a:r>
          <a:endParaRPr lang="es-ES" sz="1800" dirty="0"/>
        </a:p>
      </dgm:t>
    </dgm:pt>
    <dgm:pt modelId="{01E702B0-6C39-E94F-AE27-2D6B1056EDC5}" type="parTrans" cxnId="{254B5D15-4941-F84B-AAE2-5867236B9A56}">
      <dgm:prSet/>
      <dgm:spPr/>
      <dgm:t>
        <a:bodyPr/>
        <a:lstStyle/>
        <a:p>
          <a:endParaRPr lang="es-ES"/>
        </a:p>
      </dgm:t>
    </dgm:pt>
    <dgm:pt modelId="{2EF90DE3-13C9-9540-A19C-B69B9FCCA478}" type="sibTrans" cxnId="{254B5D15-4941-F84B-AAE2-5867236B9A56}">
      <dgm:prSet/>
      <dgm:spPr/>
      <dgm:t>
        <a:bodyPr/>
        <a:lstStyle/>
        <a:p>
          <a:endParaRPr lang="es-ES"/>
        </a:p>
      </dgm:t>
    </dgm:pt>
    <dgm:pt modelId="{FE27C7AF-0B64-0B43-9DB8-5C9378916FC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Cuando el balance de poder esté de nuestro lado.</a:t>
          </a:r>
          <a:endParaRPr lang="es-ES" sz="1800" dirty="0"/>
        </a:p>
      </dgm:t>
    </dgm:pt>
    <dgm:pt modelId="{D18F4E53-2157-C94A-A026-0FC5B975A939}" type="parTrans" cxnId="{59000C14-5A2F-F543-AE94-9087FF0DF598}">
      <dgm:prSet/>
      <dgm:spPr/>
      <dgm:t>
        <a:bodyPr/>
        <a:lstStyle/>
        <a:p>
          <a:endParaRPr lang="es-ES"/>
        </a:p>
      </dgm:t>
    </dgm:pt>
    <dgm:pt modelId="{F2923867-C234-CC48-9D14-73C7D76BFC24}" type="sibTrans" cxnId="{59000C14-5A2F-F543-AE94-9087FF0DF598}">
      <dgm:prSet/>
      <dgm:spPr/>
      <dgm:t>
        <a:bodyPr/>
        <a:lstStyle/>
        <a:p>
          <a:endParaRPr lang="es-ES"/>
        </a:p>
      </dgm:t>
    </dgm:pt>
    <dgm:pt modelId="{342E3589-3D1F-9042-A139-531848C4E815}" type="pres">
      <dgm:prSet presAssocID="{E1BD6676-7DEA-4C4B-A7B3-3C6E44449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00E4A0-FC89-C24E-95B9-12799A1742A9}" type="pres">
      <dgm:prSet presAssocID="{4D1FA86F-F091-D546-A2CB-0214CED3407A}" presName="composite" presStyleCnt="0"/>
      <dgm:spPr/>
      <dgm:t>
        <a:bodyPr/>
        <a:lstStyle/>
        <a:p>
          <a:endParaRPr lang="es-MX"/>
        </a:p>
      </dgm:t>
    </dgm:pt>
    <dgm:pt modelId="{994B3DF9-775D-A042-BFCE-BF5EA531600B}" type="pres">
      <dgm:prSet presAssocID="{4D1FA86F-F091-D546-A2CB-0214CED340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7880F-C1A5-604C-9DF1-FB11680F5ECA}" type="pres">
      <dgm:prSet presAssocID="{4D1FA86F-F091-D546-A2CB-0214CED3407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D6798-D26C-9B47-9141-AF211F9F9708}" type="pres">
      <dgm:prSet presAssocID="{42F9C1C9-BEA9-3D4D-B16B-5AA394AF639D}" presName="space" presStyleCnt="0"/>
      <dgm:spPr/>
      <dgm:t>
        <a:bodyPr/>
        <a:lstStyle/>
        <a:p>
          <a:endParaRPr lang="es-MX"/>
        </a:p>
      </dgm:t>
    </dgm:pt>
    <dgm:pt modelId="{5C178AB5-E4EF-DB43-8F37-EC78ACDDB613}" type="pres">
      <dgm:prSet presAssocID="{84F29CCE-1A2A-6C44-98C3-CE04893456F2}" presName="composite" presStyleCnt="0"/>
      <dgm:spPr/>
      <dgm:t>
        <a:bodyPr/>
        <a:lstStyle/>
        <a:p>
          <a:endParaRPr lang="es-MX"/>
        </a:p>
      </dgm:t>
    </dgm:pt>
    <dgm:pt modelId="{3FFC2EAE-6021-E846-A6CF-1E1E991EF223}" type="pres">
      <dgm:prSet presAssocID="{84F29CCE-1A2A-6C44-98C3-CE04893456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6B59B-68EF-4F4B-BC4D-EF1A611A3BDF}" type="pres">
      <dgm:prSet presAssocID="{84F29CCE-1A2A-6C44-98C3-CE04893456F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EE023D-E457-C948-9DF9-B85A70B2A7DD}" type="presOf" srcId="{E1BD6676-7DEA-4C4B-A7B3-3C6E44449669}" destId="{342E3589-3D1F-9042-A139-531848C4E815}" srcOrd="0" destOrd="0" presId="urn:microsoft.com/office/officeart/2005/8/layout/hList1"/>
    <dgm:cxn modelId="{254B5D15-4941-F84B-AAE2-5867236B9A56}" srcId="{84F29CCE-1A2A-6C44-98C3-CE04893456F2}" destId="{D2154009-4419-8640-83F4-68226A56E02F}" srcOrd="1" destOrd="0" parTransId="{01E702B0-6C39-E94F-AE27-2D6B1056EDC5}" sibTransId="{2EF90DE3-13C9-9540-A19C-B69B9FCCA478}"/>
    <dgm:cxn modelId="{59000C14-5A2F-F543-AE94-9087FF0DF598}" srcId="{4D1FA86F-F091-D546-A2CB-0214CED3407A}" destId="{FE27C7AF-0B64-0B43-9DB8-5C9378916FC6}" srcOrd="2" destOrd="0" parTransId="{D18F4E53-2157-C94A-A026-0FC5B975A939}" sibTransId="{F2923867-C234-CC48-9D14-73C7D76BFC24}"/>
    <dgm:cxn modelId="{79AB30B4-E51F-0B4C-9116-297EC597D217}" srcId="{E1BD6676-7DEA-4C4B-A7B3-3C6E44449669}" destId="{4D1FA86F-F091-D546-A2CB-0214CED3407A}" srcOrd="0" destOrd="0" parTransId="{B34C53C5-9347-4345-8918-2DE2EA7CE3B2}" sibTransId="{42F9C1C9-BEA9-3D4D-B16B-5AA394AF639D}"/>
    <dgm:cxn modelId="{72BDBAFB-D6AE-7C43-A9D2-F402D31406BA}" type="presOf" srcId="{84F29CCE-1A2A-6C44-98C3-CE04893456F2}" destId="{3FFC2EAE-6021-E846-A6CF-1E1E991EF223}" srcOrd="0" destOrd="0" presId="urn:microsoft.com/office/officeart/2005/8/layout/hList1"/>
    <dgm:cxn modelId="{77C786BF-83DC-134F-9157-3F93521D006B}" srcId="{84F29CCE-1A2A-6C44-98C3-CE04893456F2}" destId="{9CCF7C21-73DB-AA41-9167-3301FB7B0C15}" srcOrd="0" destOrd="0" parTransId="{D82B40D3-DB68-1444-9A67-4379960DA2A0}" sibTransId="{AD888BFC-FD60-CB47-A1F6-F645CF22D300}"/>
    <dgm:cxn modelId="{CD0CD56D-590A-FB42-84D5-B21F8974AA78}" srcId="{E1BD6676-7DEA-4C4B-A7B3-3C6E44449669}" destId="{84F29CCE-1A2A-6C44-98C3-CE04893456F2}" srcOrd="1" destOrd="0" parTransId="{489C35C4-5AA3-7A48-A3E9-4807A5A73747}" sibTransId="{20E6C60A-AAD7-5044-9835-3EC7DB41C961}"/>
    <dgm:cxn modelId="{1092AE5B-B08E-5542-A848-07B2316AF7A8}" type="presOf" srcId="{4D1FA86F-F091-D546-A2CB-0214CED3407A}" destId="{994B3DF9-775D-A042-BFCE-BF5EA531600B}" srcOrd="0" destOrd="0" presId="urn:microsoft.com/office/officeart/2005/8/layout/hList1"/>
    <dgm:cxn modelId="{7B4F3AD2-BEE4-B24F-B4C8-712476C8BDF4}" type="presOf" srcId="{9CCF7C21-73DB-AA41-9167-3301FB7B0C15}" destId="{B096B59B-68EF-4F4B-BC4D-EF1A611A3BDF}" srcOrd="0" destOrd="0" presId="urn:microsoft.com/office/officeart/2005/8/layout/hList1"/>
    <dgm:cxn modelId="{4DC2C8E6-F6DB-4F43-9B97-4162488ECB89}" type="presOf" srcId="{FE27C7AF-0B64-0B43-9DB8-5C9378916FC6}" destId="{4847880F-C1A5-604C-9DF1-FB11680F5ECA}" srcOrd="0" destOrd="2" presId="urn:microsoft.com/office/officeart/2005/8/layout/hList1"/>
    <dgm:cxn modelId="{B11A43BF-0EAA-8D4D-A32A-B0064B465ADA}" srcId="{4D1FA86F-F091-D546-A2CB-0214CED3407A}" destId="{DB97722C-90A9-7E4F-929D-EE74D3CF875A}" srcOrd="1" destOrd="0" parTransId="{23604A4D-F81E-E845-A4DE-76A2A64A6E8F}" sibTransId="{3A4AA96A-A446-F945-809D-0C9F1AB6FC99}"/>
    <dgm:cxn modelId="{E536EE15-411E-6D4C-8382-9B6927156E24}" type="presOf" srcId="{D2154009-4419-8640-83F4-68226A56E02F}" destId="{B096B59B-68EF-4F4B-BC4D-EF1A611A3BDF}" srcOrd="0" destOrd="1" presId="urn:microsoft.com/office/officeart/2005/8/layout/hList1"/>
    <dgm:cxn modelId="{8E52DB4F-366A-C446-8E17-1943B724DADB}" type="presOf" srcId="{DB97722C-90A9-7E4F-929D-EE74D3CF875A}" destId="{4847880F-C1A5-604C-9DF1-FB11680F5ECA}" srcOrd="0" destOrd="1" presId="urn:microsoft.com/office/officeart/2005/8/layout/hList1"/>
    <dgm:cxn modelId="{3425FCA8-2528-EE42-A76F-7A2D16956294}" type="presOf" srcId="{4A9156FA-0096-2547-9D07-53B3D31B8F6E}" destId="{4847880F-C1A5-604C-9DF1-FB11680F5ECA}" srcOrd="0" destOrd="0" presId="urn:microsoft.com/office/officeart/2005/8/layout/hList1"/>
    <dgm:cxn modelId="{539D3CF0-4883-344B-881E-9F7649901FC6}" srcId="{4D1FA86F-F091-D546-A2CB-0214CED3407A}" destId="{4A9156FA-0096-2547-9D07-53B3D31B8F6E}" srcOrd="0" destOrd="0" parTransId="{F3B24431-6A67-4E47-BDD0-21CFC62787D2}" sibTransId="{D0CC3BF0-9E08-0D4B-B99C-F9C7DF4F550D}"/>
    <dgm:cxn modelId="{CEB02707-353F-FB4E-9B0C-054C7A7DF0F9}" type="presParOf" srcId="{342E3589-3D1F-9042-A139-531848C4E815}" destId="{EC00E4A0-FC89-C24E-95B9-12799A1742A9}" srcOrd="0" destOrd="0" presId="urn:microsoft.com/office/officeart/2005/8/layout/hList1"/>
    <dgm:cxn modelId="{F20099F0-2FFE-2E47-ABEB-BF664566B077}" type="presParOf" srcId="{EC00E4A0-FC89-C24E-95B9-12799A1742A9}" destId="{994B3DF9-775D-A042-BFCE-BF5EA531600B}" srcOrd="0" destOrd="0" presId="urn:microsoft.com/office/officeart/2005/8/layout/hList1"/>
    <dgm:cxn modelId="{6E951B7C-A602-AD48-B0EF-560A3D012E03}" type="presParOf" srcId="{EC00E4A0-FC89-C24E-95B9-12799A1742A9}" destId="{4847880F-C1A5-604C-9DF1-FB11680F5ECA}" srcOrd="1" destOrd="0" presId="urn:microsoft.com/office/officeart/2005/8/layout/hList1"/>
    <dgm:cxn modelId="{288ADD97-1364-AB46-950E-616C43963E1D}" type="presParOf" srcId="{342E3589-3D1F-9042-A139-531848C4E815}" destId="{190D6798-D26C-9B47-9141-AF211F9F9708}" srcOrd="1" destOrd="0" presId="urn:microsoft.com/office/officeart/2005/8/layout/hList1"/>
    <dgm:cxn modelId="{6185E732-6414-5D4A-93B5-ED5DFA5233B6}" type="presParOf" srcId="{342E3589-3D1F-9042-A139-531848C4E815}" destId="{5C178AB5-E4EF-DB43-8F37-EC78ACDDB613}" srcOrd="2" destOrd="0" presId="urn:microsoft.com/office/officeart/2005/8/layout/hList1"/>
    <dgm:cxn modelId="{4A89F9BE-D9DD-EF4D-BF49-356C9DCDFC5A}" type="presParOf" srcId="{5C178AB5-E4EF-DB43-8F37-EC78ACDDB613}" destId="{3FFC2EAE-6021-E846-A6CF-1E1E991EF223}" srcOrd="0" destOrd="0" presId="urn:microsoft.com/office/officeart/2005/8/layout/hList1"/>
    <dgm:cxn modelId="{B01ACA98-4794-E049-86D1-BB5ACD9130FD}" type="presParOf" srcId="{5C178AB5-E4EF-DB43-8F37-EC78ACDDB613}" destId="{B096B59B-68EF-4F4B-BC4D-EF1A611A3B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C42705-3979-9049-876B-D415388F0DB8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3DB440A-EF05-FD4B-97EC-AB6958293E35}">
      <dgm:prSet phldrT="[Texto]" custT="1"/>
      <dgm:spPr/>
      <dgm:t>
        <a:bodyPr/>
        <a:lstStyle/>
        <a:p>
          <a:r>
            <a:rPr lang="es-ES" sz="3200" dirty="0" smtClean="0"/>
            <a:t>Tácticas</a:t>
          </a:r>
          <a:endParaRPr lang="es-ES" sz="3600" dirty="0"/>
        </a:p>
      </dgm:t>
    </dgm:pt>
    <dgm:pt modelId="{7BEB188C-F2AD-7643-A88B-DF870344D512}" type="parTrans" cxnId="{AE56F503-D9E7-A243-8E27-593668BD4402}">
      <dgm:prSet/>
      <dgm:spPr/>
      <dgm:t>
        <a:bodyPr/>
        <a:lstStyle/>
        <a:p>
          <a:endParaRPr lang="es-ES"/>
        </a:p>
      </dgm:t>
    </dgm:pt>
    <dgm:pt modelId="{48BD811C-C885-B64F-8396-276855DE4B82}" type="sibTrans" cxnId="{AE56F503-D9E7-A243-8E27-593668BD4402}">
      <dgm:prSet/>
      <dgm:spPr/>
      <dgm:t>
        <a:bodyPr/>
        <a:lstStyle/>
        <a:p>
          <a:endParaRPr lang="es-ES"/>
        </a:p>
      </dgm:t>
    </dgm:pt>
    <dgm:pt modelId="{CB61FBBC-194F-FE41-9200-2529DD71CA2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Socavamiento de confianza</a:t>
          </a:r>
          <a:endParaRPr lang="es-ES" sz="1800" dirty="0"/>
        </a:p>
      </dgm:t>
    </dgm:pt>
    <dgm:pt modelId="{2F34BC70-A96F-A541-B66D-1EF9EF6EB413}" type="parTrans" cxnId="{E3C8CC70-F25E-3342-886C-952AAB5452ED}">
      <dgm:prSet/>
      <dgm:spPr/>
      <dgm:t>
        <a:bodyPr/>
        <a:lstStyle/>
        <a:p>
          <a:endParaRPr lang="es-ES"/>
        </a:p>
      </dgm:t>
    </dgm:pt>
    <dgm:pt modelId="{98B58214-BD16-E040-9B03-7A0F6B750694}" type="sibTrans" cxnId="{E3C8CC70-F25E-3342-886C-952AAB5452ED}">
      <dgm:prSet/>
      <dgm:spPr/>
      <dgm:t>
        <a:bodyPr/>
        <a:lstStyle/>
        <a:p>
          <a:endParaRPr lang="es-ES"/>
        </a:p>
      </dgm:t>
    </dgm:pt>
    <dgm:pt modelId="{79AB0210-7547-3A48-8490-699F32C8CEE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Hombre bueno - Hombre malo</a:t>
          </a:r>
          <a:endParaRPr lang="es-ES" sz="1800" dirty="0"/>
        </a:p>
      </dgm:t>
    </dgm:pt>
    <dgm:pt modelId="{461AD3A3-F983-2549-9BC7-F904B80531A6}" type="parTrans" cxnId="{B2DFCCD0-9D8F-5242-8557-009E4A6894C1}">
      <dgm:prSet/>
      <dgm:spPr/>
      <dgm:t>
        <a:bodyPr/>
        <a:lstStyle/>
        <a:p>
          <a:endParaRPr lang="es-ES"/>
        </a:p>
      </dgm:t>
    </dgm:pt>
    <dgm:pt modelId="{72C29497-3883-B84A-B374-1C9EFC019ECA}" type="sibTrans" cxnId="{B2DFCCD0-9D8F-5242-8557-009E4A6894C1}">
      <dgm:prSet/>
      <dgm:spPr/>
      <dgm:t>
        <a:bodyPr/>
        <a:lstStyle/>
        <a:p>
          <a:endParaRPr lang="es-ES"/>
        </a:p>
      </dgm:t>
    </dgm:pt>
    <dgm:pt modelId="{4349BB37-55FB-384D-BC40-5310D3AA4918}">
      <dgm:prSet phldrT="[Texto]" custT="1"/>
      <dgm:spPr/>
      <dgm:t>
        <a:bodyPr/>
        <a:lstStyle/>
        <a:p>
          <a:r>
            <a:rPr lang="es-ES" sz="3200" dirty="0" smtClean="0"/>
            <a:t>Maniobras</a:t>
          </a:r>
          <a:endParaRPr lang="es-ES" sz="3600" dirty="0"/>
        </a:p>
      </dgm:t>
    </dgm:pt>
    <dgm:pt modelId="{19E5557D-58F5-D840-9C58-0CB54A815286}" type="parTrans" cxnId="{C3CC1976-EADD-A048-9E5B-DA25FCDB85D4}">
      <dgm:prSet/>
      <dgm:spPr/>
      <dgm:t>
        <a:bodyPr/>
        <a:lstStyle/>
        <a:p>
          <a:endParaRPr lang="es-ES"/>
        </a:p>
      </dgm:t>
    </dgm:pt>
    <dgm:pt modelId="{E22FCC02-82E3-BD42-93AA-7E13471D29C5}" type="sibTrans" cxnId="{C3CC1976-EADD-A048-9E5B-DA25FCDB85D4}">
      <dgm:prSet/>
      <dgm:spPr/>
      <dgm:t>
        <a:bodyPr/>
        <a:lstStyle/>
        <a:p>
          <a:endParaRPr lang="es-ES"/>
        </a:p>
      </dgm:t>
    </dgm:pt>
    <dgm:pt modelId="{528BB789-635F-1840-8673-A27D63260F2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Establecimiento de agendas</a:t>
          </a:r>
          <a:endParaRPr lang="es-ES" sz="1800" dirty="0"/>
        </a:p>
      </dgm:t>
    </dgm:pt>
    <dgm:pt modelId="{5AD747E5-AC57-6C45-AB41-6A0DBF324F09}" type="parTrans" cxnId="{F0FAC579-DCC3-D74E-9201-4470E6139680}">
      <dgm:prSet/>
      <dgm:spPr/>
      <dgm:t>
        <a:bodyPr/>
        <a:lstStyle/>
        <a:p>
          <a:endParaRPr lang="es-ES"/>
        </a:p>
      </dgm:t>
    </dgm:pt>
    <dgm:pt modelId="{99300E6B-34AD-7A4A-8BC3-2BC31881E65D}" type="sibTrans" cxnId="{F0FAC579-DCC3-D74E-9201-4470E6139680}">
      <dgm:prSet/>
      <dgm:spPr/>
      <dgm:t>
        <a:bodyPr/>
        <a:lstStyle/>
        <a:p>
          <a:endParaRPr lang="es-ES"/>
        </a:p>
      </dgm:t>
    </dgm:pt>
    <dgm:pt modelId="{69557055-7F85-E448-8A97-B4F388231DA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Confundir y desorientar</a:t>
          </a:r>
          <a:endParaRPr lang="es-ES" sz="1800" dirty="0"/>
        </a:p>
      </dgm:t>
    </dgm:pt>
    <dgm:pt modelId="{018F978D-0ED3-C741-BC8C-A0ABE568A55F}" type="parTrans" cxnId="{7E160217-2681-A74E-8B28-EEF29C823E0D}">
      <dgm:prSet/>
      <dgm:spPr/>
      <dgm:t>
        <a:bodyPr/>
        <a:lstStyle/>
        <a:p>
          <a:endParaRPr lang="es-ES"/>
        </a:p>
      </dgm:t>
    </dgm:pt>
    <dgm:pt modelId="{72691B77-0FEC-454B-A6E7-91ED49284972}" type="sibTrans" cxnId="{7E160217-2681-A74E-8B28-EEF29C823E0D}">
      <dgm:prSet/>
      <dgm:spPr/>
      <dgm:t>
        <a:bodyPr/>
        <a:lstStyle/>
        <a:p>
          <a:endParaRPr lang="es-ES"/>
        </a:p>
      </dgm:t>
    </dgm:pt>
    <dgm:pt modelId="{B45F0DFE-5A81-9E4E-986E-9B10D87A30F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Somos mejores </a:t>
          </a:r>
          <a:endParaRPr lang="es-ES" sz="1800" dirty="0"/>
        </a:p>
      </dgm:t>
    </dgm:pt>
    <dgm:pt modelId="{7CD73AF6-DD5D-6A44-B0F1-CB2C3A3351EA}" type="parTrans" cxnId="{435FD986-08A8-F643-A14A-7CFBC888B892}">
      <dgm:prSet/>
      <dgm:spPr/>
      <dgm:t>
        <a:bodyPr/>
        <a:lstStyle/>
        <a:p>
          <a:endParaRPr lang="es-ES"/>
        </a:p>
      </dgm:t>
    </dgm:pt>
    <dgm:pt modelId="{DFF8AC37-7D6C-FC4C-AD13-62A676912260}" type="sibTrans" cxnId="{435FD986-08A8-F643-A14A-7CFBC888B892}">
      <dgm:prSet/>
      <dgm:spPr/>
      <dgm:t>
        <a:bodyPr/>
        <a:lstStyle/>
        <a:p>
          <a:endParaRPr lang="es-ES"/>
        </a:p>
      </dgm:t>
    </dgm:pt>
    <dgm:pt modelId="{1A1D718B-4D8E-C446-9F6E-4F64C56058E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Admisión de culpa</a:t>
          </a:r>
          <a:endParaRPr lang="es-ES" sz="1800" dirty="0"/>
        </a:p>
      </dgm:t>
    </dgm:pt>
    <dgm:pt modelId="{EA657611-ADED-544B-8008-A58D7AD099C3}" type="parTrans" cxnId="{850BBB34-4CA9-9746-80F2-27DE3C0BFA18}">
      <dgm:prSet/>
      <dgm:spPr/>
      <dgm:t>
        <a:bodyPr/>
        <a:lstStyle/>
        <a:p>
          <a:endParaRPr lang="es-ES"/>
        </a:p>
      </dgm:t>
    </dgm:pt>
    <dgm:pt modelId="{A6DB3D18-AD4E-834C-B416-B67F655D43D5}" type="sibTrans" cxnId="{850BBB34-4CA9-9746-80F2-27DE3C0BFA18}">
      <dgm:prSet/>
      <dgm:spPr/>
      <dgm:t>
        <a:bodyPr/>
        <a:lstStyle/>
        <a:p>
          <a:endParaRPr lang="es-ES"/>
        </a:p>
      </dgm:t>
    </dgm:pt>
    <dgm:pt modelId="{95C65E97-0178-544B-9A4C-45662D794BB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Enfoque inocente</a:t>
          </a:r>
          <a:endParaRPr lang="es-ES" sz="1800" dirty="0"/>
        </a:p>
      </dgm:t>
    </dgm:pt>
    <dgm:pt modelId="{8D13EE6B-788D-EC4A-BC4B-05279FD81A7E}" type="parTrans" cxnId="{336E0516-E84F-4F43-AFCF-92A86C6C70E9}">
      <dgm:prSet/>
      <dgm:spPr/>
      <dgm:t>
        <a:bodyPr/>
        <a:lstStyle/>
        <a:p>
          <a:endParaRPr lang="es-ES"/>
        </a:p>
      </dgm:t>
    </dgm:pt>
    <dgm:pt modelId="{5591DDB8-1B1F-E241-B05E-04BF6C7458BC}" type="sibTrans" cxnId="{336E0516-E84F-4F43-AFCF-92A86C6C70E9}">
      <dgm:prSet/>
      <dgm:spPr/>
      <dgm:t>
        <a:bodyPr/>
        <a:lstStyle/>
        <a:p>
          <a:endParaRPr lang="es-ES"/>
        </a:p>
      </dgm:t>
    </dgm:pt>
    <dgm:pt modelId="{E4338F9F-7523-7F4A-A230-765EC4E2560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Invocar a la competencia </a:t>
          </a:r>
          <a:endParaRPr lang="es-ES" sz="1800" dirty="0"/>
        </a:p>
      </dgm:t>
    </dgm:pt>
    <dgm:pt modelId="{7A20CEEB-C6E0-E648-97C1-9AC451A83EDA}" type="parTrans" cxnId="{86BAC250-C72C-2C46-8149-4220BBCD02B8}">
      <dgm:prSet/>
      <dgm:spPr/>
      <dgm:t>
        <a:bodyPr/>
        <a:lstStyle/>
        <a:p>
          <a:endParaRPr lang="es-ES"/>
        </a:p>
      </dgm:t>
    </dgm:pt>
    <dgm:pt modelId="{3B39C1D5-D2F8-0B45-8628-04F6B6D11DD9}" type="sibTrans" cxnId="{86BAC250-C72C-2C46-8149-4220BBCD02B8}">
      <dgm:prSet/>
      <dgm:spPr/>
      <dgm:t>
        <a:bodyPr/>
        <a:lstStyle/>
        <a:p>
          <a:endParaRPr lang="es-ES"/>
        </a:p>
      </dgm:t>
    </dgm:pt>
    <dgm:pt modelId="{99DF8B5F-6905-554F-81FE-FE3BA311087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“Ir de pesca”</a:t>
          </a:r>
          <a:endParaRPr lang="es-ES" sz="1800" dirty="0"/>
        </a:p>
      </dgm:t>
    </dgm:pt>
    <dgm:pt modelId="{67BE430C-4FD4-174F-A492-2975DB84F891}" type="parTrans" cxnId="{DD3F8F5A-543A-6F41-A4F7-F85798BCFE3F}">
      <dgm:prSet/>
      <dgm:spPr/>
      <dgm:t>
        <a:bodyPr/>
        <a:lstStyle/>
        <a:p>
          <a:endParaRPr lang="es-ES"/>
        </a:p>
      </dgm:t>
    </dgm:pt>
    <dgm:pt modelId="{E3CD5D4B-0617-C94E-AA16-38A9245E8C7A}" type="sibTrans" cxnId="{DD3F8F5A-543A-6F41-A4F7-F85798BCFE3F}">
      <dgm:prSet/>
      <dgm:spPr/>
      <dgm:t>
        <a:bodyPr/>
        <a:lstStyle/>
        <a:p>
          <a:endParaRPr lang="es-ES"/>
        </a:p>
      </dgm:t>
    </dgm:pt>
    <dgm:pt modelId="{78C707FA-35B7-5A4B-B4BD-0FD02F9D578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Desastre</a:t>
          </a:r>
          <a:endParaRPr lang="es-ES" sz="1800" dirty="0"/>
        </a:p>
      </dgm:t>
    </dgm:pt>
    <dgm:pt modelId="{140491FF-ED70-A045-AC91-1CE664C82378}" type="parTrans" cxnId="{BBF631FE-0559-604E-BC8E-DB683A41F240}">
      <dgm:prSet/>
      <dgm:spPr/>
      <dgm:t>
        <a:bodyPr/>
        <a:lstStyle/>
        <a:p>
          <a:endParaRPr lang="es-ES"/>
        </a:p>
      </dgm:t>
    </dgm:pt>
    <dgm:pt modelId="{9879C465-1305-E646-828A-C0034B393BB4}" type="sibTrans" cxnId="{BBF631FE-0559-604E-BC8E-DB683A41F240}">
      <dgm:prSet/>
      <dgm:spPr/>
      <dgm:t>
        <a:bodyPr/>
        <a:lstStyle/>
        <a:p>
          <a:endParaRPr lang="es-ES"/>
        </a:p>
      </dgm:t>
    </dgm:pt>
    <dgm:pt modelId="{D2D3D194-1C5B-5E4C-A93F-42FABE16C14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1800" dirty="0" smtClean="0"/>
            <a:t>“Es práctica normal”</a:t>
          </a:r>
          <a:endParaRPr lang="es-ES" sz="1800" dirty="0"/>
        </a:p>
      </dgm:t>
    </dgm:pt>
    <dgm:pt modelId="{B8C4A8A5-9D04-FB4C-A574-B6DB662D40A0}" type="parTrans" cxnId="{77C36F4D-C8A5-4A46-844F-7854F2DD049C}">
      <dgm:prSet/>
      <dgm:spPr/>
      <dgm:t>
        <a:bodyPr/>
        <a:lstStyle/>
        <a:p>
          <a:endParaRPr lang="es-ES"/>
        </a:p>
      </dgm:t>
    </dgm:pt>
    <dgm:pt modelId="{2F8740B2-4AB3-DC47-BEFF-CF5D2C99EABE}" type="sibTrans" cxnId="{77C36F4D-C8A5-4A46-844F-7854F2DD049C}">
      <dgm:prSet/>
      <dgm:spPr/>
      <dgm:t>
        <a:bodyPr/>
        <a:lstStyle/>
        <a:p>
          <a:endParaRPr lang="es-ES"/>
        </a:p>
      </dgm:t>
    </dgm:pt>
    <dgm:pt modelId="{D61698BD-7396-8149-8845-C73AB1002B5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Poner al oponente en posición defensiva</a:t>
          </a:r>
          <a:endParaRPr lang="es-ES" sz="1800" dirty="0"/>
        </a:p>
      </dgm:t>
    </dgm:pt>
    <dgm:pt modelId="{D276B6BC-C422-3643-9DB1-F66EB01229AC}" type="parTrans" cxnId="{A7DE186D-1D95-064B-B5B3-4155DA54E82B}">
      <dgm:prSet/>
      <dgm:spPr/>
      <dgm:t>
        <a:bodyPr/>
        <a:lstStyle/>
        <a:p>
          <a:endParaRPr lang="es-ES"/>
        </a:p>
      </dgm:t>
    </dgm:pt>
    <dgm:pt modelId="{AB2C05A3-4B08-874B-9AD7-CF2D483BC747}" type="sibTrans" cxnId="{A7DE186D-1D95-064B-B5B3-4155DA54E82B}">
      <dgm:prSet/>
      <dgm:spPr/>
      <dgm:t>
        <a:bodyPr/>
        <a:lstStyle/>
        <a:p>
          <a:endParaRPr lang="es-ES"/>
        </a:p>
      </dgm:t>
    </dgm:pt>
    <dgm:pt modelId="{C1F91F9E-2E07-CD41-B27A-FF2F70E9DB3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Parecer cooperativo</a:t>
          </a:r>
          <a:endParaRPr lang="es-ES" sz="1800" dirty="0"/>
        </a:p>
      </dgm:t>
    </dgm:pt>
    <dgm:pt modelId="{C28C4168-EC22-2144-AB55-DA1ECCADA0D4}" type="parTrans" cxnId="{8B7586DD-0239-7F4C-A726-E506CA894371}">
      <dgm:prSet/>
      <dgm:spPr/>
      <dgm:t>
        <a:bodyPr/>
        <a:lstStyle/>
        <a:p>
          <a:endParaRPr lang="es-ES"/>
        </a:p>
      </dgm:t>
    </dgm:pt>
    <dgm:pt modelId="{B322F8E5-F02E-DA41-8718-82643B63015F}" type="sibTrans" cxnId="{8B7586DD-0239-7F4C-A726-E506CA894371}">
      <dgm:prSet/>
      <dgm:spPr/>
      <dgm:t>
        <a:bodyPr/>
        <a:lstStyle/>
        <a:p>
          <a:endParaRPr lang="es-ES"/>
        </a:p>
      </dgm:t>
    </dgm:pt>
    <dgm:pt modelId="{C51E5B97-0B1D-A444-9DBC-CFC3E2CE99E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Manejar la idea de que está muy cerca</a:t>
          </a:r>
          <a:endParaRPr lang="es-ES" sz="1800" dirty="0"/>
        </a:p>
      </dgm:t>
    </dgm:pt>
    <dgm:pt modelId="{43E4CD3E-E475-9242-B9AF-9A5E5E53DFFE}" type="parTrans" cxnId="{D6C4C413-7143-034C-862C-2489B8AA4C5F}">
      <dgm:prSet/>
      <dgm:spPr/>
      <dgm:t>
        <a:bodyPr/>
        <a:lstStyle/>
        <a:p>
          <a:endParaRPr lang="es-ES"/>
        </a:p>
      </dgm:t>
    </dgm:pt>
    <dgm:pt modelId="{CCAB5FDE-5543-674B-9284-9D2F29095E6A}" type="sibTrans" cxnId="{D6C4C413-7143-034C-862C-2489B8AA4C5F}">
      <dgm:prSet/>
      <dgm:spPr/>
      <dgm:t>
        <a:bodyPr/>
        <a:lstStyle/>
        <a:p>
          <a:endParaRPr lang="es-ES"/>
        </a:p>
      </dgm:t>
    </dgm:pt>
    <dgm:pt modelId="{369912E1-6EE8-5040-99C8-40AE1A5F3B2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Uso del tiempo</a:t>
          </a:r>
          <a:endParaRPr lang="es-ES" sz="1800" dirty="0"/>
        </a:p>
      </dgm:t>
    </dgm:pt>
    <dgm:pt modelId="{7E52C5CD-A2A4-B64B-953B-E0C9EE59D286}" type="parTrans" cxnId="{9BC89877-3948-BE44-8047-2FBABFF33D36}">
      <dgm:prSet/>
      <dgm:spPr/>
      <dgm:t>
        <a:bodyPr/>
        <a:lstStyle/>
        <a:p>
          <a:endParaRPr lang="es-ES"/>
        </a:p>
      </dgm:t>
    </dgm:pt>
    <dgm:pt modelId="{552B01D0-FBB0-1245-8354-EB6511CCCAC7}" type="sibTrans" cxnId="{9BC89877-3948-BE44-8047-2FBABFF33D36}">
      <dgm:prSet/>
      <dgm:spPr/>
      <dgm:t>
        <a:bodyPr/>
        <a:lstStyle/>
        <a:p>
          <a:endParaRPr lang="es-ES"/>
        </a:p>
      </dgm:t>
    </dgm:pt>
    <dgm:pt modelId="{65A3B70A-9CD9-1243-AA1C-6A5A5FD7472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Necesidad de comprobación</a:t>
          </a:r>
          <a:endParaRPr lang="es-ES" sz="1800" dirty="0"/>
        </a:p>
      </dgm:t>
    </dgm:pt>
    <dgm:pt modelId="{8DF841F2-92BE-A040-85A0-D460124778F1}" type="parTrans" cxnId="{FBAE24E9-2F10-BE4D-A241-994B796D29B9}">
      <dgm:prSet/>
      <dgm:spPr/>
      <dgm:t>
        <a:bodyPr/>
        <a:lstStyle/>
        <a:p>
          <a:endParaRPr lang="es-ES"/>
        </a:p>
      </dgm:t>
    </dgm:pt>
    <dgm:pt modelId="{94F8C8B5-B7BA-B540-B3E6-AA653224ACDA}" type="sibTrans" cxnId="{FBAE24E9-2F10-BE4D-A241-994B796D29B9}">
      <dgm:prSet/>
      <dgm:spPr/>
      <dgm:t>
        <a:bodyPr/>
        <a:lstStyle/>
        <a:p>
          <a:endParaRPr lang="es-ES"/>
        </a:p>
      </dgm:t>
    </dgm:pt>
    <dgm:pt modelId="{7CA9E3E2-E493-484F-A161-E81B23EB07F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Asociación </a:t>
          </a:r>
          <a:endParaRPr lang="es-ES" sz="1800" dirty="0"/>
        </a:p>
      </dgm:t>
    </dgm:pt>
    <dgm:pt modelId="{EAD187E2-1D8B-D04B-ACB4-FE454586F8BE}" type="parTrans" cxnId="{066ABE52-0F10-FF40-9C4D-C73257AFA01A}">
      <dgm:prSet/>
      <dgm:spPr/>
      <dgm:t>
        <a:bodyPr/>
        <a:lstStyle/>
        <a:p>
          <a:endParaRPr lang="es-ES"/>
        </a:p>
      </dgm:t>
    </dgm:pt>
    <dgm:pt modelId="{9A493D8F-892C-4245-8130-61B4D2BB6C25}" type="sibTrans" cxnId="{066ABE52-0F10-FF40-9C4D-C73257AFA01A}">
      <dgm:prSet/>
      <dgm:spPr/>
      <dgm:t>
        <a:bodyPr/>
        <a:lstStyle/>
        <a:p>
          <a:endParaRPr lang="es-ES"/>
        </a:p>
      </dgm:t>
    </dgm:pt>
    <dgm:pt modelId="{F9FB7277-54C6-A347-829C-C155AA05C9D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Falta de autoridad</a:t>
          </a:r>
          <a:endParaRPr lang="es-ES" sz="1800" dirty="0"/>
        </a:p>
      </dgm:t>
    </dgm:pt>
    <dgm:pt modelId="{6174FA09-1B8E-1D48-A5C2-3D517B851835}" type="parTrans" cxnId="{AA0075F5-834F-4046-9399-C60EC24E5D1D}">
      <dgm:prSet/>
      <dgm:spPr/>
      <dgm:t>
        <a:bodyPr/>
        <a:lstStyle/>
        <a:p>
          <a:endParaRPr lang="es-ES"/>
        </a:p>
      </dgm:t>
    </dgm:pt>
    <dgm:pt modelId="{A5F87C16-0B43-7349-A0DF-32484EE75138}" type="sibTrans" cxnId="{AA0075F5-834F-4046-9399-C60EC24E5D1D}">
      <dgm:prSet/>
      <dgm:spPr/>
      <dgm:t>
        <a:bodyPr/>
        <a:lstStyle/>
        <a:p>
          <a:endParaRPr lang="es-ES"/>
        </a:p>
      </dgm:t>
    </dgm:pt>
    <dgm:pt modelId="{F56AD8FC-9FE6-8A44-BA74-9D906A1A149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/>
            <a:t>Oferta final </a:t>
          </a:r>
          <a:endParaRPr lang="es-ES" sz="1800" dirty="0"/>
        </a:p>
      </dgm:t>
    </dgm:pt>
    <dgm:pt modelId="{720B0C1D-0615-1043-8302-DBFA34CC56BE}" type="parTrans" cxnId="{BF0835D9-1C3B-4540-86B9-AC0D21C9AEA1}">
      <dgm:prSet/>
      <dgm:spPr/>
      <dgm:t>
        <a:bodyPr/>
        <a:lstStyle/>
        <a:p>
          <a:endParaRPr lang="es-ES"/>
        </a:p>
      </dgm:t>
    </dgm:pt>
    <dgm:pt modelId="{7E852D3D-1C8B-7345-AFEF-96290222328E}" type="sibTrans" cxnId="{BF0835D9-1C3B-4540-86B9-AC0D21C9AEA1}">
      <dgm:prSet/>
      <dgm:spPr/>
      <dgm:t>
        <a:bodyPr/>
        <a:lstStyle/>
        <a:p>
          <a:endParaRPr lang="es-ES"/>
        </a:p>
      </dgm:t>
    </dgm:pt>
    <dgm:pt modelId="{ABE783B1-53F4-F946-968D-A211E8806C41}" type="pres">
      <dgm:prSet presAssocID="{6AC42705-3979-9049-876B-D415388F0D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D67A53-4993-AC48-ADD5-EF491A6808C7}" type="pres">
      <dgm:prSet presAssocID="{13DB440A-EF05-FD4B-97EC-AB6958293E35}" presName="composite" presStyleCnt="0"/>
      <dgm:spPr/>
      <dgm:t>
        <a:bodyPr/>
        <a:lstStyle/>
        <a:p>
          <a:endParaRPr lang="es-MX"/>
        </a:p>
      </dgm:t>
    </dgm:pt>
    <dgm:pt modelId="{1743F2D4-7AE1-AF42-A047-0E41AD8F69F0}" type="pres">
      <dgm:prSet presAssocID="{13DB440A-EF05-FD4B-97EC-AB6958293E3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CA4C9-014C-D74B-AB5E-BB812C8DBD60}" type="pres">
      <dgm:prSet presAssocID="{13DB440A-EF05-FD4B-97EC-AB6958293E3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BF98A-8711-A246-A7D3-95B56F45D5F4}" type="pres">
      <dgm:prSet presAssocID="{48BD811C-C885-B64F-8396-276855DE4B82}" presName="space" presStyleCnt="0"/>
      <dgm:spPr/>
      <dgm:t>
        <a:bodyPr/>
        <a:lstStyle/>
        <a:p>
          <a:endParaRPr lang="es-MX"/>
        </a:p>
      </dgm:t>
    </dgm:pt>
    <dgm:pt modelId="{CCC5FFC6-11B9-774D-8A7A-8751668344F0}" type="pres">
      <dgm:prSet presAssocID="{4349BB37-55FB-384D-BC40-5310D3AA4918}" presName="composite" presStyleCnt="0"/>
      <dgm:spPr/>
      <dgm:t>
        <a:bodyPr/>
        <a:lstStyle/>
        <a:p>
          <a:endParaRPr lang="es-MX"/>
        </a:p>
      </dgm:t>
    </dgm:pt>
    <dgm:pt modelId="{FF65FC18-39F5-154E-98C8-D7EF49848AA9}" type="pres">
      <dgm:prSet presAssocID="{4349BB37-55FB-384D-BC40-5310D3AA4918}" presName="parTx" presStyleLbl="alignNode1" presStyleIdx="1" presStyleCnt="2" custLinFactNeighborX="1" custLinFactNeighborY="-1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1E491-97F3-194B-99E5-353A1BCCCD2D}" type="pres">
      <dgm:prSet presAssocID="{4349BB37-55FB-384D-BC40-5310D3AA491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C8CC70-F25E-3342-886C-952AAB5452ED}" srcId="{13DB440A-EF05-FD4B-97EC-AB6958293E35}" destId="{CB61FBBC-194F-FE41-9200-2529DD71CA27}" srcOrd="0" destOrd="0" parTransId="{2F34BC70-A96F-A541-B66D-1EF9EF6EB413}" sibTransId="{98B58214-BD16-E040-9B03-7A0F6B750694}"/>
    <dgm:cxn modelId="{435FD986-08A8-F643-A14A-7CFBC888B892}" srcId="{13DB440A-EF05-FD4B-97EC-AB6958293E35}" destId="{B45F0DFE-5A81-9E4E-986E-9B10D87A30FA}" srcOrd="2" destOrd="0" parTransId="{7CD73AF6-DD5D-6A44-B0F1-CB2C3A3351EA}" sibTransId="{DFF8AC37-7D6C-FC4C-AD13-62A676912260}"/>
    <dgm:cxn modelId="{DD3F8F5A-543A-6F41-A4F7-F85798BCFE3F}" srcId="{13DB440A-EF05-FD4B-97EC-AB6958293E35}" destId="{99DF8B5F-6905-554F-81FE-FE3BA3110873}" srcOrd="6" destOrd="0" parTransId="{67BE430C-4FD4-174F-A492-2975DB84F891}" sibTransId="{E3CD5D4B-0617-C94E-AA16-38A9245E8C7A}"/>
    <dgm:cxn modelId="{D6C4C413-7143-034C-862C-2489B8AA4C5F}" srcId="{4349BB37-55FB-384D-BC40-5310D3AA4918}" destId="{C51E5B97-0B1D-A444-9DBC-CFC3E2CE99E4}" srcOrd="4" destOrd="0" parTransId="{43E4CD3E-E475-9242-B9AF-9A5E5E53DFFE}" sibTransId="{CCAB5FDE-5543-674B-9284-9D2F29095E6A}"/>
    <dgm:cxn modelId="{850BBB34-4CA9-9746-80F2-27DE3C0BFA18}" srcId="{13DB440A-EF05-FD4B-97EC-AB6958293E35}" destId="{1A1D718B-4D8E-C446-9F6E-4F64C56058EE}" srcOrd="3" destOrd="0" parTransId="{EA657611-ADED-544B-8008-A58D7AD099C3}" sibTransId="{A6DB3D18-AD4E-834C-B416-B67F655D43D5}"/>
    <dgm:cxn modelId="{639AF8B7-8F78-4E43-9763-738BE3431A76}" type="presOf" srcId="{1A1D718B-4D8E-C446-9F6E-4F64C56058EE}" destId="{DA6CA4C9-014C-D74B-AB5E-BB812C8DBD60}" srcOrd="0" destOrd="3" presId="urn:microsoft.com/office/officeart/2005/8/layout/hList1"/>
    <dgm:cxn modelId="{5A10863A-7023-C94A-9211-DF979CF6EA60}" type="presOf" srcId="{99DF8B5F-6905-554F-81FE-FE3BA3110873}" destId="{DA6CA4C9-014C-D74B-AB5E-BB812C8DBD60}" srcOrd="0" destOrd="6" presId="urn:microsoft.com/office/officeart/2005/8/layout/hList1"/>
    <dgm:cxn modelId="{91F40754-8003-A940-9F8E-5626B78E6011}" type="presOf" srcId="{F9FB7277-54C6-A347-829C-C155AA05C9DC}" destId="{EC31E491-97F3-194B-99E5-353A1BCCCD2D}" srcOrd="0" destOrd="8" presId="urn:microsoft.com/office/officeart/2005/8/layout/hList1"/>
    <dgm:cxn modelId="{AA0075F5-834F-4046-9399-C60EC24E5D1D}" srcId="{4349BB37-55FB-384D-BC40-5310D3AA4918}" destId="{F9FB7277-54C6-A347-829C-C155AA05C9DC}" srcOrd="8" destOrd="0" parTransId="{6174FA09-1B8E-1D48-A5C2-3D517B851835}" sibTransId="{A5F87C16-0B43-7349-A0DF-32484EE75138}"/>
    <dgm:cxn modelId="{AE56F503-D9E7-A243-8E27-593668BD4402}" srcId="{6AC42705-3979-9049-876B-D415388F0DB8}" destId="{13DB440A-EF05-FD4B-97EC-AB6958293E35}" srcOrd="0" destOrd="0" parTransId="{7BEB188C-F2AD-7643-A88B-DF870344D512}" sibTransId="{48BD811C-C885-B64F-8396-276855DE4B82}"/>
    <dgm:cxn modelId="{5DE37845-6EFC-E242-BB88-F8850A3D67F2}" type="presOf" srcId="{69557055-7F85-E448-8A97-B4F388231DA5}" destId="{EC31E491-97F3-194B-99E5-353A1BCCCD2D}" srcOrd="0" destOrd="2" presId="urn:microsoft.com/office/officeart/2005/8/layout/hList1"/>
    <dgm:cxn modelId="{93F23DD4-112F-8740-B778-9125422526C7}" type="presOf" srcId="{65A3B70A-9CD9-1243-AA1C-6A5A5FD7472A}" destId="{EC31E491-97F3-194B-99E5-353A1BCCCD2D}" srcOrd="0" destOrd="6" presId="urn:microsoft.com/office/officeart/2005/8/layout/hList1"/>
    <dgm:cxn modelId="{1F720050-6595-0A42-A788-BE245F56AA52}" type="presOf" srcId="{D2D3D194-1C5B-5E4C-A93F-42FABE16C14C}" destId="{DA6CA4C9-014C-D74B-AB5E-BB812C8DBD60}" srcOrd="0" destOrd="8" presId="urn:microsoft.com/office/officeart/2005/8/layout/hList1"/>
    <dgm:cxn modelId="{245ACD88-0770-EF47-A5E7-7B59DB63CFB5}" type="presOf" srcId="{95C65E97-0178-544B-9A4C-45662D794BBA}" destId="{DA6CA4C9-014C-D74B-AB5E-BB812C8DBD60}" srcOrd="0" destOrd="4" presId="urn:microsoft.com/office/officeart/2005/8/layout/hList1"/>
    <dgm:cxn modelId="{D725E6C6-5615-7744-A6A0-E346242C4D24}" type="presOf" srcId="{C51E5B97-0B1D-A444-9DBC-CFC3E2CE99E4}" destId="{EC31E491-97F3-194B-99E5-353A1BCCCD2D}" srcOrd="0" destOrd="4" presId="urn:microsoft.com/office/officeart/2005/8/layout/hList1"/>
    <dgm:cxn modelId="{C638DA0B-D233-DC4A-8115-6A782AB80055}" type="presOf" srcId="{78C707FA-35B7-5A4B-B4BD-0FD02F9D578D}" destId="{DA6CA4C9-014C-D74B-AB5E-BB812C8DBD60}" srcOrd="0" destOrd="7" presId="urn:microsoft.com/office/officeart/2005/8/layout/hList1"/>
    <dgm:cxn modelId="{B2DFCCD0-9D8F-5242-8557-009E4A6894C1}" srcId="{13DB440A-EF05-FD4B-97EC-AB6958293E35}" destId="{79AB0210-7547-3A48-8490-699F32C8CEEA}" srcOrd="1" destOrd="0" parTransId="{461AD3A3-F983-2549-9BC7-F904B80531A6}" sibTransId="{72C29497-3883-B84A-B374-1C9EFC019ECA}"/>
    <dgm:cxn modelId="{69E1B9D8-669A-8445-99E4-2EC356709E77}" type="presOf" srcId="{79AB0210-7547-3A48-8490-699F32C8CEEA}" destId="{DA6CA4C9-014C-D74B-AB5E-BB812C8DBD60}" srcOrd="0" destOrd="1" presId="urn:microsoft.com/office/officeart/2005/8/layout/hList1"/>
    <dgm:cxn modelId="{7E160217-2681-A74E-8B28-EEF29C823E0D}" srcId="{4349BB37-55FB-384D-BC40-5310D3AA4918}" destId="{69557055-7F85-E448-8A97-B4F388231DA5}" srcOrd="2" destOrd="0" parTransId="{018F978D-0ED3-C741-BC8C-A0ABE568A55F}" sibTransId="{72691B77-0FEC-454B-A6E7-91ED49284972}"/>
    <dgm:cxn modelId="{8DE812B3-E2F3-8E4E-8986-F84A1E2845A5}" type="presOf" srcId="{F56AD8FC-9FE6-8A44-BA74-9D906A1A149C}" destId="{EC31E491-97F3-194B-99E5-353A1BCCCD2D}" srcOrd="0" destOrd="9" presId="urn:microsoft.com/office/officeart/2005/8/layout/hList1"/>
    <dgm:cxn modelId="{BBF631FE-0559-604E-BC8E-DB683A41F240}" srcId="{13DB440A-EF05-FD4B-97EC-AB6958293E35}" destId="{78C707FA-35B7-5A4B-B4BD-0FD02F9D578D}" srcOrd="7" destOrd="0" parTransId="{140491FF-ED70-A045-AC91-1CE664C82378}" sibTransId="{9879C465-1305-E646-828A-C0034B393BB4}"/>
    <dgm:cxn modelId="{E22C879D-97E8-5544-B01D-8348D475EF46}" type="presOf" srcId="{13DB440A-EF05-FD4B-97EC-AB6958293E35}" destId="{1743F2D4-7AE1-AF42-A047-0E41AD8F69F0}" srcOrd="0" destOrd="0" presId="urn:microsoft.com/office/officeart/2005/8/layout/hList1"/>
    <dgm:cxn modelId="{FBAE24E9-2F10-BE4D-A241-994B796D29B9}" srcId="{4349BB37-55FB-384D-BC40-5310D3AA4918}" destId="{65A3B70A-9CD9-1243-AA1C-6A5A5FD7472A}" srcOrd="6" destOrd="0" parTransId="{8DF841F2-92BE-A040-85A0-D460124778F1}" sibTransId="{94F8C8B5-B7BA-B540-B3E6-AA653224ACDA}"/>
    <dgm:cxn modelId="{BF0835D9-1C3B-4540-86B9-AC0D21C9AEA1}" srcId="{4349BB37-55FB-384D-BC40-5310D3AA4918}" destId="{F56AD8FC-9FE6-8A44-BA74-9D906A1A149C}" srcOrd="9" destOrd="0" parTransId="{720B0C1D-0615-1043-8302-DBFA34CC56BE}" sibTransId="{7E852D3D-1C8B-7345-AFEF-96290222328E}"/>
    <dgm:cxn modelId="{EC3FC2BD-3E11-4349-B816-A7E4698E2A12}" type="presOf" srcId="{E4338F9F-7523-7F4A-A230-765EC4E25605}" destId="{DA6CA4C9-014C-D74B-AB5E-BB812C8DBD60}" srcOrd="0" destOrd="5" presId="urn:microsoft.com/office/officeart/2005/8/layout/hList1"/>
    <dgm:cxn modelId="{066ABE52-0F10-FF40-9C4D-C73257AFA01A}" srcId="{4349BB37-55FB-384D-BC40-5310D3AA4918}" destId="{7CA9E3E2-E493-484F-A161-E81B23EB07F5}" srcOrd="7" destOrd="0" parTransId="{EAD187E2-1D8B-D04B-ACB4-FE454586F8BE}" sibTransId="{9A493D8F-892C-4245-8130-61B4D2BB6C25}"/>
    <dgm:cxn modelId="{C1F93252-FFAF-A341-80DF-996CDC4B2425}" type="presOf" srcId="{6AC42705-3979-9049-876B-D415388F0DB8}" destId="{ABE783B1-53F4-F946-968D-A211E8806C41}" srcOrd="0" destOrd="0" presId="urn:microsoft.com/office/officeart/2005/8/layout/hList1"/>
    <dgm:cxn modelId="{F0FAC579-DCC3-D74E-9201-4470E6139680}" srcId="{4349BB37-55FB-384D-BC40-5310D3AA4918}" destId="{528BB789-635F-1840-8673-A27D63260F23}" srcOrd="0" destOrd="0" parTransId="{5AD747E5-AC57-6C45-AB41-6A0DBF324F09}" sibTransId="{99300E6B-34AD-7A4A-8BC3-2BC31881E65D}"/>
    <dgm:cxn modelId="{336E0516-E84F-4F43-AFCF-92A86C6C70E9}" srcId="{13DB440A-EF05-FD4B-97EC-AB6958293E35}" destId="{95C65E97-0178-544B-9A4C-45662D794BBA}" srcOrd="4" destOrd="0" parTransId="{8D13EE6B-788D-EC4A-BC4B-05279FD81A7E}" sibTransId="{5591DDB8-1B1F-E241-B05E-04BF6C7458BC}"/>
    <dgm:cxn modelId="{D5E7DA42-3205-E54C-B8AB-27B52845AD18}" type="presOf" srcId="{528BB789-635F-1840-8673-A27D63260F23}" destId="{EC31E491-97F3-194B-99E5-353A1BCCCD2D}" srcOrd="0" destOrd="0" presId="urn:microsoft.com/office/officeart/2005/8/layout/hList1"/>
    <dgm:cxn modelId="{C3CC1976-EADD-A048-9E5B-DA25FCDB85D4}" srcId="{6AC42705-3979-9049-876B-D415388F0DB8}" destId="{4349BB37-55FB-384D-BC40-5310D3AA4918}" srcOrd="1" destOrd="0" parTransId="{19E5557D-58F5-D840-9C58-0CB54A815286}" sibTransId="{E22FCC02-82E3-BD42-93AA-7E13471D29C5}"/>
    <dgm:cxn modelId="{61DF3661-1493-FC41-8C40-593B9C0C6989}" type="presOf" srcId="{369912E1-6EE8-5040-99C8-40AE1A5F3B2F}" destId="{EC31E491-97F3-194B-99E5-353A1BCCCD2D}" srcOrd="0" destOrd="5" presId="urn:microsoft.com/office/officeart/2005/8/layout/hList1"/>
    <dgm:cxn modelId="{77C36F4D-C8A5-4A46-844F-7854F2DD049C}" srcId="{13DB440A-EF05-FD4B-97EC-AB6958293E35}" destId="{D2D3D194-1C5B-5E4C-A93F-42FABE16C14C}" srcOrd="8" destOrd="0" parTransId="{B8C4A8A5-9D04-FB4C-A574-B6DB662D40A0}" sibTransId="{2F8740B2-4AB3-DC47-BEFF-CF5D2C99EABE}"/>
    <dgm:cxn modelId="{8B7586DD-0239-7F4C-A726-E506CA894371}" srcId="{4349BB37-55FB-384D-BC40-5310D3AA4918}" destId="{C1F91F9E-2E07-CD41-B27A-FF2F70E9DB3A}" srcOrd="3" destOrd="0" parTransId="{C28C4168-EC22-2144-AB55-DA1ECCADA0D4}" sibTransId="{B322F8E5-F02E-DA41-8718-82643B63015F}"/>
    <dgm:cxn modelId="{FC0FCC7B-B042-BE4A-AC41-6C081B9A3959}" type="presOf" srcId="{4349BB37-55FB-384D-BC40-5310D3AA4918}" destId="{FF65FC18-39F5-154E-98C8-D7EF49848AA9}" srcOrd="0" destOrd="0" presId="urn:microsoft.com/office/officeart/2005/8/layout/hList1"/>
    <dgm:cxn modelId="{78B0A13A-680A-FA42-9D4A-CB9F3565DD50}" type="presOf" srcId="{7CA9E3E2-E493-484F-A161-E81B23EB07F5}" destId="{EC31E491-97F3-194B-99E5-353A1BCCCD2D}" srcOrd="0" destOrd="7" presId="urn:microsoft.com/office/officeart/2005/8/layout/hList1"/>
    <dgm:cxn modelId="{9BC89877-3948-BE44-8047-2FBABFF33D36}" srcId="{4349BB37-55FB-384D-BC40-5310D3AA4918}" destId="{369912E1-6EE8-5040-99C8-40AE1A5F3B2F}" srcOrd="5" destOrd="0" parTransId="{7E52C5CD-A2A4-B64B-953B-E0C9EE59D286}" sibTransId="{552B01D0-FBB0-1245-8354-EB6511CCCAC7}"/>
    <dgm:cxn modelId="{4A6D3B03-CEE1-7A49-9A0D-74F5EE9C1A7D}" type="presOf" srcId="{CB61FBBC-194F-FE41-9200-2529DD71CA27}" destId="{DA6CA4C9-014C-D74B-AB5E-BB812C8DBD60}" srcOrd="0" destOrd="0" presId="urn:microsoft.com/office/officeart/2005/8/layout/hList1"/>
    <dgm:cxn modelId="{4B60D2A6-833D-544C-BA58-8884A49EC721}" type="presOf" srcId="{B45F0DFE-5A81-9E4E-986E-9B10D87A30FA}" destId="{DA6CA4C9-014C-D74B-AB5E-BB812C8DBD60}" srcOrd="0" destOrd="2" presId="urn:microsoft.com/office/officeart/2005/8/layout/hList1"/>
    <dgm:cxn modelId="{EE484A28-08E7-6E4E-8858-F4AB8117A800}" type="presOf" srcId="{D61698BD-7396-8149-8845-C73AB1002B5A}" destId="{EC31E491-97F3-194B-99E5-353A1BCCCD2D}" srcOrd="0" destOrd="1" presId="urn:microsoft.com/office/officeart/2005/8/layout/hList1"/>
    <dgm:cxn modelId="{A7DE186D-1D95-064B-B5B3-4155DA54E82B}" srcId="{4349BB37-55FB-384D-BC40-5310D3AA4918}" destId="{D61698BD-7396-8149-8845-C73AB1002B5A}" srcOrd="1" destOrd="0" parTransId="{D276B6BC-C422-3643-9DB1-F66EB01229AC}" sibTransId="{AB2C05A3-4B08-874B-9AD7-CF2D483BC747}"/>
    <dgm:cxn modelId="{0C618DB8-E99E-FF4B-933C-1B7D30649D93}" type="presOf" srcId="{C1F91F9E-2E07-CD41-B27A-FF2F70E9DB3A}" destId="{EC31E491-97F3-194B-99E5-353A1BCCCD2D}" srcOrd="0" destOrd="3" presId="urn:microsoft.com/office/officeart/2005/8/layout/hList1"/>
    <dgm:cxn modelId="{86BAC250-C72C-2C46-8149-4220BBCD02B8}" srcId="{13DB440A-EF05-FD4B-97EC-AB6958293E35}" destId="{E4338F9F-7523-7F4A-A230-765EC4E25605}" srcOrd="5" destOrd="0" parTransId="{7A20CEEB-C6E0-E648-97C1-9AC451A83EDA}" sibTransId="{3B39C1D5-D2F8-0B45-8628-04F6B6D11DD9}"/>
    <dgm:cxn modelId="{C05DA45C-9676-B14D-BD52-351425B90B66}" type="presParOf" srcId="{ABE783B1-53F4-F946-968D-A211E8806C41}" destId="{48D67A53-4993-AC48-ADD5-EF491A6808C7}" srcOrd="0" destOrd="0" presId="urn:microsoft.com/office/officeart/2005/8/layout/hList1"/>
    <dgm:cxn modelId="{A568CFA9-1E21-EB48-86BA-07EF0DE1BCFE}" type="presParOf" srcId="{48D67A53-4993-AC48-ADD5-EF491A6808C7}" destId="{1743F2D4-7AE1-AF42-A047-0E41AD8F69F0}" srcOrd="0" destOrd="0" presId="urn:microsoft.com/office/officeart/2005/8/layout/hList1"/>
    <dgm:cxn modelId="{5FF6794D-DD25-D448-986E-F118412CDCB9}" type="presParOf" srcId="{48D67A53-4993-AC48-ADD5-EF491A6808C7}" destId="{DA6CA4C9-014C-D74B-AB5E-BB812C8DBD60}" srcOrd="1" destOrd="0" presId="urn:microsoft.com/office/officeart/2005/8/layout/hList1"/>
    <dgm:cxn modelId="{F21F9742-7EAE-9E41-8057-B022E223D43A}" type="presParOf" srcId="{ABE783B1-53F4-F946-968D-A211E8806C41}" destId="{2DEBF98A-8711-A246-A7D3-95B56F45D5F4}" srcOrd="1" destOrd="0" presId="urn:microsoft.com/office/officeart/2005/8/layout/hList1"/>
    <dgm:cxn modelId="{93C73BD6-6C12-D748-96B9-41DFF47C0F9C}" type="presParOf" srcId="{ABE783B1-53F4-F946-968D-A211E8806C41}" destId="{CCC5FFC6-11B9-774D-8A7A-8751668344F0}" srcOrd="2" destOrd="0" presId="urn:microsoft.com/office/officeart/2005/8/layout/hList1"/>
    <dgm:cxn modelId="{05671D89-0953-9442-8D2D-E5423889CAA1}" type="presParOf" srcId="{CCC5FFC6-11B9-774D-8A7A-8751668344F0}" destId="{FF65FC18-39F5-154E-98C8-D7EF49848AA9}" srcOrd="0" destOrd="0" presId="urn:microsoft.com/office/officeart/2005/8/layout/hList1"/>
    <dgm:cxn modelId="{3E86B1AF-B6E8-5E43-895C-100E21BA7C7B}" type="presParOf" srcId="{CCC5FFC6-11B9-774D-8A7A-8751668344F0}" destId="{EC31E491-97F3-194B-99E5-353A1BCCCD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0D647E-1378-4084-91E2-321E44D068C5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402FA8FD-FB7E-47A7-9B3D-977C2EB5F571}">
      <dgm:prSet/>
      <dgm:spPr/>
      <dgm:t>
        <a:bodyPr/>
        <a:lstStyle/>
        <a:p>
          <a:pPr rtl="0"/>
          <a:r>
            <a:rPr lang="es-ES" b="1" dirty="0" smtClean="0"/>
            <a:t>Técnicas para el proceso de cierre</a:t>
          </a:r>
          <a:endParaRPr lang="es-MX" b="1" dirty="0"/>
        </a:p>
      </dgm:t>
    </dgm:pt>
    <dgm:pt modelId="{3FE13218-2A82-4271-9152-EE294750A14F}" type="parTrans" cxnId="{70AF0ABF-0C8B-44F7-B161-6455D37AFB31}">
      <dgm:prSet/>
      <dgm:spPr/>
      <dgm:t>
        <a:bodyPr/>
        <a:lstStyle/>
        <a:p>
          <a:endParaRPr lang="es-MX"/>
        </a:p>
      </dgm:t>
    </dgm:pt>
    <dgm:pt modelId="{08112CE1-7FDE-495A-8E1D-3C7299BCDD7B}" type="sibTrans" cxnId="{70AF0ABF-0C8B-44F7-B161-6455D37AFB31}">
      <dgm:prSet/>
      <dgm:spPr/>
      <dgm:t>
        <a:bodyPr/>
        <a:lstStyle/>
        <a:p>
          <a:endParaRPr lang="es-MX"/>
        </a:p>
      </dgm:t>
    </dgm:pt>
    <dgm:pt modelId="{3C3D776B-B682-48F4-9CAB-7F7236DB79CE}">
      <dgm:prSet/>
      <dgm:spPr/>
      <dgm:t>
        <a:bodyPr/>
        <a:lstStyle/>
        <a:p>
          <a:pPr rtl="0"/>
          <a:r>
            <a:rPr lang="es-ES" dirty="0" smtClean="0"/>
            <a:t>Convenios temporales</a:t>
          </a:r>
          <a:endParaRPr lang="es-MX" dirty="0"/>
        </a:p>
      </dgm:t>
    </dgm:pt>
    <dgm:pt modelId="{83FD907D-C2C1-4382-A42E-C7045F6871C1}" type="parTrans" cxnId="{76FB7C79-7E44-4319-8C2C-AE84876DE1D6}">
      <dgm:prSet/>
      <dgm:spPr/>
      <dgm:t>
        <a:bodyPr/>
        <a:lstStyle/>
        <a:p>
          <a:endParaRPr lang="es-MX"/>
        </a:p>
      </dgm:t>
    </dgm:pt>
    <dgm:pt modelId="{A0A686B9-7DE2-4479-A8FD-B04D6CC01F9A}" type="sibTrans" cxnId="{76FB7C79-7E44-4319-8C2C-AE84876DE1D6}">
      <dgm:prSet/>
      <dgm:spPr/>
      <dgm:t>
        <a:bodyPr/>
        <a:lstStyle/>
        <a:p>
          <a:endParaRPr lang="es-MX"/>
        </a:p>
      </dgm:t>
    </dgm:pt>
    <dgm:pt modelId="{F1DB2972-C6F0-47BB-A8E6-B2C107B0A6CD}">
      <dgm:prSet/>
      <dgm:spPr/>
      <dgm:t>
        <a:bodyPr/>
        <a:lstStyle/>
        <a:p>
          <a:pPr rtl="0"/>
          <a:r>
            <a:rPr lang="es-ES" smtClean="0"/>
            <a:t>Convenios limitados</a:t>
          </a:r>
          <a:endParaRPr lang="es-MX"/>
        </a:p>
      </dgm:t>
    </dgm:pt>
    <dgm:pt modelId="{710CBB4D-467A-446F-B5A5-31F8544E5682}" type="parTrans" cxnId="{4719B072-16A1-45A4-A106-FDA4FF7E32B1}">
      <dgm:prSet/>
      <dgm:spPr/>
      <dgm:t>
        <a:bodyPr/>
        <a:lstStyle/>
        <a:p>
          <a:endParaRPr lang="es-MX"/>
        </a:p>
      </dgm:t>
    </dgm:pt>
    <dgm:pt modelId="{0FC80202-A353-4326-A970-CE176C832EE0}" type="sibTrans" cxnId="{4719B072-16A1-45A4-A106-FDA4FF7E32B1}">
      <dgm:prSet/>
      <dgm:spPr/>
      <dgm:t>
        <a:bodyPr/>
        <a:lstStyle/>
        <a:p>
          <a:endParaRPr lang="es-MX"/>
        </a:p>
      </dgm:t>
    </dgm:pt>
    <dgm:pt modelId="{14DFEA20-91A3-48FE-BAC5-CEB245DABF40}">
      <dgm:prSet/>
      <dgm:spPr/>
      <dgm:t>
        <a:bodyPr/>
        <a:lstStyle/>
        <a:p>
          <a:pPr rtl="0"/>
          <a:r>
            <a:rPr lang="es-ES" dirty="0" smtClean="0"/>
            <a:t>Convenios a futuro</a:t>
          </a:r>
          <a:endParaRPr lang="es-MX" dirty="0"/>
        </a:p>
      </dgm:t>
    </dgm:pt>
    <dgm:pt modelId="{D1E89C47-0DC8-4889-A337-CEE41DD999FE}" type="parTrans" cxnId="{7B2A2F0E-A58E-4146-8D56-5A021B2353B4}">
      <dgm:prSet/>
      <dgm:spPr/>
      <dgm:t>
        <a:bodyPr/>
        <a:lstStyle/>
        <a:p>
          <a:endParaRPr lang="es-MX"/>
        </a:p>
      </dgm:t>
    </dgm:pt>
    <dgm:pt modelId="{757F78A6-2A34-473C-990C-C2ABD9A6BA06}" type="sibTrans" cxnId="{7B2A2F0E-A58E-4146-8D56-5A021B2353B4}">
      <dgm:prSet/>
      <dgm:spPr/>
      <dgm:t>
        <a:bodyPr/>
        <a:lstStyle/>
        <a:p>
          <a:endParaRPr lang="es-MX"/>
        </a:p>
      </dgm:t>
    </dgm:pt>
    <dgm:pt modelId="{96532FE8-044F-4954-8096-69C3E0224D6C}" type="pres">
      <dgm:prSet presAssocID="{3F0D647E-1378-4084-91E2-321E44D068C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1F104960-868E-4A45-B41F-16FA14963497}" type="pres">
      <dgm:prSet presAssocID="{3F0D647E-1378-4084-91E2-321E44D068C5}" presName="pyramid" presStyleLbl="node1" presStyleIdx="0" presStyleCnt="1"/>
      <dgm:spPr/>
    </dgm:pt>
    <dgm:pt modelId="{06AC294D-CB27-479A-9F41-6DA95886590B}" type="pres">
      <dgm:prSet presAssocID="{3F0D647E-1378-4084-91E2-321E44D068C5}" presName="theList" presStyleCnt="0"/>
      <dgm:spPr/>
    </dgm:pt>
    <dgm:pt modelId="{412F010A-7ED7-486C-B3B8-D7289351109E}" type="pres">
      <dgm:prSet presAssocID="{402FA8FD-FB7E-47A7-9B3D-977C2EB5F57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0B25EF-626B-40FC-9682-242B3A12F475}" type="pres">
      <dgm:prSet presAssocID="{402FA8FD-FB7E-47A7-9B3D-977C2EB5F571}" presName="aSpace" presStyleCnt="0"/>
      <dgm:spPr/>
    </dgm:pt>
    <dgm:pt modelId="{13560AE4-8E3D-4C16-8BE2-BA7499B70713}" type="pres">
      <dgm:prSet presAssocID="{3C3D776B-B682-48F4-9CAB-7F7236DB79C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5F7778-845E-4834-8487-86D8FE69D176}" type="pres">
      <dgm:prSet presAssocID="{3C3D776B-B682-48F4-9CAB-7F7236DB79CE}" presName="aSpace" presStyleCnt="0"/>
      <dgm:spPr/>
    </dgm:pt>
    <dgm:pt modelId="{E37852C5-0460-4383-AAD0-422F82FCF7B7}" type="pres">
      <dgm:prSet presAssocID="{F1DB2972-C6F0-47BB-A8E6-B2C107B0A6C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3CA3B5-B9C1-43D8-9055-F2583A04676B}" type="pres">
      <dgm:prSet presAssocID="{F1DB2972-C6F0-47BB-A8E6-B2C107B0A6CD}" presName="aSpace" presStyleCnt="0"/>
      <dgm:spPr/>
    </dgm:pt>
    <dgm:pt modelId="{57D8377B-66C1-4A05-9800-55D0331E25AF}" type="pres">
      <dgm:prSet presAssocID="{14DFEA20-91A3-48FE-BAC5-CEB245DABF4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6FCE5B-F386-4CF8-A05A-5282D593EFC3}" type="pres">
      <dgm:prSet presAssocID="{14DFEA20-91A3-48FE-BAC5-CEB245DABF40}" presName="aSpace" presStyleCnt="0"/>
      <dgm:spPr/>
    </dgm:pt>
  </dgm:ptLst>
  <dgm:cxnLst>
    <dgm:cxn modelId="{2B749184-81BE-41D4-90E1-5F076886DECD}" type="presOf" srcId="{3F0D647E-1378-4084-91E2-321E44D068C5}" destId="{96532FE8-044F-4954-8096-69C3E0224D6C}" srcOrd="0" destOrd="0" presId="urn:microsoft.com/office/officeart/2005/8/layout/pyramid2"/>
    <dgm:cxn modelId="{652AE26D-AF7C-4582-B5D7-C72B89DB545A}" type="presOf" srcId="{3C3D776B-B682-48F4-9CAB-7F7236DB79CE}" destId="{13560AE4-8E3D-4C16-8BE2-BA7499B70713}" srcOrd="0" destOrd="0" presId="urn:microsoft.com/office/officeart/2005/8/layout/pyramid2"/>
    <dgm:cxn modelId="{7B2A2F0E-A58E-4146-8D56-5A021B2353B4}" srcId="{3F0D647E-1378-4084-91E2-321E44D068C5}" destId="{14DFEA20-91A3-48FE-BAC5-CEB245DABF40}" srcOrd="3" destOrd="0" parTransId="{D1E89C47-0DC8-4889-A337-CEE41DD999FE}" sibTransId="{757F78A6-2A34-473C-990C-C2ABD9A6BA06}"/>
    <dgm:cxn modelId="{3A58ED4F-40DF-4BFD-B42A-AD2DE05AA8ED}" type="presOf" srcId="{F1DB2972-C6F0-47BB-A8E6-B2C107B0A6CD}" destId="{E37852C5-0460-4383-AAD0-422F82FCF7B7}" srcOrd="0" destOrd="0" presId="urn:microsoft.com/office/officeart/2005/8/layout/pyramid2"/>
    <dgm:cxn modelId="{70AF0ABF-0C8B-44F7-B161-6455D37AFB31}" srcId="{3F0D647E-1378-4084-91E2-321E44D068C5}" destId="{402FA8FD-FB7E-47A7-9B3D-977C2EB5F571}" srcOrd="0" destOrd="0" parTransId="{3FE13218-2A82-4271-9152-EE294750A14F}" sibTransId="{08112CE1-7FDE-495A-8E1D-3C7299BCDD7B}"/>
    <dgm:cxn modelId="{76FB7C79-7E44-4319-8C2C-AE84876DE1D6}" srcId="{3F0D647E-1378-4084-91E2-321E44D068C5}" destId="{3C3D776B-B682-48F4-9CAB-7F7236DB79CE}" srcOrd="1" destOrd="0" parTransId="{83FD907D-C2C1-4382-A42E-C7045F6871C1}" sibTransId="{A0A686B9-7DE2-4479-A8FD-B04D6CC01F9A}"/>
    <dgm:cxn modelId="{4719B072-16A1-45A4-A106-FDA4FF7E32B1}" srcId="{3F0D647E-1378-4084-91E2-321E44D068C5}" destId="{F1DB2972-C6F0-47BB-A8E6-B2C107B0A6CD}" srcOrd="2" destOrd="0" parTransId="{710CBB4D-467A-446F-B5A5-31F8544E5682}" sibTransId="{0FC80202-A353-4326-A970-CE176C832EE0}"/>
    <dgm:cxn modelId="{B55FDFA7-62B1-4193-80B9-1985C3B33ED0}" type="presOf" srcId="{402FA8FD-FB7E-47A7-9B3D-977C2EB5F571}" destId="{412F010A-7ED7-486C-B3B8-D7289351109E}" srcOrd="0" destOrd="0" presId="urn:microsoft.com/office/officeart/2005/8/layout/pyramid2"/>
    <dgm:cxn modelId="{C1098D98-2977-4428-B3AF-C3754F9C4359}" type="presOf" srcId="{14DFEA20-91A3-48FE-BAC5-CEB245DABF40}" destId="{57D8377B-66C1-4A05-9800-55D0331E25AF}" srcOrd="0" destOrd="0" presId="urn:microsoft.com/office/officeart/2005/8/layout/pyramid2"/>
    <dgm:cxn modelId="{D9E1E524-9AE5-4F80-84F0-182C7154FDB3}" type="presParOf" srcId="{96532FE8-044F-4954-8096-69C3E0224D6C}" destId="{1F104960-868E-4A45-B41F-16FA14963497}" srcOrd="0" destOrd="0" presId="urn:microsoft.com/office/officeart/2005/8/layout/pyramid2"/>
    <dgm:cxn modelId="{C0E50F1B-1AC2-4366-BAD0-D1E35B80AF9C}" type="presParOf" srcId="{96532FE8-044F-4954-8096-69C3E0224D6C}" destId="{06AC294D-CB27-479A-9F41-6DA95886590B}" srcOrd="1" destOrd="0" presId="urn:microsoft.com/office/officeart/2005/8/layout/pyramid2"/>
    <dgm:cxn modelId="{A0BCE680-FB76-4A2F-BC44-6CA3D10F0F1E}" type="presParOf" srcId="{06AC294D-CB27-479A-9F41-6DA95886590B}" destId="{412F010A-7ED7-486C-B3B8-D7289351109E}" srcOrd="0" destOrd="0" presId="urn:microsoft.com/office/officeart/2005/8/layout/pyramid2"/>
    <dgm:cxn modelId="{AA6765EA-92FE-4D51-97C5-1A22F253E86B}" type="presParOf" srcId="{06AC294D-CB27-479A-9F41-6DA95886590B}" destId="{8E0B25EF-626B-40FC-9682-242B3A12F475}" srcOrd="1" destOrd="0" presId="urn:microsoft.com/office/officeart/2005/8/layout/pyramid2"/>
    <dgm:cxn modelId="{4A725CDB-2C06-43DC-9FE5-31EE387E7F0E}" type="presParOf" srcId="{06AC294D-CB27-479A-9F41-6DA95886590B}" destId="{13560AE4-8E3D-4C16-8BE2-BA7499B70713}" srcOrd="2" destOrd="0" presId="urn:microsoft.com/office/officeart/2005/8/layout/pyramid2"/>
    <dgm:cxn modelId="{DFFD3E57-C6C3-4BC4-A97A-D67C4EDF128C}" type="presParOf" srcId="{06AC294D-CB27-479A-9F41-6DA95886590B}" destId="{F35F7778-845E-4834-8487-86D8FE69D176}" srcOrd="3" destOrd="0" presId="urn:microsoft.com/office/officeart/2005/8/layout/pyramid2"/>
    <dgm:cxn modelId="{704312DA-A54C-4715-AAC3-995D44F08B91}" type="presParOf" srcId="{06AC294D-CB27-479A-9F41-6DA95886590B}" destId="{E37852C5-0460-4383-AAD0-422F82FCF7B7}" srcOrd="4" destOrd="0" presId="urn:microsoft.com/office/officeart/2005/8/layout/pyramid2"/>
    <dgm:cxn modelId="{F85E8B83-0F7A-4C6A-B23A-FDB27AA3BFBA}" type="presParOf" srcId="{06AC294D-CB27-479A-9F41-6DA95886590B}" destId="{CC3CA3B5-B9C1-43D8-9055-F2583A04676B}" srcOrd="5" destOrd="0" presId="urn:microsoft.com/office/officeart/2005/8/layout/pyramid2"/>
    <dgm:cxn modelId="{97AA316E-2619-41FE-8D8D-01EA95273ECC}" type="presParOf" srcId="{06AC294D-CB27-479A-9F41-6DA95886590B}" destId="{57D8377B-66C1-4A05-9800-55D0331E25AF}" srcOrd="6" destOrd="0" presId="urn:microsoft.com/office/officeart/2005/8/layout/pyramid2"/>
    <dgm:cxn modelId="{4C79D60C-144B-4250-8575-2DC7B70667FA}" type="presParOf" srcId="{06AC294D-CB27-479A-9F41-6DA95886590B}" destId="{516FCE5B-F386-4CF8-A05A-5282D593EFC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983AF3-1888-4292-B728-CAE6553E6CF4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B8738A19-8573-4E47-8EAC-2C899218AA0A}">
      <dgm:prSet/>
      <dgm:spPr/>
      <dgm:t>
        <a:bodyPr/>
        <a:lstStyle/>
        <a:p>
          <a:pPr rtl="0"/>
          <a:r>
            <a:rPr lang="es-ES" b="1" dirty="0" smtClean="0"/>
            <a:t>Considerar</a:t>
          </a:r>
          <a:endParaRPr lang="es-MX" b="1" dirty="0"/>
        </a:p>
      </dgm:t>
    </dgm:pt>
    <dgm:pt modelId="{2F22580B-1026-42A0-8406-FF699B486C30}" type="parTrans" cxnId="{C5E2AFB7-A0E2-4514-846B-048DD666B0E2}">
      <dgm:prSet/>
      <dgm:spPr/>
      <dgm:t>
        <a:bodyPr/>
        <a:lstStyle/>
        <a:p>
          <a:endParaRPr lang="es-MX"/>
        </a:p>
      </dgm:t>
    </dgm:pt>
    <dgm:pt modelId="{E8E6620A-51E1-497C-BB80-1939566AC75C}" type="sibTrans" cxnId="{C5E2AFB7-A0E2-4514-846B-048DD666B0E2}">
      <dgm:prSet/>
      <dgm:spPr/>
      <dgm:t>
        <a:bodyPr/>
        <a:lstStyle/>
        <a:p>
          <a:endParaRPr lang="es-MX"/>
        </a:p>
      </dgm:t>
    </dgm:pt>
    <dgm:pt modelId="{FD7F73DE-10C0-4483-B386-AF2F912E8A02}">
      <dgm:prSet/>
      <dgm:spPr/>
      <dgm:t>
        <a:bodyPr/>
        <a:lstStyle/>
        <a:p>
          <a:pPr rtl="0"/>
          <a:r>
            <a:rPr lang="es-ES" smtClean="0"/>
            <a:t>Última concesión </a:t>
          </a:r>
          <a:endParaRPr lang="es-MX"/>
        </a:p>
      </dgm:t>
    </dgm:pt>
    <dgm:pt modelId="{7A3038EA-4A22-4ED0-8394-96998E95FD23}" type="parTrans" cxnId="{B1D00D4F-7F61-43CA-A3A8-DD8C7192A58D}">
      <dgm:prSet/>
      <dgm:spPr/>
      <dgm:t>
        <a:bodyPr/>
        <a:lstStyle/>
        <a:p>
          <a:endParaRPr lang="es-MX"/>
        </a:p>
      </dgm:t>
    </dgm:pt>
    <dgm:pt modelId="{BFEBD337-F2BD-4BCF-81DD-F9A80B1EACF0}" type="sibTrans" cxnId="{B1D00D4F-7F61-43CA-A3A8-DD8C7192A58D}">
      <dgm:prSet/>
      <dgm:spPr/>
      <dgm:t>
        <a:bodyPr/>
        <a:lstStyle/>
        <a:p>
          <a:endParaRPr lang="es-MX"/>
        </a:p>
      </dgm:t>
    </dgm:pt>
    <dgm:pt modelId="{2F1F16E2-0C1F-4E57-9981-3514608D446B}">
      <dgm:prSet/>
      <dgm:spPr/>
      <dgm:t>
        <a:bodyPr/>
        <a:lstStyle/>
        <a:p>
          <a:pPr rtl="0"/>
          <a:r>
            <a:rPr lang="es-ES" smtClean="0"/>
            <a:t>Decisión arbitraria</a:t>
          </a:r>
          <a:endParaRPr lang="es-MX"/>
        </a:p>
      </dgm:t>
    </dgm:pt>
    <dgm:pt modelId="{F73648E8-90B1-43F0-8B01-14C01DDA4FF7}" type="parTrans" cxnId="{B0B3358B-ECFB-44CD-AFA4-6CAE9C6BEF4F}">
      <dgm:prSet/>
      <dgm:spPr/>
      <dgm:t>
        <a:bodyPr/>
        <a:lstStyle/>
        <a:p>
          <a:endParaRPr lang="es-MX"/>
        </a:p>
      </dgm:t>
    </dgm:pt>
    <dgm:pt modelId="{C47A5FD7-9106-4DC9-8BE9-01AFB6BB0FD4}" type="sibTrans" cxnId="{B0B3358B-ECFB-44CD-AFA4-6CAE9C6BEF4F}">
      <dgm:prSet/>
      <dgm:spPr/>
      <dgm:t>
        <a:bodyPr/>
        <a:lstStyle/>
        <a:p>
          <a:endParaRPr lang="es-MX"/>
        </a:p>
      </dgm:t>
    </dgm:pt>
    <dgm:pt modelId="{0949790D-A035-4EA6-BB92-68BBBF6AE493}">
      <dgm:prSet/>
      <dgm:spPr/>
      <dgm:t>
        <a:bodyPr/>
        <a:lstStyle/>
        <a:p>
          <a:pPr rtl="0"/>
          <a:r>
            <a:rPr lang="es-ES" dirty="0" smtClean="0"/>
            <a:t>Usar referencias</a:t>
          </a:r>
          <a:endParaRPr lang="es-MX" dirty="0"/>
        </a:p>
      </dgm:t>
    </dgm:pt>
    <dgm:pt modelId="{53DCEEC5-C72F-41E8-86CD-7D10815736A3}" type="parTrans" cxnId="{10E39850-B109-40B3-9EDE-E676BA288D1D}">
      <dgm:prSet/>
      <dgm:spPr/>
      <dgm:t>
        <a:bodyPr/>
        <a:lstStyle/>
        <a:p>
          <a:endParaRPr lang="es-MX"/>
        </a:p>
      </dgm:t>
    </dgm:pt>
    <dgm:pt modelId="{FB5B6BD5-B5C1-40E8-A71F-0DD08CCBF0D3}" type="sibTrans" cxnId="{10E39850-B109-40B3-9EDE-E676BA288D1D}">
      <dgm:prSet/>
      <dgm:spPr/>
      <dgm:t>
        <a:bodyPr/>
        <a:lstStyle/>
        <a:p>
          <a:endParaRPr lang="es-MX"/>
        </a:p>
      </dgm:t>
    </dgm:pt>
    <dgm:pt modelId="{D62041A6-4B1B-41F3-A8E3-E95C30B4277C}" type="pres">
      <dgm:prSet presAssocID="{8D983AF3-1888-4292-B728-CAE6553E6CF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648CBC18-FA1C-4577-B72D-87DA01D8D986}" type="pres">
      <dgm:prSet presAssocID="{8D983AF3-1888-4292-B728-CAE6553E6CF4}" presName="pyramid" presStyleLbl="node1" presStyleIdx="0" presStyleCnt="1"/>
      <dgm:spPr/>
    </dgm:pt>
    <dgm:pt modelId="{89895313-5636-4A56-A707-0A170CF77DF3}" type="pres">
      <dgm:prSet presAssocID="{8D983AF3-1888-4292-B728-CAE6553E6CF4}" presName="theList" presStyleCnt="0"/>
      <dgm:spPr/>
    </dgm:pt>
    <dgm:pt modelId="{08C3F82B-D019-4543-AEFD-337B68399C0F}" type="pres">
      <dgm:prSet presAssocID="{B8738A19-8573-4E47-8EAC-2C899218AA0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1E3436-DF5D-4776-8ADD-2D00DCD32E6C}" type="pres">
      <dgm:prSet presAssocID="{B8738A19-8573-4E47-8EAC-2C899218AA0A}" presName="aSpace" presStyleCnt="0"/>
      <dgm:spPr/>
    </dgm:pt>
    <dgm:pt modelId="{F4A2B793-B9FD-42B6-A14F-3EA95D65B51E}" type="pres">
      <dgm:prSet presAssocID="{FD7F73DE-10C0-4483-B386-AF2F912E8A0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8E32BC-9387-480C-9AC5-CD48EC5CE7FD}" type="pres">
      <dgm:prSet presAssocID="{FD7F73DE-10C0-4483-B386-AF2F912E8A02}" presName="aSpace" presStyleCnt="0"/>
      <dgm:spPr/>
    </dgm:pt>
    <dgm:pt modelId="{DD17A244-2CFC-4964-88AC-7E34576358EB}" type="pres">
      <dgm:prSet presAssocID="{2F1F16E2-0C1F-4E57-9981-3514608D446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B25650-8A18-4748-9C6D-E2F266C7C20F}" type="pres">
      <dgm:prSet presAssocID="{2F1F16E2-0C1F-4E57-9981-3514608D446B}" presName="aSpace" presStyleCnt="0"/>
      <dgm:spPr/>
    </dgm:pt>
    <dgm:pt modelId="{4C5343B7-8BD3-4420-B63A-4F0FD798D534}" type="pres">
      <dgm:prSet presAssocID="{0949790D-A035-4EA6-BB92-68BBBF6AE49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65C9A7-C916-4255-86DA-1BBA7D0BBCB2}" type="pres">
      <dgm:prSet presAssocID="{0949790D-A035-4EA6-BB92-68BBBF6AE493}" presName="aSpace" presStyleCnt="0"/>
      <dgm:spPr/>
    </dgm:pt>
  </dgm:ptLst>
  <dgm:cxnLst>
    <dgm:cxn modelId="{4E76EFFF-6B94-4174-BFDB-D1826063C549}" type="presOf" srcId="{FD7F73DE-10C0-4483-B386-AF2F912E8A02}" destId="{F4A2B793-B9FD-42B6-A14F-3EA95D65B51E}" srcOrd="0" destOrd="0" presId="urn:microsoft.com/office/officeart/2005/8/layout/pyramid2"/>
    <dgm:cxn modelId="{D0AEB666-B750-420D-9AA3-FA95C18B355E}" type="presOf" srcId="{B8738A19-8573-4E47-8EAC-2C899218AA0A}" destId="{08C3F82B-D019-4543-AEFD-337B68399C0F}" srcOrd="0" destOrd="0" presId="urn:microsoft.com/office/officeart/2005/8/layout/pyramid2"/>
    <dgm:cxn modelId="{F4390118-27F9-4D1D-BC6D-C6D6129FA880}" type="presOf" srcId="{8D983AF3-1888-4292-B728-CAE6553E6CF4}" destId="{D62041A6-4B1B-41F3-A8E3-E95C30B4277C}" srcOrd="0" destOrd="0" presId="urn:microsoft.com/office/officeart/2005/8/layout/pyramid2"/>
    <dgm:cxn modelId="{C5E2AFB7-A0E2-4514-846B-048DD666B0E2}" srcId="{8D983AF3-1888-4292-B728-CAE6553E6CF4}" destId="{B8738A19-8573-4E47-8EAC-2C899218AA0A}" srcOrd="0" destOrd="0" parTransId="{2F22580B-1026-42A0-8406-FF699B486C30}" sibTransId="{E8E6620A-51E1-497C-BB80-1939566AC75C}"/>
    <dgm:cxn modelId="{B1D00D4F-7F61-43CA-A3A8-DD8C7192A58D}" srcId="{8D983AF3-1888-4292-B728-CAE6553E6CF4}" destId="{FD7F73DE-10C0-4483-B386-AF2F912E8A02}" srcOrd="1" destOrd="0" parTransId="{7A3038EA-4A22-4ED0-8394-96998E95FD23}" sibTransId="{BFEBD337-F2BD-4BCF-81DD-F9A80B1EACF0}"/>
    <dgm:cxn modelId="{B0B3358B-ECFB-44CD-AFA4-6CAE9C6BEF4F}" srcId="{8D983AF3-1888-4292-B728-CAE6553E6CF4}" destId="{2F1F16E2-0C1F-4E57-9981-3514608D446B}" srcOrd="2" destOrd="0" parTransId="{F73648E8-90B1-43F0-8B01-14C01DDA4FF7}" sibTransId="{C47A5FD7-9106-4DC9-8BE9-01AFB6BB0FD4}"/>
    <dgm:cxn modelId="{B75C89C4-0ADC-4418-9102-05314299D54F}" type="presOf" srcId="{2F1F16E2-0C1F-4E57-9981-3514608D446B}" destId="{DD17A244-2CFC-4964-88AC-7E34576358EB}" srcOrd="0" destOrd="0" presId="urn:microsoft.com/office/officeart/2005/8/layout/pyramid2"/>
    <dgm:cxn modelId="{944FE2EF-7BD4-48AB-BDD1-2B157E54CE98}" type="presOf" srcId="{0949790D-A035-4EA6-BB92-68BBBF6AE493}" destId="{4C5343B7-8BD3-4420-B63A-4F0FD798D534}" srcOrd="0" destOrd="0" presId="urn:microsoft.com/office/officeart/2005/8/layout/pyramid2"/>
    <dgm:cxn modelId="{10E39850-B109-40B3-9EDE-E676BA288D1D}" srcId="{8D983AF3-1888-4292-B728-CAE6553E6CF4}" destId="{0949790D-A035-4EA6-BB92-68BBBF6AE493}" srcOrd="3" destOrd="0" parTransId="{53DCEEC5-C72F-41E8-86CD-7D10815736A3}" sibTransId="{FB5B6BD5-B5C1-40E8-A71F-0DD08CCBF0D3}"/>
    <dgm:cxn modelId="{0FE0DEE1-4B98-4676-9D85-D224299F75F3}" type="presParOf" srcId="{D62041A6-4B1B-41F3-A8E3-E95C30B4277C}" destId="{648CBC18-FA1C-4577-B72D-87DA01D8D986}" srcOrd="0" destOrd="0" presId="urn:microsoft.com/office/officeart/2005/8/layout/pyramid2"/>
    <dgm:cxn modelId="{97BCB2B8-1590-4ECD-9C45-355ACC30A6B3}" type="presParOf" srcId="{D62041A6-4B1B-41F3-A8E3-E95C30B4277C}" destId="{89895313-5636-4A56-A707-0A170CF77DF3}" srcOrd="1" destOrd="0" presId="urn:microsoft.com/office/officeart/2005/8/layout/pyramid2"/>
    <dgm:cxn modelId="{454C5B97-A887-4F81-891A-3D2FFDF47CFF}" type="presParOf" srcId="{89895313-5636-4A56-A707-0A170CF77DF3}" destId="{08C3F82B-D019-4543-AEFD-337B68399C0F}" srcOrd="0" destOrd="0" presId="urn:microsoft.com/office/officeart/2005/8/layout/pyramid2"/>
    <dgm:cxn modelId="{24D1DDB9-CD55-459E-AB09-14F08CD850C2}" type="presParOf" srcId="{89895313-5636-4A56-A707-0A170CF77DF3}" destId="{D11E3436-DF5D-4776-8ADD-2D00DCD32E6C}" srcOrd="1" destOrd="0" presId="urn:microsoft.com/office/officeart/2005/8/layout/pyramid2"/>
    <dgm:cxn modelId="{100B9839-586D-4202-A8BF-17CDC7686288}" type="presParOf" srcId="{89895313-5636-4A56-A707-0A170CF77DF3}" destId="{F4A2B793-B9FD-42B6-A14F-3EA95D65B51E}" srcOrd="2" destOrd="0" presId="urn:microsoft.com/office/officeart/2005/8/layout/pyramid2"/>
    <dgm:cxn modelId="{ADCAA911-E204-4664-9DC1-B176CC9FD33E}" type="presParOf" srcId="{89895313-5636-4A56-A707-0A170CF77DF3}" destId="{FC8E32BC-9387-480C-9AC5-CD48EC5CE7FD}" srcOrd="3" destOrd="0" presId="urn:microsoft.com/office/officeart/2005/8/layout/pyramid2"/>
    <dgm:cxn modelId="{5D9C8C9A-B025-49F7-9495-E764E5D78F37}" type="presParOf" srcId="{89895313-5636-4A56-A707-0A170CF77DF3}" destId="{DD17A244-2CFC-4964-88AC-7E34576358EB}" srcOrd="4" destOrd="0" presId="urn:microsoft.com/office/officeart/2005/8/layout/pyramid2"/>
    <dgm:cxn modelId="{4635E98D-CCB4-4F82-A567-79BAF3EA256A}" type="presParOf" srcId="{89895313-5636-4A56-A707-0A170CF77DF3}" destId="{71B25650-8A18-4748-9C6D-E2F266C7C20F}" srcOrd="5" destOrd="0" presId="urn:microsoft.com/office/officeart/2005/8/layout/pyramid2"/>
    <dgm:cxn modelId="{5CBDD6E7-1814-4F07-8B8A-07BB61699865}" type="presParOf" srcId="{89895313-5636-4A56-A707-0A170CF77DF3}" destId="{4C5343B7-8BD3-4420-B63A-4F0FD798D534}" srcOrd="6" destOrd="0" presId="urn:microsoft.com/office/officeart/2005/8/layout/pyramid2"/>
    <dgm:cxn modelId="{40AD3E2E-9994-4D75-9FB3-7830C4D8FE9B}" type="presParOf" srcId="{89895313-5636-4A56-A707-0A170CF77DF3}" destId="{DD65C9A7-C916-4255-86DA-1BBA7D0BBCB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2E8F3-636B-4DCC-A7FF-9FF869291AB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584099E-8455-46C6-8718-AB5C3B878D61}">
      <dgm:prSet/>
      <dgm:spPr/>
      <dgm:t>
        <a:bodyPr/>
        <a:lstStyle/>
        <a:p>
          <a:pPr rtl="0"/>
          <a:r>
            <a:rPr lang="es-ES" dirty="0" smtClean="0"/>
            <a:t>Inician la negociación con demandas muy altas	</a:t>
          </a:r>
          <a:endParaRPr lang="es-MX" dirty="0"/>
        </a:p>
      </dgm:t>
    </dgm:pt>
    <dgm:pt modelId="{93332B1F-011B-4106-B717-D6F0ABF00187}" type="parTrans" cxnId="{ACAAC46B-77C3-4FE7-A0EA-409C5AFF32D2}">
      <dgm:prSet/>
      <dgm:spPr/>
      <dgm:t>
        <a:bodyPr/>
        <a:lstStyle/>
        <a:p>
          <a:endParaRPr lang="es-MX"/>
        </a:p>
      </dgm:t>
    </dgm:pt>
    <dgm:pt modelId="{4C06D4F1-A352-499A-B2DD-014B41D49B73}" type="sibTrans" cxnId="{ACAAC46B-77C3-4FE7-A0EA-409C5AFF32D2}">
      <dgm:prSet/>
      <dgm:spPr/>
      <dgm:t>
        <a:bodyPr/>
        <a:lstStyle/>
        <a:p>
          <a:endParaRPr lang="es-MX"/>
        </a:p>
      </dgm:t>
    </dgm:pt>
    <dgm:pt modelId="{8FB20795-4A45-42BA-8FDA-C1CD2A9BDE5A}">
      <dgm:prSet/>
      <dgm:spPr/>
      <dgm:t>
        <a:bodyPr/>
        <a:lstStyle/>
        <a:p>
          <a:pPr rtl="0"/>
          <a:r>
            <a:rPr lang="es-ES" dirty="0" smtClean="0"/>
            <a:t>Mantienen su posición</a:t>
          </a:r>
          <a:endParaRPr lang="es-MX" dirty="0"/>
        </a:p>
      </dgm:t>
    </dgm:pt>
    <dgm:pt modelId="{081C6D41-B2D3-4670-AD69-BC6F2C590680}" type="parTrans" cxnId="{42D3B510-916D-41C0-9EBD-5CB6701B9E32}">
      <dgm:prSet/>
      <dgm:spPr/>
      <dgm:t>
        <a:bodyPr/>
        <a:lstStyle/>
        <a:p>
          <a:endParaRPr lang="es-MX"/>
        </a:p>
      </dgm:t>
    </dgm:pt>
    <dgm:pt modelId="{B694FD9F-B42A-443C-ACC6-76F24503C293}" type="sibTrans" cxnId="{42D3B510-916D-41C0-9EBD-5CB6701B9E32}">
      <dgm:prSet/>
      <dgm:spPr/>
      <dgm:t>
        <a:bodyPr/>
        <a:lstStyle/>
        <a:p>
          <a:endParaRPr lang="es-MX"/>
        </a:p>
      </dgm:t>
    </dgm:pt>
    <dgm:pt modelId="{8C86A3C3-B32C-4400-B2B6-D13EDBACB4F8}">
      <dgm:prSet/>
      <dgm:spPr/>
      <dgm:t>
        <a:bodyPr/>
        <a:lstStyle/>
        <a:p>
          <a:pPr rtl="0"/>
          <a:r>
            <a:rPr lang="es-ES" dirty="0" smtClean="0"/>
            <a:t>Hacen pequeñas concesiones y a la primera oportunidad tratan de reducirlas la mínimo</a:t>
          </a:r>
          <a:endParaRPr lang="es-MX" dirty="0"/>
        </a:p>
      </dgm:t>
    </dgm:pt>
    <dgm:pt modelId="{CD37DDCE-54FB-404E-B5B6-C51C9B006984}" type="parTrans" cxnId="{F918F15B-A9CD-4DBC-9360-D8DDDCAAD74C}">
      <dgm:prSet/>
      <dgm:spPr/>
      <dgm:t>
        <a:bodyPr/>
        <a:lstStyle/>
        <a:p>
          <a:endParaRPr lang="es-MX"/>
        </a:p>
      </dgm:t>
    </dgm:pt>
    <dgm:pt modelId="{096A304E-6742-4C60-B660-5205B70D9E49}" type="sibTrans" cxnId="{F918F15B-A9CD-4DBC-9360-D8DDDCAAD74C}">
      <dgm:prSet/>
      <dgm:spPr/>
      <dgm:t>
        <a:bodyPr/>
        <a:lstStyle/>
        <a:p>
          <a:endParaRPr lang="es-MX"/>
        </a:p>
      </dgm:t>
    </dgm:pt>
    <dgm:pt modelId="{429E10A3-E9A2-411C-88F8-550DFF8BC48F}">
      <dgm:prSet/>
      <dgm:spPr/>
      <dgm:t>
        <a:bodyPr/>
        <a:lstStyle/>
        <a:p>
          <a:pPr rtl="0"/>
          <a:r>
            <a:rPr lang="es-ES" smtClean="0"/>
            <a:t>Muestran gran tranquilidad ante el riesgo de llegar a un punto ciego</a:t>
          </a:r>
          <a:endParaRPr lang="es-MX"/>
        </a:p>
      </dgm:t>
    </dgm:pt>
    <dgm:pt modelId="{CCB84769-9D2D-4113-9E00-0D756C4BABC5}" type="parTrans" cxnId="{05853753-C06D-48DF-A6D7-DE70607209FB}">
      <dgm:prSet/>
      <dgm:spPr/>
      <dgm:t>
        <a:bodyPr/>
        <a:lstStyle/>
        <a:p>
          <a:endParaRPr lang="es-MX"/>
        </a:p>
      </dgm:t>
    </dgm:pt>
    <dgm:pt modelId="{313BCFBD-9CC1-4569-AF8F-1B4DC1900F38}" type="sibTrans" cxnId="{05853753-C06D-48DF-A6D7-DE70607209FB}">
      <dgm:prSet/>
      <dgm:spPr/>
      <dgm:t>
        <a:bodyPr/>
        <a:lstStyle/>
        <a:p>
          <a:endParaRPr lang="es-MX"/>
        </a:p>
      </dgm:t>
    </dgm:pt>
    <dgm:pt modelId="{446A4446-FD6A-474E-8970-9236DD1D73CA}">
      <dgm:prSet/>
      <dgm:spPr/>
      <dgm:t>
        <a:bodyPr/>
        <a:lstStyle/>
        <a:p>
          <a:pPr rtl="0"/>
          <a:r>
            <a:rPr lang="es-ES" smtClean="0"/>
            <a:t>Tratan de ganar a como de lugar </a:t>
          </a:r>
          <a:endParaRPr lang="es-MX"/>
        </a:p>
      </dgm:t>
    </dgm:pt>
    <dgm:pt modelId="{C6A0ED47-24B3-4495-ABD3-513543E9F669}" type="parTrans" cxnId="{BC0AE58F-117F-4666-A230-48AAF8E803AE}">
      <dgm:prSet/>
      <dgm:spPr/>
      <dgm:t>
        <a:bodyPr/>
        <a:lstStyle/>
        <a:p>
          <a:endParaRPr lang="es-MX"/>
        </a:p>
      </dgm:t>
    </dgm:pt>
    <dgm:pt modelId="{645F8397-01AD-4C05-B2DE-D3FEEAE53DD4}" type="sibTrans" cxnId="{BC0AE58F-117F-4666-A230-48AAF8E803AE}">
      <dgm:prSet/>
      <dgm:spPr/>
      <dgm:t>
        <a:bodyPr/>
        <a:lstStyle/>
        <a:p>
          <a:endParaRPr lang="es-MX"/>
        </a:p>
      </dgm:t>
    </dgm:pt>
    <dgm:pt modelId="{52D87C9D-0F02-4DA0-A38F-0B1A2F384BF2}">
      <dgm:prSet/>
      <dgm:spPr/>
      <dgm:t>
        <a:bodyPr/>
        <a:lstStyle/>
        <a:p>
          <a:pPr rtl="0"/>
          <a:r>
            <a:rPr lang="es-ES" smtClean="0"/>
            <a:t>No les importa utilizar amenazas de todo tipo. </a:t>
          </a:r>
          <a:endParaRPr lang="es-MX"/>
        </a:p>
      </dgm:t>
    </dgm:pt>
    <dgm:pt modelId="{E7160EC1-229E-4677-AC75-CDB7D9E30CE6}" type="parTrans" cxnId="{DDD543F8-3743-424B-BBC3-534438009147}">
      <dgm:prSet/>
      <dgm:spPr/>
      <dgm:t>
        <a:bodyPr/>
        <a:lstStyle/>
        <a:p>
          <a:endParaRPr lang="es-MX"/>
        </a:p>
      </dgm:t>
    </dgm:pt>
    <dgm:pt modelId="{EE6225A8-3AAC-4CE4-801A-D7FBC2C4290A}" type="sibTrans" cxnId="{DDD543F8-3743-424B-BBC3-534438009147}">
      <dgm:prSet/>
      <dgm:spPr/>
      <dgm:t>
        <a:bodyPr/>
        <a:lstStyle/>
        <a:p>
          <a:endParaRPr lang="es-MX"/>
        </a:p>
      </dgm:t>
    </dgm:pt>
    <dgm:pt modelId="{E8D60F4A-2CF7-42A0-A957-17FEC539961F}" type="pres">
      <dgm:prSet presAssocID="{BCE2E8F3-636B-4DCC-A7FF-9FF869291A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B8CD75A-AC7C-4E3F-B589-971E65670ED4}" type="pres">
      <dgm:prSet presAssocID="{1584099E-8455-46C6-8718-AB5C3B878D6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8D6B0A-D3F7-4986-9FB6-19D34B7C4470}" type="pres">
      <dgm:prSet presAssocID="{4C06D4F1-A352-499A-B2DD-014B41D49B73}" presName="spacer" presStyleCnt="0"/>
      <dgm:spPr/>
    </dgm:pt>
    <dgm:pt modelId="{1D9EB67F-D59C-4AF9-B3DF-D542C728A4AB}" type="pres">
      <dgm:prSet presAssocID="{8FB20795-4A45-42BA-8FDA-C1CD2A9BDE5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DB385-4AE0-48EE-BC8B-A49DB5563333}" type="pres">
      <dgm:prSet presAssocID="{B694FD9F-B42A-443C-ACC6-76F24503C293}" presName="spacer" presStyleCnt="0"/>
      <dgm:spPr/>
    </dgm:pt>
    <dgm:pt modelId="{C020BD8E-45DE-4D01-8828-B803A57737BE}" type="pres">
      <dgm:prSet presAssocID="{8C86A3C3-B32C-4400-B2B6-D13EDBACB4F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F66B5-428A-467F-9558-DF7F13648564}" type="pres">
      <dgm:prSet presAssocID="{096A304E-6742-4C60-B660-5205B70D9E49}" presName="spacer" presStyleCnt="0"/>
      <dgm:spPr/>
    </dgm:pt>
    <dgm:pt modelId="{3C641BEB-E84A-4025-93E4-065A1D046656}" type="pres">
      <dgm:prSet presAssocID="{429E10A3-E9A2-411C-88F8-550DFF8BC4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20A612-B599-421C-9C4C-542DD7F0FB87}" type="pres">
      <dgm:prSet presAssocID="{313BCFBD-9CC1-4569-AF8F-1B4DC1900F38}" presName="spacer" presStyleCnt="0"/>
      <dgm:spPr/>
    </dgm:pt>
    <dgm:pt modelId="{1BDCEAE8-E2A8-4710-A5B3-AD005EC32332}" type="pres">
      <dgm:prSet presAssocID="{446A4446-FD6A-474E-8970-9236DD1D73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AE74CC-7C5B-40D7-A2DC-5D91FF21C31D}" type="pres">
      <dgm:prSet presAssocID="{645F8397-01AD-4C05-B2DE-D3FEEAE53DD4}" presName="spacer" presStyleCnt="0"/>
      <dgm:spPr/>
    </dgm:pt>
    <dgm:pt modelId="{3A5BE14A-CF6A-41DF-84CA-4FBE70D7F4F1}" type="pres">
      <dgm:prSet presAssocID="{52D87C9D-0F02-4DA0-A38F-0B1A2F384B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BAEC51-E85B-4186-8A7A-ADE1B091B387}" type="presOf" srcId="{429E10A3-E9A2-411C-88F8-550DFF8BC48F}" destId="{3C641BEB-E84A-4025-93E4-065A1D046656}" srcOrd="0" destOrd="0" presId="urn:microsoft.com/office/officeart/2005/8/layout/vList2"/>
    <dgm:cxn modelId="{8C9B8DB7-C33D-4F9B-9715-C67DE1824FFC}" type="presOf" srcId="{8FB20795-4A45-42BA-8FDA-C1CD2A9BDE5A}" destId="{1D9EB67F-D59C-4AF9-B3DF-D542C728A4AB}" srcOrd="0" destOrd="0" presId="urn:microsoft.com/office/officeart/2005/8/layout/vList2"/>
    <dgm:cxn modelId="{ACAAC46B-77C3-4FE7-A0EA-409C5AFF32D2}" srcId="{BCE2E8F3-636B-4DCC-A7FF-9FF869291ABD}" destId="{1584099E-8455-46C6-8718-AB5C3B878D61}" srcOrd="0" destOrd="0" parTransId="{93332B1F-011B-4106-B717-D6F0ABF00187}" sibTransId="{4C06D4F1-A352-499A-B2DD-014B41D49B73}"/>
    <dgm:cxn modelId="{42D3B510-916D-41C0-9EBD-5CB6701B9E32}" srcId="{BCE2E8F3-636B-4DCC-A7FF-9FF869291ABD}" destId="{8FB20795-4A45-42BA-8FDA-C1CD2A9BDE5A}" srcOrd="1" destOrd="0" parTransId="{081C6D41-B2D3-4670-AD69-BC6F2C590680}" sibTransId="{B694FD9F-B42A-443C-ACC6-76F24503C293}"/>
    <dgm:cxn modelId="{DDD543F8-3743-424B-BBC3-534438009147}" srcId="{BCE2E8F3-636B-4DCC-A7FF-9FF869291ABD}" destId="{52D87C9D-0F02-4DA0-A38F-0B1A2F384BF2}" srcOrd="5" destOrd="0" parTransId="{E7160EC1-229E-4677-AC75-CDB7D9E30CE6}" sibTransId="{EE6225A8-3AAC-4CE4-801A-D7FBC2C4290A}"/>
    <dgm:cxn modelId="{095A75DC-2103-4974-8A35-43F58964FF84}" type="presOf" srcId="{52D87C9D-0F02-4DA0-A38F-0B1A2F384BF2}" destId="{3A5BE14A-CF6A-41DF-84CA-4FBE70D7F4F1}" srcOrd="0" destOrd="0" presId="urn:microsoft.com/office/officeart/2005/8/layout/vList2"/>
    <dgm:cxn modelId="{5B0B2252-78E3-423A-B280-38D85816004C}" type="presOf" srcId="{8C86A3C3-B32C-4400-B2B6-D13EDBACB4F8}" destId="{C020BD8E-45DE-4D01-8828-B803A57737BE}" srcOrd="0" destOrd="0" presId="urn:microsoft.com/office/officeart/2005/8/layout/vList2"/>
    <dgm:cxn modelId="{20371B99-C5D1-4C8C-94EE-29902780E89B}" type="presOf" srcId="{446A4446-FD6A-474E-8970-9236DD1D73CA}" destId="{1BDCEAE8-E2A8-4710-A5B3-AD005EC32332}" srcOrd="0" destOrd="0" presId="urn:microsoft.com/office/officeart/2005/8/layout/vList2"/>
    <dgm:cxn modelId="{C06164FB-F03D-4361-8A9C-0273ACE99D98}" type="presOf" srcId="{BCE2E8F3-636B-4DCC-A7FF-9FF869291ABD}" destId="{E8D60F4A-2CF7-42A0-A957-17FEC539961F}" srcOrd="0" destOrd="0" presId="urn:microsoft.com/office/officeart/2005/8/layout/vList2"/>
    <dgm:cxn modelId="{BC0AE58F-117F-4666-A230-48AAF8E803AE}" srcId="{BCE2E8F3-636B-4DCC-A7FF-9FF869291ABD}" destId="{446A4446-FD6A-474E-8970-9236DD1D73CA}" srcOrd="4" destOrd="0" parTransId="{C6A0ED47-24B3-4495-ABD3-513543E9F669}" sibTransId="{645F8397-01AD-4C05-B2DE-D3FEEAE53DD4}"/>
    <dgm:cxn modelId="{F918F15B-A9CD-4DBC-9360-D8DDDCAAD74C}" srcId="{BCE2E8F3-636B-4DCC-A7FF-9FF869291ABD}" destId="{8C86A3C3-B32C-4400-B2B6-D13EDBACB4F8}" srcOrd="2" destOrd="0" parTransId="{CD37DDCE-54FB-404E-B5B6-C51C9B006984}" sibTransId="{096A304E-6742-4C60-B660-5205B70D9E49}"/>
    <dgm:cxn modelId="{05853753-C06D-48DF-A6D7-DE70607209FB}" srcId="{BCE2E8F3-636B-4DCC-A7FF-9FF869291ABD}" destId="{429E10A3-E9A2-411C-88F8-550DFF8BC48F}" srcOrd="3" destOrd="0" parTransId="{CCB84769-9D2D-4113-9E00-0D756C4BABC5}" sibTransId="{313BCFBD-9CC1-4569-AF8F-1B4DC1900F38}"/>
    <dgm:cxn modelId="{ED6F1D58-2E9B-4FFA-BDF7-83500C1114B2}" type="presOf" srcId="{1584099E-8455-46C6-8718-AB5C3B878D61}" destId="{1B8CD75A-AC7C-4E3F-B589-971E65670ED4}" srcOrd="0" destOrd="0" presId="urn:microsoft.com/office/officeart/2005/8/layout/vList2"/>
    <dgm:cxn modelId="{06B96A41-3B09-41F1-846E-F0AB8FF208DC}" type="presParOf" srcId="{E8D60F4A-2CF7-42A0-A957-17FEC539961F}" destId="{1B8CD75A-AC7C-4E3F-B589-971E65670ED4}" srcOrd="0" destOrd="0" presId="urn:microsoft.com/office/officeart/2005/8/layout/vList2"/>
    <dgm:cxn modelId="{441424B5-371D-4937-9664-0A2FBA30544E}" type="presParOf" srcId="{E8D60F4A-2CF7-42A0-A957-17FEC539961F}" destId="{B08D6B0A-D3F7-4986-9FB6-19D34B7C4470}" srcOrd="1" destOrd="0" presId="urn:microsoft.com/office/officeart/2005/8/layout/vList2"/>
    <dgm:cxn modelId="{9212FC38-EA9C-41A2-AD2F-4D78D54D0936}" type="presParOf" srcId="{E8D60F4A-2CF7-42A0-A957-17FEC539961F}" destId="{1D9EB67F-D59C-4AF9-B3DF-D542C728A4AB}" srcOrd="2" destOrd="0" presId="urn:microsoft.com/office/officeart/2005/8/layout/vList2"/>
    <dgm:cxn modelId="{7CD1EFC2-4E04-4889-92FA-798107A0C16C}" type="presParOf" srcId="{E8D60F4A-2CF7-42A0-A957-17FEC539961F}" destId="{20ADB385-4AE0-48EE-BC8B-A49DB5563333}" srcOrd="3" destOrd="0" presId="urn:microsoft.com/office/officeart/2005/8/layout/vList2"/>
    <dgm:cxn modelId="{F08A0210-D821-46B9-BF6F-BA3D051F961A}" type="presParOf" srcId="{E8D60F4A-2CF7-42A0-A957-17FEC539961F}" destId="{C020BD8E-45DE-4D01-8828-B803A57737BE}" srcOrd="4" destOrd="0" presId="urn:microsoft.com/office/officeart/2005/8/layout/vList2"/>
    <dgm:cxn modelId="{42BC3647-9E4D-4799-A861-48053BD55718}" type="presParOf" srcId="{E8D60F4A-2CF7-42A0-A957-17FEC539961F}" destId="{4ABF66B5-428A-467F-9558-DF7F13648564}" srcOrd="5" destOrd="0" presId="urn:microsoft.com/office/officeart/2005/8/layout/vList2"/>
    <dgm:cxn modelId="{7B66E4DB-4089-4A6E-A6F0-5B41587F0381}" type="presParOf" srcId="{E8D60F4A-2CF7-42A0-A957-17FEC539961F}" destId="{3C641BEB-E84A-4025-93E4-065A1D046656}" srcOrd="6" destOrd="0" presId="urn:microsoft.com/office/officeart/2005/8/layout/vList2"/>
    <dgm:cxn modelId="{168C3258-51CB-4C88-84D4-064B301CF68D}" type="presParOf" srcId="{E8D60F4A-2CF7-42A0-A957-17FEC539961F}" destId="{C420A612-B599-421C-9C4C-542DD7F0FB87}" srcOrd="7" destOrd="0" presId="urn:microsoft.com/office/officeart/2005/8/layout/vList2"/>
    <dgm:cxn modelId="{DBE87404-C5C9-40DE-9B8C-EFDD51C4FFAD}" type="presParOf" srcId="{E8D60F4A-2CF7-42A0-A957-17FEC539961F}" destId="{1BDCEAE8-E2A8-4710-A5B3-AD005EC32332}" srcOrd="8" destOrd="0" presId="urn:microsoft.com/office/officeart/2005/8/layout/vList2"/>
    <dgm:cxn modelId="{BA8C6D91-37D7-4905-B2E5-A2DD094D255A}" type="presParOf" srcId="{E8D60F4A-2CF7-42A0-A957-17FEC539961F}" destId="{07AE74CC-7C5B-40D7-A2DC-5D91FF21C31D}" srcOrd="9" destOrd="0" presId="urn:microsoft.com/office/officeart/2005/8/layout/vList2"/>
    <dgm:cxn modelId="{2B4D5219-9CC8-433F-9ACE-D6C062A41F7D}" type="presParOf" srcId="{E8D60F4A-2CF7-42A0-A957-17FEC539961F}" destId="{3A5BE14A-CF6A-41DF-84CA-4FBE70D7F4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8ECA4-CBDF-410D-AB83-F21B9050BA0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9250487-E695-4D84-8ACC-1AA03A866545}">
      <dgm:prSet/>
      <dgm:spPr/>
      <dgm:t>
        <a:bodyPr/>
        <a:lstStyle/>
        <a:p>
          <a:pPr rtl="0"/>
          <a:r>
            <a:rPr lang="es-ES" dirty="0" smtClean="0"/>
            <a:t>Inician la negociación con propuestas modernas</a:t>
          </a:r>
          <a:endParaRPr lang="es-MX" dirty="0"/>
        </a:p>
      </dgm:t>
    </dgm:pt>
    <dgm:pt modelId="{E0F9614F-0AD0-4842-B4A7-DF1F4D7AC9CF}" type="parTrans" cxnId="{4D9472D1-5A16-468E-97D0-141303096B99}">
      <dgm:prSet/>
      <dgm:spPr/>
      <dgm:t>
        <a:bodyPr/>
        <a:lstStyle/>
        <a:p>
          <a:endParaRPr lang="es-MX"/>
        </a:p>
      </dgm:t>
    </dgm:pt>
    <dgm:pt modelId="{1713E41D-6474-44AC-985B-299B62E70595}" type="sibTrans" cxnId="{4D9472D1-5A16-468E-97D0-141303096B99}">
      <dgm:prSet/>
      <dgm:spPr/>
      <dgm:t>
        <a:bodyPr/>
        <a:lstStyle/>
        <a:p>
          <a:endParaRPr lang="es-MX"/>
        </a:p>
      </dgm:t>
    </dgm:pt>
    <dgm:pt modelId="{2AC25428-D259-4245-AA3D-E3E6D6FEC4EC}">
      <dgm:prSet/>
      <dgm:spPr/>
      <dgm:t>
        <a:bodyPr/>
        <a:lstStyle/>
        <a:p>
          <a:pPr rtl="0"/>
          <a:r>
            <a:rPr lang="es-ES" dirty="0" smtClean="0"/>
            <a:t>Son muy flexibles y hacen muchas concesiones</a:t>
          </a:r>
          <a:endParaRPr lang="es-MX" dirty="0"/>
        </a:p>
      </dgm:t>
    </dgm:pt>
    <dgm:pt modelId="{7B9CF082-BF0F-49D1-A5CA-5D30A9583996}" type="parTrans" cxnId="{67ABCD2D-3D79-4462-BD33-0A272C3AA9AD}">
      <dgm:prSet/>
      <dgm:spPr/>
      <dgm:t>
        <a:bodyPr/>
        <a:lstStyle/>
        <a:p>
          <a:endParaRPr lang="es-MX"/>
        </a:p>
      </dgm:t>
    </dgm:pt>
    <dgm:pt modelId="{2E184DFF-7182-4A7A-9AEC-D13C97672F68}" type="sibTrans" cxnId="{67ABCD2D-3D79-4462-BD33-0A272C3AA9AD}">
      <dgm:prSet/>
      <dgm:spPr/>
      <dgm:t>
        <a:bodyPr/>
        <a:lstStyle/>
        <a:p>
          <a:endParaRPr lang="es-MX"/>
        </a:p>
      </dgm:t>
    </dgm:pt>
    <dgm:pt modelId="{F6F52446-9FB6-4E92-9FE7-EDB60539E010}">
      <dgm:prSet/>
      <dgm:spPr/>
      <dgm:t>
        <a:bodyPr/>
        <a:lstStyle/>
        <a:p>
          <a:pPr rtl="0"/>
          <a:r>
            <a:rPr lang="es-ES" smtClean="0"/>
            <a:t>Llegan a aceptar grades concesiones</a:t>
          </a:r>
          <a:endParaRPr lang="es-MX"/>
        </a:p>
      </dgm:t>
    </dgm:pt>
    <dgm:pt modelId="{2D8A8161-1BD5-4D31-9F3B-79710B970CAE}" type="parTrans" cxnId="{976CFDBC-FFA6-4F71-AADD-E013E48A2C41}">
      <dgm:prSet/>
      <dgm:spPr/>
      <dgm:t>
        <a:bodyPr/>
        <a:lstStyle/>
        <a:p>
          <a:endParaRPr lang="es-MX"/>
        </a:p>
      </dgm:t>
    </dgm:pt>
    <dgm:pt modelId="{B9BE5908-D7B1-45E5-8F1A-ADF36BCD9E6A}" type="sibTrans" cxnId="{976CFDBC-FFA6-4F71-AADD-E013E48A2C41}">
      <dgm:prSet/>
      <dgm:spPr/>
      <dgm:t>
        <a:bodyPr/>
        <a:lstStyle/>
        <a:p>
          <a:endParaRPr lang="es-MX"/>
        </a:p>
      </dgm:t>
    </dgm:pt>
    <dgm:pt modelId="{B5EDA3CC-992D-4D83-9881-02F6129686BD}">
      <dgm:prSet/>
      <dgm:spPr/>
      <dgm:t>
        <a:bodyPr/>
        <a:lstStyle/>
        <a:p>
          <a:pPr rtl="0"/>
          <a:r>
            <a:rPr lang="es-ES" smtClean="0"/>
            <a:t>Les aterroriza la posibilidad de llegar a un punto ciego en la negociación y lo demuestran </a:t>
          </a:r>
          <a:endParaRPr lang="es-MX"/>
        </a:p>
      </dgm:t>
    </dgm:pt>
    <dgm:pt modelId="{EB2A4141-5445-414F-905A-C151B603C229}" type="parTrans" cxnId="{39620B96-CD44-4F2C-9883-4FF88EE0FBC2}">
      <dgm:prSet/>
      <dgm:spPr/>
      <dgm:t>
        <a:bodyPr/>
        <a:lstStyle/>
        <a:p>
          <a:endParaRPr lang="es-MX"/>
        </a:p>
      </dgm:t>
    </dgm:pt>
    <dgm:pt modelId="{5F597D78-ABB3-4C99-832A-1B7B3D51A2BD}" type="sibTrans" cxnId="{39620B96-CD44-4F2C-9883-4FF88EE0FBC2}">
      <dgm:prSet/>
      <dgm:spPr/>
      <dgm:t>
        <a:bodyPr/>
        <a:lstStyle/>
        <a:p>
          <a:endParaRPr lang="es-MX"/>
        </a:p>
      </dgm:t>
    </dgm:pt>
    <dgm:pt modelId="{1C9B9BCE-428C-4706-8BA3-2810AC8EF5B0}">
      <dgm:prSet/>
      <dgm:spPr/>
      <dgm:t>
        <a:bodyPr/>
        <a:lstStyle/>
        <a:p>
          <a:pPr rtl="0"/>
          <a:r>
            <a:rPr lang="es-ES" dirty="0" smtClean="0"/>
            <a:t>Enfatizan mucho la importancia de mantener una buena relación</a:t>
          </a:r>
          <a:endParaRPr lang="es-MX" dirty="0"/>
        </a:p>
      </dgm:t>
    </dgm:pt>
    <dgm:pt modelId="{BB1D5097-6A45-47FC-B5A1-77FE1A2EAC75}" type="parTrans" cxnId="{67F918F4-3DA2-472F-A1E3-417E11DCDBF4}">
      <dgm:prSet/>
      <dgm:spPr/>
      <dgm:t>
        <a:bodyPr/>
        <a:lstStyle/>
        <a:p>
          <a:endParaRPr lang="es-MX"/>
        </a:p>
      </dgm:t>
    </dgm:pt>
    <dgm:pt modelId="{1F2EC12C-EB42-45E6-880A-9D65AEEA6D6B}" type="sibTrans" cxnId="{67F918F4-3DA2-472F-A1E3-417E11DCDBF4}">
      <dgm:prSet/>
      <dgm:spPr/>
      <dgm:t>
        <a:bodyPr/>
        <a:lstStyle/>
        <a:p>
          <a:endParaRPr lang="es-MX"/>
        </a:p>
      </dgm:t>
    </dgm:pt>
    <dgm:pt modelId="{C08B2181-D187-4A95-B42D-1A6A26A29FA9}" type="pres">
      <dgm:prSet presAssocID="{3018ECA4-CBDF-410D-AB83-F21B9050BA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4D32C0-4650-4E0B-A0A9-9A598B2BB513}" type="pres">
      <dgm:prSet presAssocID="{69250487-E695-4D84-8ACC-1AA03A8665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D6AF30-BF7A-4E23-A82F-DCA158E7FBFB}" type="pres">
      <dgm:prSet presAssocID="{1713E41D-6474-44AC-985B-299B62E70595}" presName="spacer" presStyleCnt="0"/>
      <dgm:spPr/>
    </dgm:pt>
    <dgm:pt modelId="{38B1932E-D175-4B8E-9DBA-F8B453FAB8B0}" type="pres">
      <dgm:prSet presAssocID="{2AC25428-D259-4245-AA3D-E3E6D6FEC4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DBA72F-D021-40F9-B7F1-84F69A867366}" type="pres">
      <dgm:prSet presAssocID="{2E184DFF-7182-4A7A-9AEC-D13C97672F68}" presName="spacer" presStyleCnt="0"/>
      <dgm:spPr/>
    </dgm:pt>
    <dgm:pt modelId="{C20B25C4-09F4-4F56-BDD4-194ABC0D86A2}" type="pres">
      <dgm:prSet presAssocID="{F6F52446-9FB6-4E92-9FE7-EDB60539E0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CF9C26-3C5E-4C1B-89F4-E385AA2FE090}" type="pres">
      <dgm:prSet presAssocID="{B9BE5908-D7B1-45E5-8F1A-ADF36BCD9E6A}" presName="spacer" presStyleCnt="0"/>
      <dgm:spPr/>
    </dgm:pt>
    <dgm:pt modelId="{42F8325B-699E-45D6-BFCA-196C98979125}" type="pres">
      <dgm:prSet presAssocID="{B5EDA3CC-992D-4D83-9881-02F6129686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ADF8D-268D-4505-9C1C-BD10354B8197}" type="pres">
      <dgm:prSet presAssocID="{5F597D78-ABB3-4C99-832A-1B7B3D51A2BD}" presName="spacer" presStyleCnt="0"/>
      <dgm:spPr/>
    </dgm:pt>
    <dgm:pt modelId="{BC5F5D20-02A2-4D4A-8057-84A4866C4BB3}" type="pres">
      <dgm:prSet presAssocID="{1C9B9BCE-428C-4706-8BA3-2810AC8EF5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9F7DB5-220F-4A9A-B34A-D8BE4B4FAF58}" type="presOf" srcId="{F6F52446-9FB6-4E92-9FE7-EDB60539E010}" destId="{C20B25C4-09F4-4F56-BDD4-194ABC0D86A2}" srcOrd="0" destOrd="0" presId="urn:microsoft.com/office/officeart/2005/8/layout/vList2"/>
    <dgm:cxn modelId="{4D9472D1-5A16-468E-97D0-141303096B99}" srcId="{3018ECA4-CBDF-410D-AB83-F21B9050BA0C}" destId="{69250487-E695-4D84-8ACC-1AA03A866545}" srcOrd="0" destOrd="0" parTransId="{E0F9614F-0AD0-4842-B4A7-DF1F4D7AC9CF}" sibTransId="{1713E41D-6474-44AC-985B-299B62E70595}"/>
    <dgm:cxn modelId="{67ABCD2D-3D79-4462-BD33-0A272C3AA9AD}" srcId="{3018ECA4-CBDF-410D-AB83-F21B9050BA0C}" destId="{2AC25428-D259-4245-AA3D-E3E6D6FEC4EC}" srcOrd="1" destOrd="0" parTransId="{7B9CF082-BF0F-49D1-A5CA-5D30A9583996}" sibTransId="{2E184DFF-7182-4A7A-9AEC-D13C97672F68}"/>
    <dgm:cxn modelId="{A9A45BA8-3689-4ADB-BF32-2123DCBCD1F5}" type="presOf" srcId="{2AC25428-D259-4245-AA3D-E3E6D6FEC4EC}" destId="{38B1932E-D175-4B8E-9DBA-F8B453FAB8B0}" srcOrd="0" destOrd="0" presId="urn:microsoft.com/office/officeart/2005/8/layout/vList2"/>
    <dgm:cxn modelId="{39620B96-CD44-4F2C-9883-4FF88EE0FBC2}" srcId="{3018ECA4-CBDF-410D-AB83-F21B9050BA0C}" destId="{B5EDA3CC-992D-4D83-9881-02F6129686BD}" srcOrd="3" destOrd="0" parTransId="{EB2A4141-5445-414F-905A-C151B603C229}" sibTransId="{5F597D78-ABB3-4C99-832A-1B7B3D51A2BD}"/>
    <dgm:cxn modelId="{976CFDBC-FFA6-4F71-AADD-E013E48A2C41}" srcId="{3018ECA4-CBDF-410D-AB83-F21B9050BA0C}" destId="{F6F52446-9FB6-4E92-9FE7-EDB60539E010}" srcOrd="2" destOrd="0" parTransId="{2D8A8161-1BD5-4D31-9F3B-79710B970CAE}" sibTransId="{B9BE5908-D7B1-45E5-8F1A-ADF36BCD9E6A}"/>
    <dgm:cxn modelId="{67F918F4-3DA2-472F-A1E3-417E11DCDBF4}" srcId="{3018ECA4-CBDF-410D-AB83-F21B9050BA0C}" destId="{1C9B9BCE-428C-4706-8BA3-2810AC8EF5B0}" srcOrd="4" destOrd="0" parTransId="{BB1D5097-6A45-47FC-B5A1-77FE1A2EAC75}" sibTransId="{1F2EC12C-EB42-45E6-880A-9D65AEEA6D6B}"/>
    <dgm:cxn modelId="{641184CB-4918-4EDB-8462-5E34BA3FE8FE}" type="presOf" srcId="{3018ECA4-CBDF-410D-AB83-F21B9050BA0C}" destId="{C08B2181-D187-4A95-B42D-1A6A26A29FA9}" srcOrd="0" destOrd="0" presId="urn:microsoft.com/office/officeart/2005/8/layout/vList2"/>
    <dgm:cxn modelId="{B2AB177C-FD33-47AF-9BCF-A1FDAD43E94C}" type="presOf" srcId="{69250487-E695-4D84-8ACC-1AA03A866545}" destId="{714D32C0-4650-4E0B-A0A9-9A598B2BB513}" srcOrd="0" destOrd="0" presId="urn:microsoft.com/office/officeart/2005/8/layout/vList2"/>
    <dgm:cxn modelId="{BABA807F-E4CA-415A-944B-00852D7F0CF6}" type="presOf" srcId="{1C9B9BCE-428C-4706-8BA3-2810AC8EF5B0}" destId="{BC5F5D20-02A2-4D4A-8057-84A4866C4BB3}" srcOrd="0" destOrd="0" presId="urn:microsoft.com/office/officeart/2005/8/layout/vList2"/>
    <dgm:cxn modelId="{081906E0-AF52-4053-B2FF-CE8D969E9C20}" type="presOf" srcId="{B5EDA3CC-992D-4D83-9881-02F6129686BD}" destId="{42F8325B-699E-45D6-BFCA-196C98979125}" srcOrd="0" destOrd="0" presId="urn:microsoft.com/office/officeart/2005/8/layout/vList2"/>
    <dgm:cxn modelId="{C252ABD6-A52B-4860-9E2B-EE96D02B10A1}" type="presParOf" srcId="{C08B2181-D187-4A95-B42D-1A6A26A29FA9}" destId="{714D32C0-4650-4E0B-A0A9-9A598B2BB513}" srcOrd="0" destOrd="0" presId="urn:microsoft.com/office/officeart/2005/8/layout/vList2"/>
    <dgm:cxn modelId="{4F5A1F1D-8685-456B-A53C-BA14D819DDC4}" type="presParOf" srcId="{C08B2181-D187-4A95-B42D-1A6A26A29FA9}" destId="{69D6AF30-BF7A-4E23-A82F-DCA158E7FBFB}" srcOrd="1" destOrd="0" presId="urn:microsoft.com/office/officeart/2005/8/layout/vList2"/>
    <dgm:cxn modelId="{7B84AF00-883F-4F26-B2CA-65E497DAEE7A}" type="presParOf" srcId="{C08B2181-D187-4A95-B42D-1A6A26A29FA9}" destId="{38B1932E-D175-4B8E-9DBA-F8B453FAB8B0}" srcOrd="2" destOrd="0" presId="urn:microsoft.com/office/officeart/2005/8/layout/vList2"/>
    <dgm:cxn modelId="{F59E0C00-9CAD-477E-8548-FB119C93B7BF}" type="presParOf" srcId="{C08B2181-D187-4A95-B42D-1A6A26A29FA9}" destId="{F7DBA72F-D021-40F9-B7F1-84F69A867366}" srcOrd="3" destOrd="0" presId="urn:microsoft.com/office/officeart/2005/8/layout/vList2"/>
    <dgm:cxn modelId="{F34D4E8D-38C5-45F5-B81C-A3BA9210E57D}" type="presParOf" srcId="{C08B2181-D187-4A95-B42D-1A6A26A29FA9}" destId="{C20B25C4-09F4-4F56-BDD4-194ABC0D86A2}" srcOrd="4" destOrd="0" presId="urn:microsoft.com/office/officeart/2005/8/layout/vList2"/>
    <dgm:cxn modelId="{D72DE5B0-BB10-485B-8E50-1C7010AA2627}" type="presParOf" srcId="{C08B2181-D187-4A95-B42D-1A6A26A29FA9}" destId="{75CF9C26-3C5E-4C1B-89F4-E385AA2FE090}" srcOrd="5" destOrd="0" presId="urn:microsoft.com/office/officeart/2005/8/layout/vList2"/>
    <dgm:cxn modelId="{EE29EB7A-22AB-4019-A445-64EF0BAEA3F1}" type="presParOf" srcId="{C08B2181-D187-4A95-B42D-1A6A26A29FA9}" destId="{42F8325B-699E-45D6-BFCA-196C98979125}" srcOrd="6" destOrd="0" presId="urn:microsoft.com/office/officeart/2005/8/layout/vList2"/>
    <dgm:cxn modelId="{3C104BBA-7CF1-4BF4-A6F6-FC1B5227FA3C}" type="presParOf" srcId="{C08B2181-D187-4A95-B42D-1A6A26A29FA9}" destId="{397ADF8D-268D-4505-9C1C-BD10354B8197}" srcOrd="7" destOrd="0" presId="urn:microsoft.com/office/officeart/2005/8/layout/vList2"/>
    <dgm:cxn modelId="{573C77FA-325E-4B92-80C9-CB58A89851F3}" type="presParOf" srcId="{C08B2181-D187-4A95-B42D-1A6A26A29FA9}" destId="{BC5F5D20-02A2-4D4A-8057-84A4866C4B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A04CA-4226-4144-B63F-594F38453305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2C415D4-8269-9C47-8316-5C08FB10AF19}">
      <dgm:prSet phldrT="[Texto]"/>
      <dgm:spPr/>
      <dgm:t>
        <a:bodyPr/>
        <a:lstStyle/>
        <a:p>
          <a:r>
            <a:rPr lang="es-ES" dirty="0" err="1" smtClean="0"/>
            <a:t>Prenegociación</a:t>
          </a:r>
          <a:endParaRPr lang="es-ES" dirty="0"/>
        </a:p>
      </dgm:t>
    </dgm:pt>
    <dgm:pt modelId="{229F3F0F-1BF1-024D-A64D-D48A2DE0352B}" type="parTrans" cxnId="{DE40A28D-7A70-2148-A110-68288E6BCCAB}">
      <dgm:prSet/>
      <dgm:spPr/>
      <dgm:t>
        <a:bodyPr/>
        <a:lstStyle/>
        <a:p>
          <a:endParaRPr lang="es-ES"/>
        </a:p>
      </dgm:t>
    </dgm:pt>
    <dgm:pt modelId="{07A4469E-AF35-D143-B4E5-2529FE46A901}" type="sibTrans" cxnId="{DE40A28D-7A70-2148-A110-68288E6BCCAB}">
      <dgm:prSet/>
      <dgm:spPr/>
      <dgm:t>
        <a:bodyPr/>
        <a:lstStyle/>
        <a:p>
          <a:endParaRPr lang="es-ES"/>
        </a:p>
      </dgm:t>
    </dgm:pt>
    <dgm:pt modelId="{B87CF220-FF2F-A14F-91C4-659F718C70A7}">
      <dgm:prSet phldrT="[Texto]"/>
      <dgm:spPr/>
      <dgm:t>
        <a:bodyPr/>
        <a:lstStyle/>
        <a:p>
          <a:r>
            <a:rPr lang="es-ES" dirty="0" smtClean="0"/>
            <a:t>Planeación de la negociación</a:t>
          </a:r>
          <a:endParaRPr lang="es-ES" dirty="0"/>
        </a:p>
      </dgm:t>
    </dgm:pt>
    <dgm:pt modelId="{BD21809B-A947-754D-BD55-19605B284A45}" type="parTrans" cxnId="{0B3D3EB8-12C2-3949-8FB7-E18EA2CB0665}">
      <dgm:prSet/>
      <dgm:spPr/>
      <dgm:t>
        <a:bodyPr/>
        <a:lstStyle/>
        <a:p>
          <a:endParaRPr lang="es-ES"/>
        </a:p>
      </dgm:t>
    </dgm:pt>
    <dgm:pt modelId="{0CCB73F5-CC1E-5C4D-BF04-692C471A534E}" type="sibTrans" cxnId="{0B3D3EB8-12C2-3949-8FB7-E18EA2CB0665}">
      <dgm:prSet/>
      <dgm:spPr/>
      <dgm:t>
        <a:bodyPr/>
        <a:lstStyle/>
        <a:p>
          <a:endParaRPr lang="es-ES"/>
        </a:p>
      </dgm:t>
    </dgm:pt>
    <dgm:pt modelId="{1D65507C-9AB2-EE4E-9FA5-4A6B0F0E216F}">
      <dgm:prSet phldrT="[Texto]"/>
      <dgm:spPr/>
      <dgm:t>
        <a:bodyPr/>
        <a:lstStyle/>
        <a:p>
          <a:r>
            <a:rPr lang="es-ES" dirty="0" smtClean="0"/>
            <a:t>Fase de intercambio</a:t>
          </a:r>
          <a:endParaRPr lang="es-ES" dirty="0"/>
        </a:p>
      </dgm:t>
    </dgm:pt>
    <dgm:pt modelId="{73B20450-406D-F049-8185-FB98CB450F75}" type="parTrans" cxnId="{612466E2-8A5D-A649-887E-5A847105E923}">
      <dgm:prSet/>
      <dgm:spPr/>
      <dgm:t>
        <a:bodyPr/>
        <a:lstStyle/>
        <a:p>
          <a:endParaRPr lang="es-ES"/>
        </a:p>
      </dgm:t>
    </dgm:pt>
    <dgm:pt modelId="{1FD682F4-2C96-514D-972D-E2894D359F8B}" type="sibTrans" cxnId="{612466E2-8A5D-A649-887E-5A847105E923}">
      <dgm:prSet/>
      <dgm:spPr/>
      <dgm:t>
        <a:bodyPr/>
        <a:lstStyle/>
        <a:p>
          <a:endParaRPr lang="es-ES"/>
        </a:p>
      </dgm:t>
    </dgm:pt>
    <dgm:pt modelId="{94F55AB8-64BC-1146-8DA2-66E7075D10D4}">
      <dgm:prSet phldrT="[Texto]"/>
      <dgm:spPr/>
      <dgm:t>
        <a:bodyPr/>
        <a:lstStyle/>
        <a:p>
          <a:r>
            <a:rPr lang="es-ES" dirty="0" smtClean="0"/>
            <a:t>Desarrollo de la negociación </a:t>
          </a:r>
          <a:endParaRPr lang="es-ES" dirty="0"/>
        </a:p>
      </dgm:t>
    </dgm:pt>
    <dgm:pt modelId="{B87E768D-1117-7F4A-A11F-C454624FA817}" type="parTrans" cxnId="{B413206D-B3C5-0A43-8923-61212AF58F0E}">
      <dgm:prSet/>
      <dgm:spPr/>
      <dgm:t>
        <a:bodyPr/>
        <a:lstStyle/>
        <a:p>
          <a:endParaRPr lang="es-ES"/>
        </a:p>
      </dgm:t>
    </dgm:pt>
    <dgm:pt modelId="{596B767E-67E7-DD4D-B805-94B3086AE458}" type="sibTrans" cxnId="{B413206D-B3C5-0A43-8923-61212AF58F0E}">
      <dgm:prSet/>
      <dgm:spPr/>
      <dgm:t>
        <a:bodyPr/>
        <a:lstStyle/>
        <a:p>
          <a:endParaRPr lang="es-ES"/>
        </a:p>
      </dgm:t>
    </dgm:pt>
    <dgm:pt modelId="{01061B7F-AB50-D842-9D77-A45552E3B476}">
      <dgm:prSet phldrT="[Texto]"/>
      <dgm:spPr/>
      <dgm:t>
        <a:bodyPr/>
        <a:lstStyle/>
        <a:p>
          <a:r>
            <a:rPr lang="es-ES" dirty="0" smtClean="0"/>
            <a:t>Postnegociación </a:t>
          </a:r>
          <a:endParaRPr lang="es-ES" dirty="0"/>
        </a:p>
      </dgm:t>
    </dgm:pt>
    <dgm:pt modelId="{9741A63F-07F2-EF47-80E4-5CABD643BEEF}" type="parTrans" cxnId="{054BD7F7-8AC2-034E-BD54-27CD125FD9DC}">
      <dgm:prSet/>
      <dgm:spPr/>
      <dgm:t>
        <a:bodyPr/>
        <a:lstStyle/>
        <a:p>
          <a:endParaRPr lang="es-ES"/>
        </a:p>
      </dgm:t>
    </dgm:pt>
    <dgm:pt modelId="{7DA4AF93-87BD-0149-955C-208BF0191206}" type="sibTrans" cxnId="{054BD7F7-8AC2-034E-BD54-27CD125FD9DC}">
      <dgm:prSet/>
      <dgm:spPr/>
      <dgm:t>
        <a:bodyPr/>
        <a:lstStyle/>
        <a:p>
          <a:endParaRPr lang="es-ES"/>
        </a:p>
      </dgm:t>
    </dgm:pt>
    <dgm:pt modelId="{AFB3A394-EC0A-CA4B-84FB-B91A6C762D18}">
      <dgm:prSet phldrT="[Texto]"/>
      <dgm:spPr/>
      <dgm:t>
        <a:bodyPr/>
        <a:lstStyle/>
        <a:p>
          <a:r>
            <a:rPr lang="es-ES" dirty="0" smtClean="0"/>
            <a:t>Revisión de resultados</a:t>
          </a:r>
          <a:endParaRPr lang="es-ES" dirty="0"/>
        </a:p>
      </dgm:t>
    </dgm:pt>
    <dgm:pt modelId="{70CF1FF4-32A5-5543-8C2E-474CA68608C6}" type="parTrans" cxnId="{27BF161A-ADFA-134C-B49C-A7344BB16564}">
      <dgm:prSet/>
      <dgm:spPr/>
      <dgm:t>
        <a:bodyPr/>
        <a:lstStyle/>
        <a:p>
          <a:endParaRPr lang="es-ES"/>
        </a:p>
      </dgm:t>
    </dgm:pt>
    <dgm:pt modelId="{FCAC065D-FF9B-A64E-B36D-99C4E3898E4B}" type="sibTrans" cxnId="{27BF161A-ADFA-134C-B49C-A7344BB16564}">
      <dgm:prSet/>
      <dgm:spPr/>
      <dgm:t>
        <a:bodyPr/>
        <a:lstStyle/>
        <a:p>
          <a:endParaRPr lang="es-ES"/>
        </a:p>
      </dgm:t>
    </dgm:pt>
    <dgm:pt modelId="{13C2E396-0EA1-BA4E-85AF-E546C39D9C09}" type="pres">
      <dgm:prSet presAssocID="{28BA04CA-4226-4144-B63F-594F384533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93F82C-2577-B040-95DD-2D0575C89978}" type="pres">
      <dgm:prSet presAssocID="{52C415D4-8269-9C47-8316-5C08FB10AF19}" presName="linNode" presStyleCnt="0"/>
      <dgm:spPr/>
      <dgm:t>
        <a:bodyPr/>
        <a:lstStyle/>
        <a:p>
          <a:endParaRPr lang="es-MX"/>
        </a:p>
      </dgm:t>
    </dgm:pt>
    <dgm:pt modelId="{310A94F2-1869-A345-98C3-BA812E646387}" type="pres">
      <dgm:prSet presAssocID="{52C415D4-8269-9C47-8316-5C08FB10AF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49CEE0-E9C5-1640-865D-D144B37046FD}" type="pres">
      <dgm:prSet presAssocID="{52C415D4-8269-9C47-8316-5C08FB10AF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F7AA30-DAB7-8E42-9AF0-E3F62D5BEE16}" type="pres">
      <dgm:prSet presAssocID="{07A4469E-AF35-D143-B4E5-2529FE46A901}" presName="sp" presStyleCnt="0"/>
      <dgm:spPr/>
      <dgm:t>
        <a:bodyPr/>
        <a:lstStyle/>
        <a:p>
          <a:endParaRPr lang="es-MX"/>
        </a:p>
      </dgm:t>
    </dgm:pt>
    <dgm:pt modelId="{18652913-FD69-AA41-AE03-786E928B5F6A}" type="pres">
      <dgm:prSet presAssocID="{1D65507C-9AB2-EE4E-9FA5-4A6B0F0E216F}" presName="linNode" presStyleCnt="0"/>
      <dgm:spPr/>
      <dgm:t>
        <a:bodyPr/>
        <a:lstStyle/>
        <a:p>
          <a:endParaRPr lang="es-MX"/>
        </a:p>
      </dgm:t>
    </dgm:pt>
    <dgm:pt modelId="{F84E3E06-09F7-2A47-8A8B-086318F7C111}" type="pres">
      <dgm:prSet presAssocID="{1D65507C-9AB2-EE4E-9FA5-4A6B0F0E21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3A425-BC73-5F41-AF7D-71B3696707B6}" type="pres">
      <dgm:prSet presAssocID="{1D65507C-9AB2-EE4E-9FA5-4A6B0F0E21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0C62E-BD80-3947-BBB8-8676F50C158B}" type="pres">
      <dgm:prSet presAssocID="{1FD682F4-2C96-514D-972D-E2894D359F8B}" presName="sp" presStyleCnt="0"/>
      <dgm:spPr/>
      <dgm:t>
        <a:bodyPr/>
        <a:lstStyle/>
        <a:p>
          <a:endParaRPr lang="es-MX"/>
        </a:p>
      </dgm:t>
    </dgm:pt>
    <dgm:pt modelId="{456B3E8D-D858-7B4F-A474-2645FE457ACF}" type="pres">
      <dgm:prSet presAssocID="{01061B7F-AB50-D842-9D77-A45552E3B476}" presName="linNode" presStyleCnt="0"/>
      <dgm:spPr/>
      <dgm:t>
        <a:bodyPr/>
        <a:lstStyle/>
        <a:p>
          <a:endParaRPr lang="es-MX"/>
        </a:p>
      </dgm:t>
    </dgm:pt>
    <dgm:pt modelId="{891B503D-E037-9D43-A745-CE4D6773B8F9}" type="pres">
      <dgm:prSet presAssocID="{01061B7F-AB50-D842-9D77-A45552E3B47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F99AF-4E4D-D24F-BC13-E1481502C33B}" type="pres">
      <dgm:prSet presAssocID="{01061B7F-AB50-D842-9D77-A45552E3B47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9F94B-968D-ED4E-8C8F-BB7DBC14CCBD}" type="presOf" srcId="{28BA04CA-4226-4144-B63F-594F38453305}" destId="{13C2E396-0EA1-BA4E-85AF-E546C39D9C09}" srcOrd="0" destOrd="0" presId="urn:microsoft.com/office/officeart/2005/8/layout/vList5"/>
    <dgm:cxn modelId="{0B3D3EB8-12C2-3949-8FB7-E18EA2CB0665}" srcId="{52C415D4-8269-9C47-8316-5C08FB10AF19}" destId="{B87CF220-FF2F-A14F-91C4-659F718C70A7}" srcOrd="0" destOrd="0" parTransId="{BD21809B-A947-754D-BD55-19605B284A45}" sibTransId="{0CCB73F5-CC1E-5C4D-BF04-692C471A534E}"/>
    <dgm:cxn modelId="{7BB63744-6358-AD43-88DA-BB8BABFD2C49}" type="presOf" srcId="{1D65507C-9AB2-EE4E-9FA5-4A6B0F0E216F}" destId="{F84E3E06-09F7-2A47-8A8B-086318F7C111}" srcOrd="0" destOrd="0" presId="urn:microsoft.com/office/officeart/2005/8/layout/vList5"/>
    <dgm:cxn modelId="{27BF161A-ADFA-134C-B49C-A7344BB16564}" srcId="{01061B7F-AB50-D842-9D77-A45552E3B476}" destId="{AFB3A394-EC0A-CA4B-84FB-B91A6C762D18}" srcOrd="0" destOrd="0" parTransId="{70CF1FF4-32A5-5543-8C2E-474CA68608C6}" sibTransId="{FCAC065D-FF9B-A64E-B36D-99C4E3898E4B}"/>
    <dgm:cxn modelId="{CDC2C919-7731-6140-8023-D6A153C06B0C}" type="presOf" srcId="{AFB3A394-EC0A-CA4B-84FB-B91A6C762D18}" destId="{096F99AF-4E4D-D24F-BC13-E1481502C33B}" srcOrd="0" destOrd="0" presId="urn:microsoft.com/office/officeart/2005/8/layout/vList5"/>
    <dgm:cxn modelId="{2EAE31D2-2335-6A44-8465-4DAF85330587}" type="presOf" srcId="{01061B7F-AB50-D842-9D77-A45552E3B476}" destId="{891B503D-E037-9D43-A745-CE4D6773B8F9}" srcOrd="0" destOrd="0" presId="urn:microsoft.com/office/officeart/2005/8/layout/vList5"/>
    <dgm:cxn modelId="{B413206D-B3C5-0A43-8923-61212AF58F0E}" srcId="{1D65507C-9AB2-EE4E-9FA5-4A6B0F0E216F}" destId="{94F55AB8-64BC-1146-8DA2-66E7075D10D4}" srcOrd="0" destOrd="0" parTransId="{B87E768D-1117-7F4A-A11F-C454624FA817}" sibTransId="{596B767E-67E7-DD4D-B805-94B3086AE458}"/>
    <dgm:cxn modelId="{DE40A28D-7A70-2148-A110-68288E6BCCAB}" srcId="{28BA04CA-4226-4144-B63F-594F38453305}" destId="{52C415D4-8269-9C47-8316-5C08FB10AF19}" srcOrd="0" destOrd="0" parTransId="{229F3F0F-1BF1-024D-A64D-D48A2DE0352B}" sibTransId="{07A4469E-AF35-D143-B4E5-2529FE46A901}"/>
    <dgm:cxn modelId="{E4922A34-79C8-B644-94B2-F9C5F78051BC}" type="presOf" srcId="{52C415D4-8269-9C47-8316-5C08FB10AF19}" destId="{310A94F2-1869-A345-98C3-BA812E646387}" srcOrd="0" destOrd="0" presId="urn:microsoft.com/office/officeart/2005/8/layout/vList5"/>
    <dgm:cxn modelId="{6D05B5A7-0E7A-1B48-B97C-EC1255F7E8EA}" type="presOf" srcId="{B87CF220-FF2F-A14F-91C4-659F718C70A7}" destId="{3649CEE0-E9C5-1640-865D-D144B37046FD}" srcOrd="0" destOrd="0" presId="urn:microsoft.com/office/officeart/2005/8/layout/vList5"/>
    <dgm:cxn modelId="{054BD7F7-8AC2-034E-BD54-27CD125FD9DC}" srcId="{28BA04CA-4226-4144-B63F-594F38453305}" destId="{01061B7F-AB50-D842-9D77-A45552E3B476}" srcOrd="2" destOrd="0" parTransId="{9741A63F-07F2-EF47-80E4-5CABD643BEEF}" sibTransId="{7DA4AF93-87BD-0149-955C-208BF0191206}"/>
    <dgm:cxn modelId="{612466E2-8A5D-A649-887E-5A847105E923}" srcId="{28BA04CA-4226-4144-B63F-594F38453305}" destId="{1D65507C-9AB2-EE4E-9FA5-4A6B0F0E216F}" srcOrd="1" destOrd="0" parTransId="{73B20450-406D-F049-8185-FB98CB450F75}" sibTransId="{1FD682F4-2C96-514D-972D-E2894D359F8B}"/>
    <dgm:cxn modelId="{6A9C1E97-E896-3745-B24B-0A2D14624904}" type="presOf" srcId="{94F55AB8-64BC-1146-8DA2-66E7075D10D4}" destId="{89E3A425-BC73-5F41-AF7D-71B3696707B6}" srcOrd="0" destOrd="0" presId="urn:microsoft.com/office/officeart/2005/8/layout/vList5"/>
    <dgm:cxn modelId="{B1C72E44-B6B7-9C45-8C6B-2070395658C0}" type="presParOf" srcId="{13C2E396-0EA1-BA4E-85AF-E546C39D9C09}" destId="{2D93F82C-2577-B040-95DD-2D0575C89978}" srcOrd="0" destOrd="0" presId="urn:microsoft.com/office/officeart/2005/8/layout/vList5"/>
    <dgm:cxn modelId="{BD0C0591-B121-AA4B-800B-C1AB00609304}" type="presParOf" srcId="{2D93F82C-2577-B040-95DD-2D0575C89978}" destId="{310A94F2-1869-A345-98C3-BA812E646387}" srcOrd="0" destOrd="0" presId="urn:microsoft.com/office/officeart/2005/8/layout/vList5"/>
    <dgm:cxn modelId="{DDCEAB86-7378-0041-9396-2652227C08A5}" type="presParOf" srcId="{2D93F82C-2577-B040-95DD-2D0575C89978}" destId="{3649CEE0-E9C5-1640-865D-D144B37046FD}" srcOrd="1" destOrd="0" presId="urn:microsoft.com/office/officeart/2005/8/layout/vList5"/>
    <dgm:cxn modelId="{207310FA-CEC8-2F47-8727-26A3DC386AFC}" type="presParOf" srcId="{13C2E396-0EA1-BA4E-85AF-E546C39D9C09}" destId="{B6F7AA30-DAB7-8E42-9AF0-E3F62D5BEE16}" srcOrd="1" destOrd="0" presId="urn:microsoft.com/office/officeart/2005/8/layout/vList5"/>
    <dgm:cxn modelId="{DD6A28E5-8DFF-894F-A262-631AA21695CB}" type="presParOf" srcId="{13C2E396-0EA1-BA4E-85AF-E546C39D9C09}" destId="{18652913-FD69-AA41-AE03-786E928B5F6A}" srcOrd="2" destOrd="0" presId="urn:microsoft.com/office/officeart/2005/8/layout/vList5"/>
    <dgm:cxn modelId="{4C766EAF-B697-5F40-B1E8-991DB40AD337}" type="presParOf" srcId="{18652913-FD69-AA41-AE03-786E928B5F6A}" destId="{F84E3E06-09F7-2A47-8A8B-086318F7C111}" srcOrd="0" destOrd="0" presId="urn:microsoft.com/office/officeart/2005/8/layout/vList5"/>
    <dgm:cxn modelId="{DEF64B7D-AD8F-3B46-8BF2-D5580EB0B444}" type="presParOf" srcId="{18652913-FD69-AA41-AE03-786E928B5F6A}" destId="{89E3A425-BC73-5F41-AF7D-71B3696707B6}" srcOrd="1" destOrd="0" presId="urn:microsoft.com/office/officeart/2005/8/layout/vList5"/>
    <dgm:cxn modelId="{27CC94B8-AF75-A64A-A639-A169FF02DF46}" type="presParOf" srcId="{13C2E396-0EA1-BA4E-85AF-E546C39D9C09}" destId="{D8E0C62E-BD80-3947-BBB8-8676F50C158B}" srcOrd="3" destOrd="0" presId="urn:microsoft.com/office/officeart/2005/8/layout/vList5"/>
    <dgm:cxn modelId="{F2FE9187-357B-E24F-BC5D-33F5854D65CA}" type="presParOf" srcId="{13C2E396-0EA1-BA4E-85AF-E546C39D9C09}" destId="{456B3E8D-D858-7B4F-A474-2645FE457ACF}" srcOrd="4" destOrd="0" presId="urn:microsoft.com/office/officeart/2005/8/layout/vList5"/>
    <dgm:cxn modelId="{FF3A1EBA-18C4-C544-A197-03125A3FCBDF}" type="presParOf" srcId="{456B3E8D-D858-7B4F-A474-2645FE457ACF}" destId="{891B503D-E037-9D43-A745-CE4D6773B8F9}" srcOrd="0" destOrd="0" presId="urn:microsoft.com/office/officeart/2005/8/layout/vList5"/>
    <dgm:cxn modelId="{8428424E-0418-D241-9A34-1B01E8388103}" type="presParOf" srcId="{456B3E8D-D858-7B4F-A474-2645FE457ACF}" destId="{096F99AF-4E4D-D24F-BC13-E1481502C3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A344D-47C3-4722-AD9A-B4DDA5E90A4A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3B676F8-34B2-4BAA-8451-A1618C63DD2A}">
      <dgm:prSet phldrT="[Texto]"/>
      <dgm:spPr/>
      <dgm:t>
        <a:bodyPr/>
        <a:lstStyle/>
        <a:p>
          <a:r>
            <a:rPr lang="es-ES" b="1" dirty="0" smtClean="0"/>
            <a:t>Planeación estratégica</a:t>
          </a:r>
          <a:r>
            <a:rPr lang="es-ES" dirty="0" smtClean="0"/>
            <a:t>: fijación de metas y objetivos a corto, mediano y largo plazos.</a:t>
          </a:r>
          <a:endParaRPr lang="es-MX" dirty="0"/>
        </a:p>
      </dgm:t>
    </dgm:pt>
    <dgm:pt modelId="{1645FD7A-B1C7-4DE2-B90E-DCF23C25D0BF}" type="parTrans" cxnId="{5F8D7567-7D3A-4137-93CE-B3C2DBA8066A}">
      <dgm:prSet/>
      <dgm:spPr/>
      <dgm:t>
        <a:bodyPr/>
        <a:lstStyle/>
        <a:p>
          <a:endParaRPr lang="es-MX"/>
        </a:p>
      </dgm:t>
    </dgm:pt>
    <dgm:pt modelId="{C04CF80F-BC86-4718-9E95-B98C95053866}" type="sibTrans" cxnId="{5F8D7567-7D3A-4137-93CE-B3C2DBA8066A}">
      <dgm:prSet/>
      <dgm:spPr/>
      <dgm:t>
        <a:bodyPr/>
        <a:lstStyle/>
        <a:p>
          <a:endParaRPr lang="es-MX"/>
        </a:p>
      </dgm:t>
    </dgm:pt>
    <dgm:pt modelId="{97717445-398B-47B9-BF17-B07C915EC1D5}">
      <dgm:prSet phldrT="[Texto]"/>
      <dgm:spPr/>
      <dgm:t>
        <a:bodyPr/>
        <a:lstStyle/>
        <a:p>
          <a:r>
            <a:rPr lang="es-ES" b="1" smtClean="0"/>
            <a:t>Preparación administrativa: </a:t>
          </a:r>
          <a:r>
            <a:rPr lang="es-ES" smtClean="0"/>
            <a:t>Determinación y obtención de recursos necesarios </a:t>
          </a:r>
          <a:endParaRPr lang="es-MX" dirty="0"/>
        </a:p>
      </dgm:t>
    </dgm:pt>
    <dgm:pt modelId="{B15CEBB3-34AA-4137-BB15-812D4A8D1DBA}" type="parTrans" cxnId="{3DA2B145-F3A7-4848-A84E-17A7E9474522}">
      <dgm:prSet/>
      <dgm:spPr/>
      <dgm:t>
        <a:bodyPr/>
        <a:lstStyle/>
        <a:p>
          <a:endParaRPr lang="es-MX"/>
        </a:p>
      </dgm:t>
    </dgm:pt>
    <dgm:pt modelId="{E097D58E-5C32-4AAF-B9FE-BD72989F7650}" type="sibTrans" cxnId="{3DA2B145-F3A7-4848-A84E-17A7E9474522}">
      <dgm:prSet/>
      <dgm:spPr/>
      <dgm:t>
        <a:bodyPr/>
        <a:lstStyle/>
        <a:p>
          <a:endParaRPr lang="es-MX"/>
        </a:p>
      </dgm:t>
    </dgm:pt>
    <dgm:pt modelId="{F65CBB20-B16C-40FC-A2C7-A62068595D21}">
      <dgm:prSet phldrT="[Texto]"/>
      <dgm:spPr/>
      <dgm:t>
        <a:bodyPr/>
        <a:lstStyle/>
        <a:p>
          <a:r>
            <a:rPr lang="es-ES" b="1" dirty="0" smtClean="0"/>
            <a:t>Preparación táctica: d</a:t>
          </a:r>
          <a:r>
            <a:rPr lang="es-ES" dirty="0" smtClean="0"/>
            <a:t>efinir maniobras y técnicas para conseguir resultados.</a:t>
          </a:r>
          <a:endParaRPr lang="es-MX" dirty="0"/>
        </a:p>
      </dgm:t>
    </dgm:pt>
    <dgm:pt modelId="{7439C009-0AF9-4AAD-AE01-BB6E27B3674C}" type="sibTrans" cxnId="{8EAAA980-766F-4F36-84FA-F1E8C17B6068}">
      <dgm:prSet/>
      <dgm:spPr/>
      <dgm:t>
        <a:bodyPr/>
        <a:lstStyle/>
        <a:p>
          <a:endParaRPr lang="es-MX"/>
        </a:p>
      </dgm:t>
    </dgm:pt>
    <dgm:pt modelId="{E6A163B6-6F0C-47C1-BCF2-D717EEFC5D95}" type="parTrans" cxnId="{8EAAA980-766F-4F36-84FA-F1E8C17B6068}">
      <dgm:prSet/>
      <dgm:spPr/>
      <dgm:t>
        <a:bodyPr/>
        <a:lstStyle/>
        <a:p>
          <a:endParaRPr lang="es-MX"/>
        </a:p>
      </dgm:t>
    </dgm:pt>
    <dgm:pt modelId="{1CC6098A-D4FB-49FE-8021-F424EEB2D648}" type="pres">
      <dgm:prSet presAssocID="{C07A344D-47C3-4722-AD9A-B4DDA5E90A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7C2EC4-A478-46CF-9F64-87DDF799A47B}" type="pres">
      <dgm:prSet presAssocID="{C3B676F8-34B2-4BAA-8451-A1618C63DD2A}" presName="composite" presStyleCnt="0"/>
      <dgm:spPr/>
      <dgm:t>
        <a:bodyPr/>
        <a:lstStyle/>
        <a:p>
          <a:endParaRPr lang="es-MX"/>
        </a:p>
      </dgm:t>
    </dgm:pt>
    <dgm:pt modelId="{D96D623F-2EF0-4810-BF30-30A698982113}" type="pres">
      <dgm:prSet presAssocID="{C3B676F8-34B2-4BAA-8451-A1618C63DD2A}" presName="imagSh" presStyleLbl="bgImgPlace1" presStyleIdx="0" presStyleCnt="3"/>
      <dgm:spPr/>
      <dgm:t>
        <a:bodyPr/>
        <a:lstStyle/>
        <a:p>
          <a:endParaRPr lang="es-MX"/>
        </a:p>
      </dgm:t>
    </dgm:pt>
    <dgm:pt modelId="{0CC65C4C-0923-49B1-A37E-87641CD881AF}" type="pres">
      <dgm:prSet presAssocID="{C3B676F8-34B2-4BAA-8451-A1618C63DD2A}" presName="txNode" presStyleLbl="node1" presStyleIdx="0" presStyleCnt="3" custLinFactNeighborX="-1489" custLinFactNeighborY="-3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80B2C0-6DBA-4E9D-B804-431D25F50F5F}" type="pres">
      <dgm:prSet presAssocID="{C04CF80F-BC86-4718-9E95-B98C95053866}" presName="sibTrans" presStyleLbl="sibTrans2D1" presStyleIdx="0" presStyleCnt="2"/>
      <dgm:spPr/>
      <dgm:t>
        <a:bodyPr/>
        <a:lstStyle/>
        <a:p>
          <a:endParaRPr lang="es-MX"/>
        </a:p>
      </dgm:t>
    </dgm:pt>
    <dgm:pt modelId="{E6269893-032D-4195-BAC4-298748678C7C}" type="pres">
      <dgm:prSet presAssocID="{C04CF80F-BC86-4718-9E95-B98C95053866}" presName="connTx" presStyleLbl="sibTrans2D1" presStyleIdx="0" presStyleCnt="2"/>
      <dgm:spPr/>
      <dgm:t>
        <a:bodyPr/>
        <a:lstStyle/>
        <a:p>
          <a:endParaRPr lang="es-MX"/>
        </a:p>
      </dgm:t>
    </dgm:pt>
    <dgm:pt modelId="{14C904B9-DF24-4CCD-B918-D7C1B5A953AE}" type="pres">
      <dgm:prSet presAssocID="{F65CBB20-B16C-40FC-A2C7-A62068595D21}" presName="composite" presStyleCnt="0"/>
      <dgm:spPr/>
      <dgm:t>
        <a:bodyPr/>
        <a:lstStyle/>
        <a:p>
          <a:endParaRPr lang="es-MX"/>
        </a:p>
      </dgm:t>
    </dgm:pt>
    <dgm:pt modelId="{CA4A67B6-E422-4A2D-9DA2-9A92E94C1046}" type="pres">
      <dgm:prSet presAssocID="{F65CBB20-B16C-40FC-A2C7-A62068595D21}" presName="imagSh" presStyleLbl="bgImgPlace1" presStyleIdx="1" presStyleCnt="3"/>
      <dgm:spPr/>
      <dgm:t>
        <a:bodyPr/>
        <a:lstStyle/>
        <a:p>
          <a:endParaRPr lang="es-MX"/>
        </a:p>
      </dgm:t>
    </dgm:pt>
    <dgm:pt modelId="{8D6F0F44-484D-4DFC-80F3-61401A4310BE}" type="pres">
      <dgm:prSet presAssocID="{F65CBB20-B16C-40FC-A2C7-A62068595D21}" presName="txNode" presStyleLbl="node1" presStyleIdx="1" presStyleCnt="3" custLinFactNeighborX="-4965" custLinFactNeighborY="-310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4B1505-0C1D-4802-984D-8A8BE7B4164D}" type="pres">
      <dgm:prSet presAssocID="{7439C009-0AF9-4AAD-AE01-BB6E27B3674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7F573D0D-FAD5-4427-AD8C-D68F5F9EAE6B}" type="pres">
      <dgm:prSet presAssocID="{7439C009-0AF9-4AAD-AE01-BB6E27B3674C}" presName="connTx" presStyleLbl="sibTrans2D1" presStyleIdx="1" presStyleCnt="2"/>
      <dgm:spPr/>
      <dgm:t>
        <a:bodyPr/>
        <a:lstStyle/>
        <a:p>
          <a:endParaRPr lang="es-MX"/>
        </a:p>
      </dgm:t>
    </dgm:pt>
    <dgm:pt modelId="{E889BC2D-229E-4F2B-B61C-0F8BCAD6961D}" type="pres">
      <dgm:prSet presAssocID="{97717445-398B-47B9-BF17-B07C915EC1D5}" presName="composite" presStyleCnt="0"/>
      <dgm:spPr/>
      <dgm:t>
        <a:bodyPr/>
        <a:lstStyle/>
        <a:p>
          <a:endParaRPr lang="es-MX"/>
        </a:p>
      </dgm:t>
    </dgm:pt>
    <dgm:pt modelId="{BEE347A5-D7C9-4F33-85E1-AC8EFC4D89F8}" type="pres">
      <dgm:prSet presAssocID="{97717445-398B-47B9-BF17-B07C915EC1D5}" presName="imagSh" presStyleLbl="bgImgPlace1" presStyleIdx="2" presStyleCnt="3"/>
      <dgm:spPr/>
      <dgm:t>
        <a:bodyPr/>
        <a:lstStyle/>
        <a:p>
          <a:endParaRPr lang="es-MX"/>
        </a:p>
      </dgm:t>
    </dgm:pt>
    <dgm:pt modelId="{F910C24A-840B-4636-B01F-D691114F86F4}" type="pres">
      <dgm:prSet presAssocID="{97717445-398B-47B9-BF17-B07C915EC1D5}" presName="txNode" presStyleLbl="node1" presStyleIdx="2" presStyleCnt="3" custLinFactNeighborX="212" custLinFactNeighborY="-304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A99982-A51E-4F7F-8115-960FBBF06590}" type="presOf" srcId="{97717445-398B-47B9-BF17-B07C915EC1D5}" destId="{F910C24A-840B-4636-B01F-D691114F86F4}" srcOrd="0" destOrd="0" presId="urn:microsoft.com/office/officeart/2005/8/layout/hProcess10"/>
    <dgm:cxn modelId="{3DA2B145-F3A7-4848-A84E-17A7E9474522}" srcId="{C07A344D-47C3-4722-AD9A-B4DDA5E90A4A}" destId="{97717445-398B-47B9-BF17-B07C915EC1D5}" srcOrd="2" destOrd="0" parTransId="{B15CEBB3-34AA-4137-BB15-812D4A8D1DBA}" sibTransId="{E097D58E-5C32-4AAF-B9FE-BD72989F7650}"/>
    <dgm:cxn modelId="{84EAE1F0-4563-43EA-87C3-7F9C0EC9AC9D}" type="presOf" srcId="{7439C009-0AF9-4AAD-AE01-BB6E27B3674C}" destId="{CE4B1505-0C1D-4802-984D-8A8BE7B4164D}" srcOrd="0" destOrd="0" presId="urn:microsoft.com/office/officeart/2005/8/layout/hProcess10"/>
    <dgm:cxn modelId="{E50004DD-DD0B-47DA-B9BD-A92436D5688C}" type="presOf" srcId="{7439C009-0AF9-4AAD-AE01-BB6E27B3674C}" destId="{7F573D0D-FAD5-4427-AD8C-D68F5F9EAE6B}" srcOrd="1" destOrd="0" presId="urn:microsoft.com/office/officeart/2005/8/layout/hProcess10"/>
    <dgm:cxn modelId="{5F8D7567-7D3A-4137-93CE-B3C2DBA8066A}" srcId="{C07A344D-47C3-4722-AD9A-B4DDA5E90A4A}" destId="{C3B676F8-34B2-4BAA-8451-A1618C63DD2A}" srcOrd="0" destOrd="0" parTransId="{1645FD7A-B1C7-4DE2-B90E-DCF23C25D0BF}" sibTransId="{C04CF80F-BC86-4718-9E95-B98C95053866}"/>
    <dgm:cxn modelId="{562A50B5-174A-45BB-A7AA-009540AAC42D}" type="presOf" srcId="{C04CF80F-BC86-4718-9E95-B98C95053866}" destId="{E6269893-032D-4195-BAC4-298748678C7C}" srcOrd="1" destOrd="0" presId="urn:microsoft.com/office/officeart/2005/8/layout/hProcess10"/>
    <dgm:cxn modelId="{302FEE59-4DD1-42C6-B56E-E508FDAC8C58}" type="presOf" srcId="{C04CF80F-BC86-4718-9E95-B98C95053866}" destId="{1880B2C0-6DBA-4E9D-B804-431D25F50F5F}" srcOrd="0" destOrd="0" presId="urn:microsoft.com/office/officeart/2005/8/layout/hProcess10"/>
    <dgm:cxn modelId="{8EAAA980-766F-4F36-84FA-F1E8C17B6068}" srcId="{C07A344D-47C3-4722-AD9A-B4DDA5E90A4A}" destId="{F65CBB20-B16C-40FC-A2C7-A62068595D21}" srcOrd="1" destOrd="0" parTransId="{E6A163B6-6F0C-47C1-BCF2-D717EEFC5D95}" sibTransId="{7439C009-0AF9-4AAD-AE01-BB6E27B3674C}"/>
    <dgm:cxn modelId="{B927C1EA-4BF9-448A-AACB-CF7D039795C8}" type="presOf" srcId="{C3B676F8-34B2-4BAA-8451-A1618C63DD2A}" destId="{0CC65C4C-0923-49B1-A37E-87641CD881AF}" srcOrd="0" destOrd="0" presId="urn:microsoft.com/office/officeart/2005/8/layout/hProcess10"/>
    <dgm:cxn modelId="{DA6C20F9-DCB7-4253-B020-3B4A0BE95B68}" type="presOf" srcId="{C07A344D-47C3-4722-AD9A-B4DDA5E90A4A}" destId="{1CC6098A-D4FB-49FE-8021-F424EEB2D648}" srcOrd="0" destOrd="0" presId="urn:microsoft.com/office/officeart/2005/8/layout/hProcess10"/>
    <dgm:cxn modelId="{DC10B724-027D-4EAA-8BC8-B6E6D862E5E8}" type="presOf" srcId="{F65CBB20-B16C-40FC-A2C7-A62068595D21}" destId="{8D6F0F44-484D-4DFC-80F3-61401A4310BE}" srcOrd="0" destOrd="0" presId="urn:microsoft.com/office/officeart/2005/8/layout/hProcess10"/>
    <dgm:cxn modelId="{9F5AA852-36C4-4AD6-814D-88D0D64BD5D5}" type="presParOf" srcId="{1CC6098A-D4FB-49FE-8021-F424EEB2D648}" destId="{157C2EC4-A478-46CF-9F64-87DDF799A47B}" srcOrd="0" destOrd="0" presId="urn:microsoft.com/office/officeart/2005/8/layout/hProcess10"/>
    <dgm:cxn modelId="{2D6BCAC8-9EEE-4FA1-B2F4-133C345C50D1}" type="presParOf" srcId="{157C2EC4-A478-46CF-9F64-87DDF799A47B}" destId="{D96D623F-2EF0-4810-BF30-30A698982113}" srcOrd="0" destOrd="0" presId="urn:microsoft.com/office/officeart/2005/8/layout/hProcess10"/>
    <dgm:cxn modelId="{5BA78F17-1104-4C09-AF85-17F88CEDE926}" type="presParOf" srcId="{157C2EC4-A478-46CF-9F64-87DDF799A47B}" destId="{0CC65C4C-0923-49B1-A37E-87641CD881AF}" srcOrd="1" destOrd="0" presId="urn:microsoft.com/office/officeart/2005/8/layout/hProcess10"/>
    <dgm:cxn modelId="{D0AC02ED-B65B-4207-94ED-85391B6C80E9}" type="presParOf" srcId="{1CC6098A-D4FB-49FE-8021-F424EEB2D648}" destId="{1880B2C0-6DBA-4E9D-B804-431D25F50F5F}" srcOrd="1" destOrd="0" presId="urn:microsoft.com/office/officeart/2005/8/layout/hProcess10"/>
    <dgm:cxn modelId="{43C09836-DE64-4C95-8116-599EA8BED289}" type="presParOf" srcId="{1880B2C0-6DBA-4E9D-B804-431D25F50F5F}" destId="{E6269893-032D-4195-BAC4-298748678C7C}" srcOrd="0" destOrd="0" presId="urn:microsoft.com/office/officeart/2005/8/layout/hProcess10"/>
    <dgm:cxn modelId="{2E1AB759-4E49-4523-A07D-7EEB400E02A7}" type="presParOf" srcId="{1CC6098A-D4FB-49FE-8021-F424EEB2D648}" destId="{14C904B9-DF24-4CCD-B918-D7C1B5A953AE}" srcOrd="2" destOrd="0" presId="urn:microsoft.com/office/officeart/2005/8/layout/hProcess10"/>
    <dgm:cxn modelId="{BAA20E73-EDED-4289-929F-AFCEB1D42DFD}" type="presParOf" srcId="{14C904B9-DF24-4CCD-B918-D7C1B5A953AE}" destId="{CA4A67B6-E422-4A2D-9DA2-9A92E94C1046}" srcOrd="0" destOrd="0" presId="urn:microsoft.com/office/officeart/2005/8/layout/hProcess10"/>
    <dgm:cxn modelId="{19B2FC0E-A149-4EAF-A133-2FBE98B287DB}" type="presParOf" srcId="{14C904B9-DF24-4CCD-B918-D7C1B5A953AE}" destId="{8D6F0F44-484D-4DFC-80F3-61401A4310BE}" srcOrd="1" destOrd="0" presId="urn:microsoft.com/office/officeart/2005/8/layout/hProcess10"/>
    <dgm:cxn modelId="{08052310-2511-46F3-A244-9188105B8AF6}" type="presParOf" srcId="{1CC6098A-D4FB-49FE-8021-F424EEB2D648}" destId="{CE4B1505-0C1D-4802-984D-8A8BE7B4164D}" srcOrd="3" destOrd="0" presId="urn:microsoft.com/office/officeart/2005/8/layout/hProcess10"/>
    <dgm:cxn modelId="{4162A90C-2A30-404C-A2B6-19A777223402}" type="presParOf" srcId="{CE4B1505-0C1D-4802-984D-8A8BE7B4164D}" destId="{7F573D0D-FAD5-4427-AD8C-D68F5F9EAE6B}" srcOrd="0" destOrd="0" presId="urn:microsoft.com/office/officeart/2005/8/layout/hProcess10"/>
    <dgm:cxn modelId="{8EBCF3F1-DC17-4368-9013-0B163FF90942}" type="presParOf" srcId="{1CC6098A-D4FB-49FE-8021-F424EEB2D648}" destId="{E889BC2D-229E-4F2B-B61C-0F8BCAD6961D}" srcOrd="4" destOrd="0" presId="urn:microsoft.com/office/officeart/2005/8/layout/hProcess10"/>
    <dgm:cxn modelId="{9C3FC9A6-4874-4F94-B3ED-BAD561F5B859}" type="presParOf" srcId="{E889BC2D-229E-4F2B-B61C-0F8BCAD6961D}" destId="{BEE347A5-D7C9-4F33-85E1-AC8EFC4D89F8}" srcOrd="0" destOrd="0" presId="urn:microsoft.com/office/officeart/2005/8/layout/hProcess10"/>
    <dgm:cxn modelId="{6B709FBF-79E6-40C0-B0E7-51A6CE76C9B9}" type="presParOf" srcId="{E889BC2D-229E-4F2B-B61C-0F8BCAD6961D}" destId="{F910C24A-840B-4636-B01F-D691114F86F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A060EF-8904-4207-B12C-1480131F85CA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D1A981F0-D66D-46C2-AA97-00EDD8888889}">
      <dgm:prSet/>
      <dgm:spPr/>
      <dgm:t>
        <a:bodyPr/>
        <a:lstStyle/>
        <a:p>
          <a:pPr rtl="0"/>
          <a:r>
            <a:rPr lang="es-ES" dirty="0" smtClean="0"/>
            <a:t>G:  Lo que nos gustaría conseguir</a:t>
          </a:r>
          <a:endParaRPr lang="es-MX" dirty="0"/>
        </a:p>
      </dgm:t>
    </dgm:pt>
    <dgm:pt modelId="{7D6CF79D-4EAE-40D8-A603-09D2FBB88FC4}" type="parTrans" cxnId="{4F185100-1643-4C26-8A62-F781226708DB}">
      <dgm:prSet/>
      <dgm:spPr/>
      <dgm:t>
        <a:bodyPr/>
        <a:lstStyle/>
        <a:p>
          <a:endParaRPr lang="es-MX"/>
        </a:p>
      </dgm:t>
    </dgm:pt>
    <dgm:pt modelId="{A02406B9-51D9-43E9-8FCE-637381CEABE9}" type="sibTrans" cxnId="{4F185100-1643-4C26-8A62-F781226708DB}">
      <dgm:prSet/>
      <dgm:spPr/>
      <dgm:t>
        <a:bodyPr/>
        <a:lstStyle/>
        <a:p>
          <a:endParaRPr lang="es-MX"/>
        </a:p>
      </dgm:t>
    </dgm:pt>
    <dgm:pt modelId="{5596BB79-87EF-4722-9ECB-34989C74AD96}">
      <dgm:prSet/>
      <dgm:spPr/>
      <dgm:t>
        <a:bodyPr/>
        <a:lstStyle/>
        <a:p>
          <a:pPr rtl="0"/>
          <a:r>
            <a:rPr lang="es-ES" smtClean="0"/>
            <a:t>P: Lo que pretendemos conseguir</a:t>
          </a:r>
          <a:endParaRPr lang="es-MX"/>
        </a:p>
      </dgm:t>
    </dgm:pt>
    <dgm:pt modelId="{4C725668-2939-4A4C-875F-2A91EA200119}" type="parTrans" cxnId="{17C4E4E5-F308-4B94-B51B-B716E68CECBA}">
      <dgm:prSet/>
      <dgm:spPr/>
      <dgm:t>
        <a:bodyPr/>
        <a:lstStyle/>
        <a:p>
          <a:endParaRPr lang="es-MX"/>
        </a:p>
      </dgm:t>
    </dgm:pt>
    <dgm:pt modelId="{A846CDEC-030E-42B3-8E55-3C198819D2FC}" type="sibTrans" cxnId="{17C4E4E5-F308-4B94-B51B-B716E68CECBA}">
      <dgm:prSet/>
      <dgm:spPr/>
      <dgm:t>
        <a:bodyPr/>
        <a:lstStyle/>
        <a:p>
          <a:endParaRPr lang="es-MX"/>
        </a:p>
      </dgm:t>
    </dgm:pt>
    <dgm:pt modelId="{D9054C45-825C-4B7D-BE48-71D14A962D5E}">
      <dgm:prSet/>
      <dgm:spPr/>
      <dgm:t>
        <a:bodyPr/>
        <a:lstStyle/>
        <a:p>
          <a:pPr rtl="0"/>
          <a:r>
            <a:rPr lang="es-ES" smtClean="0"/>
            <a:t>T: Lo que tenemos que conseguir</a:t>
          </a:r>
          <a:endParaRPr lang="es-MX"/>
        </a:p>
      </dgm:t>
    </dgm:pt>
    <dgm:pt modelId="{7717BA1A-E591-47E7-A8E1-89E8D520F1C5}" type="parTrans" cxnId="{D1C5228C-00D2-4EA4-8173-7382A19A26C8}">
      <dgm:prSet/>
      <dgm:spPr/>
      <dgm:t>
        <a:bodyPr/>
        <a:lstStyle/>
        <a:p>
          <a:endParaRPr lang="es-MX"/>
        </a:p>
      </dgm:t>
    </dgm:pt>
    <dgm:pt modelId="{C07089DF-4005-4783-8A0B-76C1E68BDCEA}" type="sibTrans" cxnId="{D1C5228C-00D2-4EA4-8173-7382A19A26C8}">
      <dgm:prSet/>
      <dgm:spPr/>
      <dgm:t>
        <a:bodyPr/>
        <a:lstStyle/>
        <a:p>
          <a:endParaRPr lang="es-MX"/>
        </a:p>
      </dgm:t>
    </dgm:pt>
    <dgm:pt modelId="{2D8CD17C-8187-4E8D-BCF9-9F86D86F3725}" type="pres">
      <dgm:prSet presAssocID="{F9A060EF-8904-4207-B12C-1480131F85C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389769-578C-4DB3-A780-3F5C2A892410}" type="pres">
      <dgm:prSet presAssocID="{D1A981F0-D66D-46C2-AA97-00EDD8888889}" presName="circ1" presStyleLbl="vennNode1" presStyleIdx="0" presStyleCnt="3"/>
      <dgm:spPr/>
      <dgm:t>
        <a:bodyPr/>
        <a:lstStyle/>
        <a:p>
          <a:endParaRPr lang="es-MX"/>
        </a:p>
      </dgm:t>
    </dgm:pt>
    <dgm:pt modelId="{EB1D4DB2-5140-48D5-BFDE-412ED41C03D9}" type="pres">
      <dgm:prSet presAssocID="{D1A981F0-D66D-46C2-AA97-00EDD88888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74A64E-96D5-4E09-833C-E638BAAA7BD3}" type="pres">
      <dgm:prSet presAssocID="{5596BB79-87EF-4722-9ECB-34989C74AD96}" presName="circ2" presStyleLbl="vennNode1" presStyleIdx="1" presStyleCnt="3"/>
      <dgm:spPr/>
      <dgm:t>
        <a:bodyPr/>
        <a:lstStyle/>
        <a:p>
          <a:endParaRPr lang="es-MX"/>
        </a:p>
      </dgm:t>
    </dgm:pt>
    <dgm:pt modelId="{B84A190E-A419-44AC-BF4B-05D85A5F51A1}" type="pres">
      <dgm:prSet presAssocID="{5596BB79-87EF-4722-9ECB-34989C74AD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3AB79D-3B87-41EB-A67B-90619043F1DD}" type="pres">
      <dgm:prSet presAssocID="{D9054C45-825C-4B7D-BE48-71D14A962D5E}" presName="circ3" presStyleLbl="vennNode1" presStyleIdx="2" presStyleCnt="3"/>
      <dgm:spPr/>
      <dgm:t>
        <a:bodyPr/>
        <a:lstStyle/>
        <a:p>
          <a:endParaRPr lang="es-MX"/>
        </a:p>
      </dgm:t>
    </dgm:pt>
    <dgm:pt modelId="{DA9A4438-E03F-461E-9AD0-AF32F34E1CAC}" type="pres">
      <dgm:prSet presAssocID="{D9054C45-825C-4B7D-BE48-71D14A962D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C5228C-00D2-4EA4-8173-7382A19A26C8}" srcId="{F9A060EF-8904-4207-B12C-1480131F85CA}" destId="{D9054C45-825C-4B7D-BE48-71D14A962D5E}" srcOrd="2" destOrd="0" parTransId="{7717BA1A-E591-47E7-A8E1-89E8D520F1C5}" sibTransId="{C07089DF-4005-4783-8A0B-76C1E68BDCEA}"/>
    <dgm:cxn modelId="{C8D3C3A8-D3C0-4AA3-A3B3-5082417FCA43}" type="presOf" srcId="{D1A981F0-D66D-46C2-AA97-00EDD8888889}" destId="{9F389769-578C-4DB3-A780-3F5C2A892410}" srcOrd="0" destOrd="0" presId="urn:microsoft.com/office/officeart/2005/8/layout/venn1"/>
    <dgm:cxn modelId="{27AA10EB-A2EE-4BB5-889E-10C9C1F48743}" type="presOf" srcId="{D9054C45-825C-4B7D-BE48-71D14A962D5E}" destId="{DA9A4438-E03F-461E-9AD0-AF32F34E1CAC}" srcOrd="1" destOrd="0" presId="urn:microsoft.com/office/officeart/2005/8/layout/venn1"/>
    <dgm:cxn modelId="{17C4E4E5-F308-4B94-B51B-B716E68CECBA}" srcId="{F9A060EF-8904-4207-B12C-1480131F85CA}" destId="{5596BB79-87EF-4722-9ECB-34989C74AD96}" srcOrd="1" destOrd="0" parTransId="{4C725668-2939-4A4C-875F-2A91EA200119}" sibTransId="{A846CDEC-030E-42B3-8E55-3C198819D2FC}"/>
    <dgm:cxn modelId="{4F185100-1643-4C26-8A62-F781226708DB}" srcId="{F9A060EF-8904-4207-B12C-1480131F85CA}" destId="{D1A981F0-D66D-46C2-AA97-00EDD8888889}" srcOrd="0" destOrd="0" parTransId="{7D6CF79D-4EAE-40D8-A603-09D2FBB88FC4}" sibTransId="{A02406B9-51D9-43E9-8FCE-637381CEABE9}"/>
    <dgm:cxn modelId="{364945B8-B6F5-466C-8581-21BC60069358}" type="presOf" srcId="{D1A981F0-D66D-46C2-AA97-00EDD8888889}" destId="{EB1D4DB2-5140-48D5-BFDE-412ED41C03D9}" srcOrd="1" destOrd="0" presId="urn:microsoft.com/office/officeart/2005/8/layout/venn1"/>
    <dgm:cxn modelId="{05668643-3283-46EE-90C9-F596F0BFA76A}" type="presOf" srcId="{D9054C45-825C-4B7D-BE48-71D14A962D5E}" destId="{AC3AB79D-3B87-41EB-A67B-90619043F1DD}" srcOrd="0" destOrd="0" presId="urn:microsoft.com/office/officeart/2005/8/layout/venn1"/>
    <dgm:cxn modelId="{AAD1F4BF-AB98-4706-B589-CAA1EFFF3D6B}" type="presOf" srcId="{5596BB79-87EF-4722-9ECB-34989C74AD96}" destId="{B84A190E-A419-44AC-BF4B-05D85A5F51A1}" srcOrd="1" destOrd="0" presId="urn:microsoft.com/office/officeart/2005/8/layout/venn1"/>
    <dgm:cxn modelId="{70470FFD-E15C-4A48-843B-5AAD26FFB556}" type="presOf" srcId="{5596BB79-87EF-4722-9ECB-34989C74AD96}" destId="{4874A64E-96D5-4E09-833C-E638BAAA7BD3}" srcOrd="0" destOrd="0" presId="urn:microsoft.com/office/officeart/2005/8/layout/venn1"/>
    <dgm:cxn modelId="{90F90171-98DF-452E-9F17-05C596D99E0D}" type="presOf" srcId="{F9A060EF-8904-4207-B12C-1480131F85CA}" destId="{2D8CD17C-8187-4E8D-BCF9-9F86D86F3725}" srcOrd="0" destOrd="0" presId="urn:microsoft.com/office/officeart/2005/8/layout/venn1"/>
    <dgm:cxn modelId="{9E89FF87-8C07-4DF4-A704-4D04025A67A4}" type="presParOf" srcId="{2D8CD17C-8187-4E8D-BCF9-9F86D86F3725}" destId="{9F389769-578C-4DB3-A780-3F5C2A892410}" srcOrd="0" destOrd="0" presId="urn:microsoft.com/office/officeart/2005/8/layout/venn1"/>
    <dgm:cxn modelId="{859401B3-F80F-4C61-A8F6-69B91FD7F0AE}" type="presParOf" srcId="{2D8CD17C-8187-4E8D-BCF9-9F86D86F3725}" destId="{EB1D4DB2-5140-48D5-BFDE-412ED41C03D9}" srcOrd="1" destOrd="0" presId="urn:microsoft.com/office/officeart/2005/8/layout/venn1"/>
    <dgm:cxn modelId="{F8AEC1C5-634E-47D4-9C2D-0438E350F763}" type="presParOf" srcId="{2D8CD17C-8187-4E8D-BCF9-9F86D86F3725}" destId="{4874A64E-96D5-4E09-833C-E638BAAA7BD3}" srcOrd="2" destOrd="0" presId="urn:microsoft.com/office/officeart/2005/8/layout/venn1"/>
    <dgm:cxn modelId="{D9D5C146-7EF3-41B6-8335-8A8DCFAD85A9}" type="presParOf" srcId="{2D8CD17C-8187-4E8D-BCF9-9F86D86F3725}" destId="{B84A190E-A419-44AC-BF4B-05D85A5F51A1}" srcOrd="3" destOrd="0" presId="urn:microsoft.com/office/officeart/2005/8/layout/venn1"/>
    <dgm:cxn modelId="{555E9D85-2848-4651-A129-91D7C1E1D9CE}" type="presParOf" srcId="{2D8CD17C-8187-4E8D-BCF9-9F86D86F3725}" destId="{AC3AB79D-3B87-41EB-A67B-90619043F1DD}" srcOrd="4" destOrd="0" presId="urn:microsoft.com/office/officeart/2005/8/layout/venn1"/>
    <dgm:cxn modelId="{50D17B2A-53A8-497B-8F45-92586602802D}" type="presParOf" srcId="{2D8CD17C-8187-4E8D-BCF9-9F86D86F3725}" destId="{DA9A4438-E03F-461E-9AD0-AF32F34E1C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07E95-483C-413B-8B14-1BBCD78F21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D217ACE2-945B-40A9-824C-E8EE5F58432D}">
      <dgm:prSet/>
      <dgm:spPr/>
      <dgm:t>
        <a:bodyPr/>
        <a:lstStyle/>
        <a:p>
          <a:pPr rtl="0"/>
          <a:r>
            <a:rPr lang="es-ES" dirty="0" smtClean="0"/>
            <a:t>1. El jefe</a:t>
          </a:r>
          <a:endParaRPr lang="es-MX" dirty="0"/>
        </a:p>
      </dgm:t>
    </dgm:pt>
    <dgm:pt modelId="{5E1E3B3E-5D00-41BB-BB19-9053B01C13EC}" type="parTrans" cxnId="{728E380E-21A1-4331-8A7F-299D28CE5687}">
      <dgm:prSet/>
      <dgm:spPr/>
      <dgm:t>
        <a:bodyPr/>
        <a:lstStyle/>
        <a:p>
          <a:endParaRPr lang="es-MX"/>
        </a:p>
      </dgm:t>
    </dgm:pt>
    <dgm:pt modelId="{D349518A-EA40-4471-8099-30229BE2FABC}" type="sibTrans" cxnId="{728E380E-21A1-4331-8A7F-299D28CE5687}">
      <dgm:prSet/>
      <dgm:spPr/>
      <dgm:t>
        <a:bodyPr/>
        <a:lstStyle/>
        <a:p>
          <a:endParaRPr lang="es-MX"/>
        </a:p>
      </dgm:t>
    </dgm:pt>
    <dgm:pt modelId="{83C4EA61-14C9-405E-9464-D89E627D0578}">
      <dgm:prSet/>
      <dgm:spPr/>
      <dgm:t>
        <a:bodyPr/>
        <a:lstStyle/>
        <a:p>
          <a:pPr rtl="0"/>
          <a:r>
            <a:rPr lang="es-ES" smtClean="0"/>
            <a:t>2.  El vocero </a:t>
          </a:r>
          <a:endParaRPr lang="es-MX"/>
        </a:p>
      </dgm:t>
    </dgm:pt>
    <dgm:pt modelId="{9A85911B-445A-469B-A073-0568D9C2F34B}" type="parTrans" cxnId="{5BEF3DEA-AE39-4939-A852-DD770252B449}">
      <dgm:prSet/>
      <dgm:spPr/>
      <dgm:t>
        <a:bodyPr/>
        <a:lstStyle/>
        <a:p>
          <a:endParaRPr lang="es-MX"/>
        </a:p>
      </dgm:t>
    </dgm:pt>
    <dgm:pt modelId="{92E75F71-ABC9-4190-876F-B98BCC97849C}" type="sibTrans" cxnId="{5BEF3DEA-AE39-4939-A852-DD770252B449}">
      <dgm:prSet/>
      <dgm:spPr/>
      <dgm:t>
        <a:bodyPr/>
        <a:lstStyle/>
        <a:p>
          <a:endParaRPr lang="es-MX"/>
        </a:p>
      </dgm:t>
    </dgm:pt>
    <dgm:pt modelId="{8A6AD554-6969-47A4-A18D-84C0CE1FFF9F}">
      <dgm:prSet/>
      <dgm:spPr/>
      <dgm:t>
        <a:bodyPr/>
        <a:lstStyle/>
        <a:p>
          <a:pPr rtl="0"/>
          <a:r>
            <a:rPr lang="es-ES" smtClean="0"/>
            <a:t>3.  La persona dura</a:t>
          </a:r>
          <a:endParaRPr lang="es-MX"/>
        </a:p>
      </dgm:t>
    </dgm:pt>
    <dgm:pt modelId="{CC473B1E-10A1-4A32-BDAD-A7D41112AE8A}" type="parTrans" cxnId="{054552E8-CAD9-4BFE-8A7D-415AEABE1E93}">
      <dgm:prSet/>
      <dgm:spPr/>
      <dgm:t>
        <a:bodyPr/>
        <a:lstStyle/>
        <a:p>
          <a:endParaRPr lang="es-MX"/>
        </a:p>
      </dgm:t>
    </dgm:pt>
    <dgm:pt modelId="{2D1E4FD8-D457-426A-8BD8-24D4CBBCF255}" type="sibTrans" cxnId="{054552E8-CAD9-4BFE-8A7D-415AEABE1E93}">
      <dgm:prSet/>
      <dgm:spPr/>
      <dgm:t>
        <a:bodyPr/>
        <a:lstStyle/>
        <a:p>
          <a:endParaRPr lang="es-MX"/>
        </a:p>
      </dgm:t>
    </dgm:pt>
    <dgm:pt modelId="{8BA7B523-6E1D-4BC9-873B-EAB17604E302}">
      <dgm:prSet/>
      <dgm:spPr/>
      <dgm:t>
        <a:bodyPr/>
        <a:lstStyle/>
        <a:p>
          <a:pPr rtl="0"/>
          <a:r>
            <a:rPr lang="es-ES" smtClean="0"/>
            <a:t>4.  El amistoso</a:t>
          </a:r>
          <a:endParaRPr lang="es-MX"/>
        </a:p>
      </dgm:t>
    </dgm:pt>
    <dgm:pt modelId="{744DB12D-7F14-427C-A98E-72B8B590E248}" type="parTrans" cxnId="{4269C22C-9F1E-4CF6-A40E-B7BEA786AE96}">
      <dgm:prSet/>
      <dgm:spPr/>
      <dgm:t>
        <a:bodyPr/>
        <a:lstStyle/>
        <a:p>
          <a:endParaRPr lang="es-MX"/>
        </a:p>
      </dgm:t>
    </dgm:pt>
    <dgm:pt modelId="{33FC7BEB-9409-45DC-80E0-AA62F5D4E317}" type="sibTrans" cxnId="{4269C22C-9F1E-4CF6-A40E-B7BEA786AE96}">
      <dgm:prSet/>
      <dgm:spPr/>
      <dgm:t>
        <a:bodyPr/>
        <a:lstStyle/>
        <a:p>
          <a:endParaRPr lang="es-MX"/>
        </a:p>
      </dgm:t>
    </dgm:pt>
    <dgm:pt modelId="{2B0A4D7D-61EE-4947-B82A-C420044DE23D}">
      <dgm:prSet/>
      <dgm:spPr/>
      <dgm:t>
        <a:bodyPr/>
        <a:lstStyle/>
        <a:p>
          <a:pPr rtl="0"/>
          <a:r>
            <a:rPr lang="es-ES" smtClean="0"/>
            <a:t>5.  Analista de comportamiento</a:t>
          </a:r>
          <a:endParaRPr lang="es-MX"/>
        </a:p>
      </dgm:t>
    </dgm:pt>
    <dgm:pt modelId="{2AD957BB-0233-41DB-88D0-E206EFF8EFF3}" type="parTrans" cxnId="{C785982C-4622-4DF8-882F-C0B89DE3AE63}">
      <dgm:prSet/>
      <dgm:spPr/>
      <dgm:t>
        <a:bodyPr/>
        <a:lstStyle/>
        <a:p>
          <a:endParaRPr lang="es-MX"/>
        </a:p>
      </dgm:t>
    </dgm:pt>
    <dgm:pt modelId="{E22E162E-C446-42D4-94FF-355C2D16E1A3}" type="sibTrans" cxnId="{C785982C-4622-4DF8-882F-C0B89DE3AE63}">
      <dgm:prSet/>
      <dgm:spPr/>
      <dgm:t>
        <a:bodyPr/>
        <a:lstStyle/>
        <a:p>
          <a:endParaRPr lang="es-MX"/>
        </a:p>
      </dgm:t>
    </dgm:pt>
    <dgm:pt modelId="{5BE900DE-525F-4FAD-AED3-E4CF42202CA2}">
      <dgm:prSet/>
      <dgm:spPr/>
      <dgm:t>
        <a:bodyPr/>
        <a:lstStyle/>
        <a:p>
          <a:pPr rtl="0"/>
          <a:r>
            <a:rPr lang="es-ES" smtClean="0"/>
            <a:t>6.  Analista de información</a:t>
          </a:r>
          <a:endParaRPr lang="es-MX"/>
        </a:p>
      </dgm:t>
    </dgm:pt>
    <dgm:pt modelId="{163E655F-2EC7-411B-BBFF-A502E2D0C969}" type="parTrans" cxnId="{F427017E-BD20-4D10-AE79-049163E78292}">
      <dgm:prSet/>
      <dgm:spPr/>
      <dgm:t>
        <a:bodyPr/>
        <a:lstStyle/>
        <a:p>
          <a:endParaRPr lang="es-MX"/>
        </a:p>
      </dgm:t>
    </dgm:pt>
    <dgm:pt modelId="{2C5D3931-90E0-4942-A197-86CD8D188C07}" type="sibTrans" cxnId="{F427017E-BD20-4D10-AE79-049163E78292}">
      <dgm:prSet/>
      <dgm:spPr/>
      <dgm:t>
        <a:bodyPr/>
        <a:lstStyle/>
        <a:p>
          <a:endParaRPr lang="es-MX"/>
        </a:p>
      </dgm:t>
    </dgm:pt>
    <dgm:pt modelId="{A5840FC5-03B4-401B-89DD-FF001000AEC6}">
      <dgm:prSet/>
      <dgm:spPr/>
      <dgm:t>
        <a:bodyPr/>
        <a:lstStyle/>
        <a:p>
          <a:pPr rtl="0"/>
          <a:r>
            <a:rPr lang="es-ES" smtClean="0"/>
            <a:t>7.  Analista técnico</a:t>
          </a:r>
          <a:endParaRPr lang="es-MX"/>
        </a:p>
      </dgm:t>
    </dgm:pt>
    <dgm:pt modelId="{86F6FF7E-E62B-4A4C-BCC5-692EA1F10690}" type="parTrans" cxnId="{FB060D46-22B9-4BEC-AFD6-88887BBD05D8}">
      <dgm:prSet/>
      <dgm:spPr/>
      <dgm:t>
        <a:bodyPr/>
        <a:lstStyle/>
        <a:p>
          <a:endParaRPr lang="es-MX"/>
        </a:p>
      </dgm:t>
    </dgm:pt>
    <dgm:pt modelId="{A58B7F4D-B3A0-44BE-B32B-D4AB7EFE0416}" type="sibTrans" cxnId="{FB060D46-22B9-4BEC-AFD6-88887BBD05D8}">
      <dgm:prSet/>
      <dgm:spPr/>
      <dgm:t>
        <a:bodyPr/>
        <a:lstStyle/>
        <a:p>
          <a:endParaRPr lang="es-MX"/>
        </a:p>
      </dgm:t>
    </dgm:pt>
    <dgm:pt modelId="{A1E444AC-46F2-4D48-B565-C224147ACB64}" type="pres">
      <dgm:prSet presAssocID="{CDC07E95-483C-413B-8B14-1BBCD78F21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D9294E-2C09-4212-9640-B2B73FD578A0}" type="pres">
      <dgm:prSet presAssocID="{CDC07E95-483C-413B-8B14-1BBCD78F21D4}" presName="arrow" presStyleLbl="bgShp" presStyleIdx="0" presStyleCnt="1"/>
      <dgm:spPr/>
    </dgm:pt>
    <dgm:pt modelId="{802F1A91-8C4A-4357-B40D-12B708637349}" type="pres">
      <dgm:prSet presAssocID="{CDC07E95-483C-413B-8B14-1BBCD78F21D4}" presName="linearProcess" presStyleCnt="0"/>
      <dgm:spPr/>
    </dgm:pt>
    <dgm:pt modelId="{0FBDBE81-114B-456F-8562-D3415D6BE98F}" type="pres">
      <dgm:prSet presAssocID="{D217ACE2-945B-40A9-824C-E8EE5F58432D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63D9CC-D84D-41EB-A0B5-9071224229A2}" type="pres">
      <dgm:prSet presAssocID="{D349518A-EA40-4471-8099-30229BE2FABC}" presName="sibTrans" presStyleCnt="0"/>
      <dgm:spPr/>
    </dgm:pt>
    <dgm:pt modelId="{5A489169-BCDE-4193-8D7D-621B89626A3B}" type="pres">
      <dgm:prSet presAssocID="{83C4EA61-14C9-405E-9464-D89E627D057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264845-467C-4BED-8C60-9952AAE19D1F}" type="pres">
      <dgm:prSet presAssocID="{92E75F71-ABC9-4190-876F-B98BCC97849C}" presName="sibTrans" presStyleCnt="0"/>
      <dgm:spPr/>
    </dgm:pt>
    <dgm:pt modelId="{E555866E-0BB4-4703-9D31-A513C1B6AA42}" type="pres">
      <dgm:prSet presAssocID="{8A6AD554-6969-47A4-A18D-84C0CE1FFF9F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87F0CB-012B-4082-B8DB-7042ECF0E1EA}" type="pres">
      <dgm:prSet presAssocID="{2D1E4FD8-D457-426A-8BD8-24D4CBBCF255}" presName="sibTrans" presStyleCnt="0"/>
      <dgm:spPr/>
    </dgm:pt>
    <dgm:pt modelId="{F03176B3-F577-422C-BD0B-4E19762D530C}" type="pres">
      <dgm:prSet presAssocID="{8BA7B523-6E1D-4BC9-873B-EAB17604E30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4D3A2-ACB9-4950-95B5-A4389CE420B2}" type="pres">
      <dgm:prSet presAssocID="{33FC7BEB-9409-45DC-80E0-AA62F5D4E317}" presName="sibTrans" presStyleCnt="0"/>
      <dgm:spPr/>
    </dgm:pt>
    <dgm:pt modelId="{F55487AE-0513-4C6D-9623-E9842AD877F5}" type="pres">
      <dgm:prSet presAssocID="{2B0A4D7D-61EE-4947-B82A-C420044DE23D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9ABD09-082A-4781-91ED-2CCE3413897A}" type="pres">
      <dgm:prSet presAssocID="{E22E162E-C446-42D4-94FF-355C2D16E1A3}" presName="sibTrans" presStyleCnt="0"/>
      <dgm:spPr/>
    </dgm:pt>
    <dgm:pt modelId="{E06F1724-B4D1-4176-A272-58BAF087B326}" type="pres">
      <dgm:prSet presAssocID="{5BE900DE-525F-4FAD-AED3-E4CF42202CA2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F41D13-EC35-40C4-8281-ADB70322430E}" type="pres">
      <dgm:prSet presAssocID="{2C5D3931-90E0-4942-A197-86CD8D188C07}" presName="sibTrans" presStyleCnt="0"/>
      <dgm:spPr/>
    </dgm:pt>
    <dgm:pt modelId="{8C183549-B13D-4CE4-9B02-E4D933A6407A}" type="pres">
      <dgm:prSet presAssocID="{A5840FC5-03B4-401B-89DD-FF001000AEC6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280195-824F-4C96-BA92-10C9EAF1A7E0}" type="presOf" srcId="{8A6AD554-6969-47A4-A18D-84C0CE1FFF9F}" destId="{E555866E-0BB4-4703-9D31-A513C1B6AA42}" srcOrd="0" destOrd="0" presId="urn:microsoft.com/office/officeart/2005/8/layout/hProcess9"/>
    <dgm:cxn modelId="{054552E8-CAD9-4BFE-8A7D-415AEABE1E93}" srcId="{CDC07E95-483C-413B-8B14-1BBCD78F21D4}" destId="{8A6AD554-6969-47A4-A18D-84C0CE1FFF9F}" srcOrd="2" destOrd="0" parTransId="{CC473B1E-10A1-4A32-BDAD-A7D41112AE8A}" sibTransId="{2D1E4FD8-D457-426A-8BD8-24D4CBBCF255}"/>
    <dgm:cxn modelId="{F427017E-BD20-4D10-AE79-049163E78292}" srcId="{CDC07E95-483C-413B-8B14-1BBCD78F21D4}" destId="{5BE900DE-525F-4FAD-AED3-E4CF42202CA2}" srcOrd="5" destOrd="0" parTransId="{163E655F-2EC7-411B-BBFF-A502E2D0C969}" sibTransId="{2C5D3931-90E0-4942-A197-86CD8D188C07}"/>
    <dgm:cxn modelId="{A84DC8C8-EF9E-4552-AFC6-3CB755D4D214}" type="presOf" srcId="{CDC07E95-483C-413B-8B14-1BBCD78F21D4}" destId="{A1E444AC-46F2-4D48-B565-C224147ACB64}" srcOrd="0" destOrd="0" presId="urn:microsoft.com/office/officeart/2005/8/layout/hProcess9"/>
    <dgm:cxn modelId="{C785982C-4622-4DF8-882F-C0B89DE3AE63}" srcId="{CDC07E95-483C-413B-8B14-1BBCD78F21D4}" destId="{2B0A4D7D-61EE-4947-B82A-C420044DE23D}" srcOrd="4" destOrd="0" parTransId="{2AD957BB-0233-41DB-88D0-E206EFF8EFF3}" sibTransId="{E22E162E-C446-42D4-94FF-355C2D16E1A3}"/>
    <dgm:cxn modelId="{4269C22C-9F1E-4CF6-A40E-B7BEA786AE96}" srcId="{CDC07E95-483C-413B-8B14-1BBCD78F21D4}" destId="{8BA7B523-6E1D-4BC9-873B-EAB17604E302}" srcOrd="3" destOrd="0" parTransId="{744DB12D-7F14-427C-A98E-72B8B590E248}" sibTransId="{33FC7BEB-9409-45DC-80E0-AA62F5D4E317}"/>
    <dgm:cxn modelId="{EA0D11A1-E72C-4F37-BF8B-568C0DA14B00}" type="presOf" srcId="{5BE900DE-525F-4FAD-AED3-E4CF42202CA2}" destId="{E06F1724-B4D1-4176-A272-58BAF087B326}" srcOrd="0" destOrd="0" presId="urn:microsoft.com/office/officeart/2005/8/layout/hProcess9"/>
    <dgm:cxn modelId="{FE178931-73CC-4ACC-8765-CD35DF2A94FB}" type="presOf" srcId="{83C4EA61-14C9-405E-9464-D89E627D0578}" destId="{5A489169-BCDE-4193-8D7D-621B89626A3B}" srcOrd="0" destOrd="0" presId="urn:microsoft.com/office/officeart/2005/8/layout/hProcess9"/>
    <dgm:cxn modelId="{7D6B710C-3199-4D6F-8BE0-C6E104F4702A}" type="presOf" srcId="{8BA7B523-6E1D-4BC9-873B-EAB17604E302}" destId="{F03176B3-F577-422C-BD0B-4E19762D530C}" srcOrd="0" destOrd="0" presId="urn:microsoft.com/office/officeart/2005/8/layout/hProcess9"/>
    <dgm:cxn modelId="{728E380E-21A1-4331-8A7F-299D28CE5687}" srcId="{CDC07E95-483C-413B-8B14-1BBCD78F21D4}" destId="{D217ACE2-945B-40A9-824C-E8EE5F58432D}" srcOrd="0" destOrd="0" parTransId="{5E1E3B3E-5D00-41BB-BB19-9053B01C13EC}" sibTransId="{D349518A-EA40-4471-8099-30229BE2FABC}"/>
    <dgm:cxn modelId="{F1D712C0-819A-48C5-8F23-7636296C814C}" type="presOf" srcId="{A5840FC5-03B4-401B-89DD-FF001000AEC6}" destId="{8C183549-B13D-4CE4-9B02-E4D933A6407A}" srcOrd="0" destOrd="0" presId="urn:microsoft.com/office/officeart/2005/8/layout/hProcess9"/>
    <dgm:cxn modelId="{C221534A-3749-4D11-A18E-8DFC841D309C}" type="presOf" srcId="{D217ACE2-945B-40A9-824C-E8EE5F58432D}" destId="{0FBDBE81-114B-456F-8562-D3415D6BE98F}" srcOrd="0" destOrd="0" presId="urn:microsoft.com/office/officeart/2005/8/layout/hProcess9"/>
    <dgm:cxn modelId="{FB060D46-22B9-4BEC-AFD6-88887BBD05D8}" srcId="{CDC07E95-483C-413B-8B14-1BBCD78F21D4}" destId="{A5840FC5-03B4-401B-89DD-FF001000AEC6}" srcOrd="6" destOrd="0" parTransId="{86F6FF7E-E62B-4A4C-BCC5-692EA1F10690}" sibTransId="{A58B7F4D-B3A0-44BE-B32B-D4AB7EFE0416}"/>
    <dgm:cxn modelId="{5BEF3DEA-AE39-4939-A852-DD770252B449}" srcId="{CDC07E95-483C-413B-8B14-1BBCD78F21D4}" destId="{83C4EA61-14C9-405E-9464-D89E627D0578}" srcOrd="1" destOrd="0" parTransId="{9A85911B-445A-469B-A073-0568D9C2F34B}" sibTransId="{92E75F71-ABC9-4190-876F-B98BCC97849C}"/>
    <dgm:cxn modelId="{3D093DB9-3A2A-47F5-9CDF-C3CC96F0B663}" type="presOf" srcId="{2B0A4D7D-61EE-4947-B82A-C420044DE23D}" destId="{F55487AE-0513-4C6D-9623-E9842AD877F5}" srcOrd="0" destOrd="0" presId="urn:microsoft.com/office/officeart/2005/8/layout/hProcess9"/>
    <dgm:cxn modelId="{D76A349B-83B8-4414-9B96-8400294990B4}" type="presParOf" srcId="{A1E444AC-46F2-4D48-B565-C224147ACB64}" destId="{D8D9294E-2C09-4212-9640-B2B73FD578A0}" srcOrd="0" destOrd="0" presId="urn:microsoft.com/office/officeart/2005/8/layout/hProcess9"/>
    <dgm:cxn modelId="{160ABFC6-A937-49E5-975F-A1BC3F0F1169}" type="presParOf" srcId="{A1E444AC-46F2-4D48-B565-C224147ACB64}" destId="{802F1A91-8C4A-4357-B40D-12B708637349}" srcOrd="1" destOrd="0" presId="urn:microsoft.com/office/officeart/2005/8/layout/hProcess9"/>
    <dgm:cxn modelId="{6544AEE4-6969-43F6-8BDE-62EB4420872C}" type="presParOf" srcId="{802F1A91-8C4A-4357-B40D-12B708637349}" destId="{0FBDBE81-114B-456F-8562-D3415D6BE98F}" srcOrd="0" destOrd="0" presId="urn:microsoft.com/office/officeart/2005/8/layout/hProcess9"/>
    <dgm:cxn modelId="{671A8EDF-9069-439C-80FD-51AA208A08D2}" type="presParOf" srcId="{802F1A91-8C4A-4357-B40D-12B708637349}" destId="{BD63D9CC-D84D-41EB-A0B5-9071224229A2}" srcOrd="1" destOrd="0" presId="urn:microsoft.com/office/officeart/2005/8/layout/hProcess9"/>
    <dgm:cxn modelId="{CCAAA8AB-A74E-4D75-B615-AFEA41E0FB88}" type="presParOf" srcId="{802F1A91-8C4A-4357-B40D-12B708637349}" destId="{5A489169-BCDE-4193-8D7D-621B89626A3B}" srcOrd="2" destOrd="0" presId="urn:microsoft.com/office/officeart/2005/8/layout/hProcess9"/>
    <dgm:cxn modelId="{00FA15C7-2A5F-4FE4-8E56-5F6E9EF509B1}" type="presParOf" srcId="{802F1A91-8C4A-4357-B40D-12B708637349}" destId="{2E264845-467C-4BED-8C60-9952AAE19D1F}" srcOrd="3" destOrd="0" presId="urn:microsoft.com/office/officeart/2005/8/layout/hProcess9"/>
    <dgm:cxn modelId="{7722D125-B28C-431C-9346-D46FE3D03B52}" type="presParOf" srcId="{802F1A91-8C4A-4357-B40D-12B708637349}" destId="{E555866E-0BB4-4703-9D31-A513C1B6AA42}" srcOrd="4" destOrd="0" presId="urn:microsoft.com/office/officeart/2005/8/layout/hProcess9"/>
    <dgm:cxn modelId="{2FEF1933-07F1-4963-B26D-FD69F0C980F5}" type="presParOf" srcId="{802F1A91-8C4A-4357-B40D-12B708637349}" destId="{E587F0CB-012B-4082-B8DB-7042ECF0E1EA}" srcOrd="5" destOrd="0" presId="urn:microsoft.com/office/officeart/2005/8/layout/hProcess9"/>
    <dgm:cxn modelId="{EB4C6C0B-8A5B-426D-9386-728C7C1ECAAD}" type="presParOf" srcId="{802F1A91-8C4A-4357-B40D-12B708637349}" destId="{F03176B3-F577-422C-BD0B-4E19762D530C}" srcOrd="6" destOrd="0" presId="urn:microsoft.com/office/officeart/2005/8/layout/hProcess9"/>
    <dgm:cxn modelId="{F94CE822-E92E-400A-853A-A6B67BFC5FF1}" type="presParOf" srcId="{802F1A91-8C4A-4357-B40D-12B708637349}" destId="{60C4D3A2-ACB9-4950-95B5-A4389CE420B2}" srcOrd="7" destOrd="0" presId="urn:microsoft.com/office/officeart/2005/8/layout/hProcess9"/>
    <dgm:cxn modelId="{761EC590-AD88-44CF-8814-18DEC92A18B1}" type="presParOf" srcId="{802F1A91-8C4A-4357-B40D-12B708637349}" destId="{F55487AE-0513-4C6D-9623-E9842AD877F5}" srcOrd="8" destOrd="0" presId="urn:microsoft.com/office/officeart/2005/8/layout/hProcess9"/>
    <dgm:cxn modelId="{E34AB0C4-4F40-4614-AFE1-F14A472F75E9}" type="presParOf" srcId="{802F1A91-8C4A-4357-B40D-12B708637349}" destId="{8B9ABD09-082A-4781-91ED-2CCE3413897A}" srcOrd="9" destOrd="0" presId="urn:microsoft.com/office/officeart/2005/8/layout/hProcess9"/>
    <dgm:cxn modelId="{DC510A17-21EE-4C87-8B9E-4B341090A300}" type="presParOf" srcId="{802F1A91-8C4A-4357-B40D-12B708637349}" destId="{E06F1724-B4D1-4176-A272-58BAF087B326}" srcOrd="10" destOrd="0" presId="urn:microsoft.com/office/officeart/2005/8/layout/hProcess9"/>
    <dgm:cxn modelId="{422CBC21-9A77-4141-BD37-F42C39BA3BC0}" type="presParOf" srcId="{802F1A91-8C4A-4357-B40D-12B708637349}" destId="{32F41D13-EC35-40C4-8281-ADB70322430E}" srcOrd="11" destOrd="0" presId="urn:microsoft.com/office/officeart/2005/8/layout/hProcess9"/>
    <dgm:cxn modelId="{77897A5A-C09E-4DA4-8BF4-C43A98DDD3F8}" type="presParOf" srcId="{802F1A91-8C4A-4357-B40D-12B708637349}" destId="{8C183549-B13D-4CE4-9B02-E4D933A6407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30D586-7B2D-F940-BBCB-34B03A6AC4C4}" type="doc">
      <dgm:prSet loTypeId="urn:microsoft.com/office/officeart/2005/8/layout/radial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6CAE27-7DAC-6144-8DCF-74B1AFA42D5B}">
      <dgm:prSet phldrT="[Texto]"/>
      <dgm:spPr/>
      <dgm:t>
        <a:bodyPr/>
        <a:lstStyle/>
        <a:p>
          <a:r>
            <a:rPr lang="es-ES" b="1" dirty="0" smtClean="0"/>
            <a:t>Habilidad para negociar</a:t>
          </a:r>
          <a:endParaRPr lang="es-ES" b="1" dirty="0"/>
        </a:p>
      </dgm:t>
    </dgm:pt>
    <dgm:pt modelId="{E2FC1B68-9ADE-5A40-B8FF-EC5398779907}" type="parTrans" cxnId="{E088A0A2-9EBB-D04B-9E10-4381A222604E}">
      <dgm:prSet/>
      <dgm:spPr/>
      <dgm:t>
        <a:bodyPr/>
        <a:lstStyle/>
        <a:p>
          <a:endParaRPr lang="es-ES"/>
        </a:p>
      </dgm:t>
    </dgm:pt>
    <dgm:pt modelId="{7E3798ED-EF2C-E643-85CD-3B0F2B37C259}" type="sibTrans" cxnId="{E088A0A2-9EBB-D04B-9E10-4381A222604E}">
      <dgm:prSet/>
      <dgm:spPr/>
      <dgm:t>
        <a:bodyPr/>
        <a:lstStyle/>
        <a:p>
          <a:endParaRPr lang="es-ES"/>
        </a:p>
      </dgm:t>
    </dgm:pt>
    <dgm:pt modelId="{7EE9050F-C95E-314C-BA7B-BB9699CFB78A}">
      <dgm:prSet phldrT="[Texto]"/>
      <dgm:spPr/>
      <dgm:t>
        <a:bodyPr/>
        <a:lstStyle/>
        <a:p>
          <a:r>
            <a:rPr lang="es-ES" b="1" dirty="0" smtClean="0"/>
            <a:t>Capacidad</a:t>
          </a:r>
          <a:endParaRPr lang="es-ES" b="1" dirty="0"/>
        </a:p>
      </dgm:t>
    </dgm:pt>
    <dgm:pt modelId="{BA50C543-FCB8-764D-B7B7-5AFD50602EB6}" type="parTrans" cxnId="{1CF909C0-3750-F944-8E88-832088ECB6F4}">
      <dgm:prSet/>
      <dgm:spPr/>
      <dgm:t>
        <a:bodyPr/>
        <a:lstStyle/>
        <a:p>
          <a:endParaRPr lang="es-ES"/>
        </a:p>
      </dgm:t>
    </dgm:pt>
    <dgm:pt modelId="{CE4465E8-CC56-7548-87F1-A32732ED58B0}" type="sibTrans" cxnId="{1CF909C0-3750-F944-8E88-832088ECB6F4}">
      <dgm:prSet/>
      <dgm:spPr/>
      <dgm:t>
        <a:bodyPr/>
        <a:lstStyle/>
        <a:p>
          <a:endParaRPr lang="es-ES"/>
        </a:p>
      </dgm:t>
    </dgm:pt>
    <dgm:pt modelId="{D3FFAC2B-BF63-F142-9D31-27B8D81CD741}">
      <dgm:prSet phldrT="[Texto]"/>
      <dgm:spPr/>
      <dgm:t>
        <a:bodyPr/>
        <a:lstStyle/>
        <a:p>
          <a:r>
            <a:rPr lang="es-ES" b="1" dirty="0" smtClean="0"/>
            <a:t>Personalidad</a:t>
          </a:r>
          <a:endParaRPr lang="es-ES" b="1" dirty="0"/>
        </a:p>
      </dgm:t>
    </dgm:pt>
    <dgm:pt modelId="{85B6B9D6-40F9-0D48-A055-0C07C91A23E3}" type="parTrans" cxnId="{875255BD-3442-B64C-B13F-67AD67ADDF54}">
      <dgm:prSet/>
      <dgm:spPr/>
      <dgm:t>
        <a:bodyPr/>
        <a:lstStyle/>
        <a:p>
          <a:endParaRPr lang="es-ES"/>
        </a:p>
      </dgm:t>
    </dgm:pt>
    <dgm:pt modelId="{7A0727D7-7FD1-E047-83BB-27925D37DDEC}" type="sibTrans" cxnId="{875255BD-3442-B64C-B13F-67AD67ADDF54}">
      <dgm:prSet/>
      <dgm:spPr/>
      <dgm:t>
        <a:bodyPr/>
        <a:lstStyle/>
        <a:p>
          <a:endParaRPr lang="es-ES"/>
        </a:p>
      </dgm:t>
    </dgm:pt>
    <dgm:pt modelId="{06B8493D-7450-424A-87E5-D18D0059B731}">
      <dgm:prSet phldrT="[Texto]"/>
      <dgm:spPr/>
      <dgm:t>
        <a:bodyPr/>
        <a:lstStyle/>
        <a:p>
          <a:r>
            <a:rPr lang="es-ES" b="1" dirty="0" smtClean="0"/>
            <a:t>Experiencia negociadora  previa</a:t>
          </a:r>
          <a:endParaRPr lang="es-ES" b="1" dirty="0"/>
        </a:p>
      </dgm:t>
    </dgm:pt>
    <dgm:pt modelId="{E1202850-9AFD-9B47-AD26-547AC01B3255}" type="parTrans" cxnId="{A19076D1-46BA-BA41-9CF3-96E61C7A3B7C}">
      <dgm:prSet/>
      <dgm:spPr/>
      <dgm:t>
        <a:bodyPr/>
        <a:lstStyle/>
        <a:p>
          <a:endParaRPr lang="es-ES"/>
        </a:p>
      </dgm:t>
    </dgm:pt>
    <dgm:pt modelId="{56786ADD-0C51-C144-BE33-CD4A849F5414}" type="sibTrans" cxnId="{A19076D1-46BA-BA41-9CF3-96E61C7A3B7C}">
      <dgm:prSet/>
      <dgm:spPr/>
      <dgm:t>
        <a:bodyPr/>
        <a:lstStyle/>
        <a:p>
          <a:endParaRPr lang="es-ES"/>
        </a:p>
      </dgm:t>
    </dgm:pt>
    <dgm:pt modelId="{CA0E7847-A82B-4F43-A9EC-4DCBA27FD05F}">
      <dgm:prSet phldrT="[Texto]"/>
      <dgm:spPr/>
      <dgm:t>
        <a:bodyPr/>
        <a:lstStyle/>
        <a:p>
          <a:r>
            <a:rPr lang="es-ES" b="1" dirty="0" smtClean="0"/>
            <a:t>Apoyo grupal e informativo</a:t>
          </a:r>
          <a:endParaRPr lang="es-ES" b="1" dirty="0"/>
        </a:p>
      </dgm:t>
    </dgm:pt>
    <dgm:pt modelId="{08CF53AC-6DC3-DB4B-B9D4-72537CB8A1FD}" type="parTrans" cxnId="{39FB21C4-E82C-E445-925A-1E8738DB9CD2}">
      <dgm:prSet/>
      <dgm:spPr/>
      <dgm:t>
        <a:bodyPr/>
        <a:lstStyle/>
        <a:p>
          <a:endParaRPr lang="es-ES"/>
        </a:p>
      </dgm:t>
    </dgm:pt>
    <dgm:pt modelId="{93BF6813-F8FC-BA40-B9A5-27EE83B8318E}" type="sibTrans" cxnId="{39FB21C4-E82C-E445-925A-1E8738DB9CD2}">
      <dgm:prSet/>
      <dgm:spPr/>
      <dgm:t>
        <a:bodyPr/>
        <a:lstStyle/>
        <a:p>
          <a:endParaRPr lang="es-ES"/>
        </a:p>
      </dgm:t>
    </dgm:pt>
    <dgm:pt modelId="{0DE0F42B-8894-4049-954A-D13CA846C167}" type="pres">
      <dgm:prSet presAssocID="{7D30D586-7B2D-F940-BBCB-34B03A6AC4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66629D-0E36-DC48-A959-0534A16CAFA4}" type="pres">
      <dgm:prSet presAssocID="{8A6CAE27-7DAC-6144-8DCF-74B1AFA42D5B}" presName="centerShape" presStyleLbl="node0" presStyleIdx="0" presStyleCnt="1"/>
      <dgm:spPr/>
      <dgm:t>
        <a:bodyPr/>
        <a:lstStyle/>
        <a:p>
          <a:endParaRPr lang="es-ES"/>
        </a:p>
      </dgm:t>
    </dgm:pt>
    <dgm:pt modelId="{93681FE9-BFD1-EE4E-9044-6ED486E03EEB}" type="pres">
      <dgm:prSet presAssocID="{BA50C543-FCB8-764D-B7B7-5AFD50602EB6}" presName="Name9" presStyleLbl="parChTrans1D2" presStyleIdx="0" presStyleCnt="4"/>
      <dgm:spPr/>
      <dgm:t>
        <a:bodyPr/>
        <a:lstStyle/>
        <a:p>
          <a:endParaRPr lang="es-ES"/>
        </a:p>
      </dgm:t>
    </dgm:pt>
    <dgm:pt modelId="{1C9075FC-0866-5C47-935C-6AE4CAF10CD6}" type="pres">
      <dgm:prSet presAssocID="{BA50C543-FCB8-764D-B7B7-5AFD50602EB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75E9E16C-69C4-8742-8799-9A10E3200B77}" type="pres">
      <dgm:prSet presAssocID="{7EE9050F-C95E-314C-BA7B-BB9699CFB7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4B181-C13D-CA4E-BF89-3673279E61D9}" type="pres">
      <dgm:prSet presAssocID="{85B6B9D6-40F9-0D48-A055-0C07C91A23E3}" presName="Name9" presStyleLbl="parChTrans1D2" presStyleIdx="1" presStyleCnt="4"/>
      <dgm:spPr/>
      <dgm:t>
        <a:bodyPr/>
        <a:lstStyle/>
        <a:p>
          <a:endParaRPr lang="es-ES"/>
        </a:p>
      </dgm:t>
    </dgm:pt>
    <dgm:pt modelId="{D3F3C155-8B61-6E42-9345-EBDE1456AFE2}" type="pres">
      <dgm:prSet presAssocID="{85B6B9D6-40F9-0D48-A055-0C07C91A23E3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4711E07-1ED0-E14A-8F57-B9788D986957}" type="pres">
      <dgm:prSet presAssocID="{D3FFAC2B-BF63-F142-9D31-27B8D81CD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4F846-81FD-1647-AD4F-0E5DF9682F50}" type="pres">
      <dgm:prSet presAssocID="{E1202850-9AFD-9B47-AD26-547AC01B3255}" presName="Name9" presStyleLbl="parChTrans1D2" presStyleIdx="2" presStyleCnt="4"/>
      <dgm:spPr/>
      <dgm:t>
        <a:bodyPr/>
        <a:lstStyle/>
        <a:p>
          <a:endParaRPr lang="es-ES"/>
        </a:p>
      </dgm:t>
    </dgm:pt>
    <dgm:pt modelId="{C4DBEAFD-9C27-D845-94E0-5F4AC6C52FA2}" type="pres">
      <dgm:prSet presAssocID="{E1202850-9AFD-9B47-AD26-547AC01B3255}" presName="connTx" presStyleLbl="parChTrans1D2" presStyleIdx="2" presStyleCnt="4"/>
      <dgm:spPr/>
      <dgm:t>
        <a:bodyPr/>
        <a:lstStyle/>
        <a:p>
          <a:endParaRPr lang="es-ES"/>
        </a:p>
      </dgm:t>
    </dgm:pt>
    <dgm:pt modelId="{76CD0DFF-2FE0-7D41-B00A-84D0811FE618}" type="pres">
      <dgm:prSet presAssocID="{06B8493D-7450-424A-87E5-D18D0059B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7646C-2D02-F745-8163-254BAB9B0C47}" type="pres">
      <dgm:prSet presAssocID="{08CF53AC-6DC3-DB4B-B9D4-72537CB8A1FD}" presName="Name9" presStyleLbl="parChTrans1D2" presStyleIdx="3" presStyleCnt="4"/>
      <dgm:spPr/>
      <dgm:t>
        <a:bodyPr/>
        <a:lstStyle/>
        <a:p>
          <a:endParaRPr lang="es-ES"/>
        </a:p>
      </dgm:t>
    </dgm:pt>
    <dgm:pt modelId="{0D6D0418-C336-344B-B74C-EBBAB15EEBD3}" type="pres">
      <dgm:prSet presAssocID="{08CF53AC-6DC3-DB4B-B9D4-72537CB8A1FD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907B01B-3C9E-3544-AEA7-C4C0DBEBA503}" type="pres">
      <dgm:prSet presAssocID="{CA0E7847-A82B-4F43-A9EC-4DCBA27FD0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F909C0-3750-F944-8E88-832088ECB6F4}" srcId="{8A6CAE27-7DAC-6144-8DCF-74B1AFA42D5B}" destId="{7EE9050F-C95E-314C-BA7B-BB9699CFB78A}" srcOrd="0" destOrd="0" parTransId="{BA50C543-FCB8-764D-B7B7-5AFD50602EB6}" sibTransId="{CE4465E8-CC56-7548-87F1-A32732ED58B0}"/>
    <dgm:cxn modelId="{0AD4C0DB-0390-0E45-80B3-C50D6A26ABC2}" type="presOf" srcId="{85B6B9D6-40F9-0D48-A055-0C07C91A23E3}" destId="{EDD4B181-C13D-CA4E-BF89-3673279E61D9}" srcOrd="0" destOrd="0" presId="urn:microsoft.com/office/officeart/2005/8/layout/radial1"/>
    <dgm:cxn modelId="{57F7C7C4-A36A-1D48-9193-E4603BA7E76D}" type="presOf" srcId="{08CF53AC-6DC3-DB4B-B9D4-72537CB8A1FD}" destId="{0D6D0418-C336-344B-B74C-EBBAB15EEBD3}" srcOrd="1" destOrd="0" presId="urn:microsoft.com/office/officeart/2005/8/layout/radial1"/>
    <dgm:cxn modelId="{059D83EE-C991-0A4E-A902-CF219041096B}" type="presOf" srcId="{CA0E7847-A82B-4F43-A9EC-4DCBA27FD05F}" destId="{B907B01B-3C9E-3544-AEA7-C4C0DBEBA503}" srcOrd="0" destOrd="0" presId="urn:microsoft.com/office/officeart/2005/8/layout/radial1"/>
    <dgm:cxn modelId="{8AE70267-1D78-A74B-9F43-83912768DA30}" type="presOf" srcId="{BA50C543-FCB8-764D-B7B7-5AFD50602EB6}" destId="{1C9075FC-0866-5C47-935C-6AE4CAF10CD6}" srcOrd="1" destOrd="0" presId="urn:microsoft.com/office/officeart/2005/8/layout/radial1"/>
    <dgm:cxn modelId="{723726AF-AA31-734D-AC4B-5211D81583A0}" type="presOf" srcId="{7D30D586-7B2D-F940-BBCB-34B03A6AC4C4}" destId="{0DE0F42B-8894-4049-954A-D13CA846C167}" srcOrd="0" destOrd="0" presId="urn:microsoft.com/office/officeart/2005/8/layout/radial1"/>
    <dgm:cxn modelId="{A1F107DB-C1B2-824D-87EF-40E22AC3D5E5}" type="presOf" srcId="{8A6CAE27-7DAC-6144-8DCF-74B1AFA42D5B}" destId="{8E66629D-0E36-DC48-A959-0534A16CAFA4}" srcOrd="0" destOrd="0" presId="urn:microsoft.com/office/officeart/2005/8/layout/radial1"/>
    <dgm:cxn modelId="{E088A0A2-9EBB-D04B-9E10-4381A222604E}" srcId="{7D30D586-7B2D-F940-BBCB-34B03A6AC4C4}" destId="{8A6CAE27-7DAC-6144-8DCF-74B1AFA42D5B}" srcOrd="0" destOrd="0" parTransId="{E2FC1B68-9ADE-5A40-B8FF-EC5398779907}" sibTransId="{7E3798ED-EF2C-E643-85CD-3B0F2B37C259}"/>
    <dgm:cxn modelId="{46D79AC4-0AF5-5648-9F7D-4635CC48B508}" type="presOf" srcId="{BA50C543-FCB8-764D-B7B7-5AFD50602EB6}" destId="{93681FE9-BFD1-EE4E-9044-6ED486E03EEB}" srcOrd="0" destOrd="0" presId="urn:microsoft.com/office/officeart/2005/8/layout/radial1"/>
    <dgm:cxn modelId="{F86EFAAE-226C-C942-865F-BF1F02AAD2A0}" type="presOf" srcId="{85B6B9D6-40F9-0D48-A055-0C07C91A23E3}" destId="{D3F3C155-8B61-6E42-9345-EBDE1456AFE2}" srcOrd="1" destOrd="0" presId="urn:microsoft.com/office/officeart/2005/8/layout/radial1"/>
    <dgm:cxn modelId="{0935CEFE-3EDB-7E4C-ACAE-203FD3E0DC06}" type="presOf" srcId="{08CF53AC-6DC3-DB4B-B9D4-72537CB8A1FD}" destId="{4737646C-2D02-F745-8163-254BAB9B0C47}" srcOrd="0" destOrd="0" presId="urn:microsoft.com/office/officeart/2005/8/layout/radial1"/>
    <dgm:cxn modelId="{D3273C57-DF0D-2940-85C6-BAEF8B91500D}" type="presOf" srcId="{E1202850-9AFD-9B47-AD26-547AC01B3255}" destId="{D644F846-81FD-1647-AD4F-0E5DF9682F50}" srcOrd="0" destOrd="0" presId="urn:microsoft.com/office/officeart/2005/8/layout/radial1"/>
    <dgm:cxn modelId="{39FB21C4-E82C-E445-925A-1E8738DB9CD2}" srcId="{8A6CAE27-7DAC-6144-8DCF-74B1AFA42D5B}" destId="{CA0E7847-A82B-4F43-A9EC-4DCBA27FD05F}" srcOrd="3" destOrd="0" parTransId="{08CF53AC-6DC3-DB4B-B9D4-72537CB8A1FD}" sibTransId="{93BF6813-F8FC-BA40-B9A5-27EE83B8318E}"/>
    <dgm:cxn modelId="{A19076D1-46BA-BA41-9CF3-96E61C7A3B7C}" srcId="{8A6CAE27-7DAC-6144-8DCF-74B1AFA42D5B}" destId="{06B8493D-7450-424A-87E5-D18D0059B731}" srcOrd="2" destOrd="0" parTransId="{E1202850-9AFD-9B47-AD26-547AC01B3255}" sibTransId="{56786ADD-0C51-C144-BE33-CD4A849F5414}"/>
    <dgm:cxn modelId="{AF75F1A1-942E-2844-AF94-A2A96787DD70}" type="presOf" srcId="{E1202850-9AFD-9B47-AD26-547AC01B3255}" destId="{C4DBEAFD-9C27-D845-94E0-5F4AC6C52FA2}" srcOrd="1" destOrd="0" presId="urn:microsoft.com/office/officeart/2005/8/layout/radial1"/>
    <dgm:cxn modelId="{88FF29BC-6311-A545-8252-944DF5F9C232}" type="presOf" srcId="{D3FFAC2B-BF63-F142-9D31-27B8D81CD741}" destId="{94711E07-1ED0-E14A-8F57-B9788D986957}" srcOrd="0" destOrd="0" presId="urn:microsoft.com/office/officeart/2005/8/layout/radial1"/>
    <dgm:cxn modelId="{4839C0FF-DD06-D94D-B0A6-60AD0C2C1A5F}" type="presOf" srcId="{06B8493D-7450-424A-87E5-D18D0059B731}" destId="{76CD0DFF-2FE0-7D41-B00A-84D0811FE618}" srcOrd="0" destOrd="0" presId="urn:microsoft.com/office/officeart/2005/8/layout/radial1"/>
    <dgm:cxn modelId="{283F0C2F-684A-2C4A-800A-EF6B29F1B605}" type="presOf" srcId="{7EE9050F-C95E-314C-BA7B-BB9699CFB78A}" destId="{75E9E16C-69C4-8742-8799-9A10E3200B77}" srcOrd="0" destOrd="0" presId="urn:microsoft.com/office/officeart/2005/8/layout/radial1"/>
    <dgm:cxn modelId="{875255BD-3442-B64C-B13F-67AD67ADDF54}" srcId="{8A6CAE27-7DAC-6144-8DCF-74B1AFA42D5B}" destId="{D3FFAC2B-BF63-F142-9D31-27B8D81CD741}" srcOrd="1" destOrd="0" parTransId="{85B6B9D6-40F9-0D48-A055-0C07C91A23E3}" sibTransId="{7A0727D7-7FD1-E047-83BB-27925D37DDEC}"/>
    <dgm:cxn modelId="{B0F8FA39-3494-E14C-B55C-3D043019620C}" type="presParOf" srcId="{0DE0F42B-8894-4049-954A-D13CA846C167}" destId="{8E66629D-0E36-DC48-A959-0534A16CAFA4}" srcOrd="0" destOrd="0" presId="urn:microsoft.com/office/officeart/2005/8/layout/radial1"/>
    <dgm:cxn modelId="{21278735-78E9-2246-8840-C230B8A0428D}" type="presParOf" srcId="{0DE0F42B-8894-4049-954A-D13CA846C167}" destId="{93681FE9-BFD1-EE4E-9044-6ED486E03EEB}" srcOrd="1" destOrd="0" presId="urn:microsoft.com/office/officeart/2005/8/layout/radial1"/>
    <dgm:cxn modelId="{85451F20-42D8-9E42-BDBD-54BCBF7DEDEA}" type="presParOf" srcId="{93681FE9-BFD1-EE4E-9044-6ED486E03EEB}" destId="{1C9075FC-0866-5C47-935C-6AE4CAF10CD6}" srcOrd="0" destOrd="0" presId="urn:microsoft.com/office/officeart/2005/8/layout/radial1"/>
    <dgm:cxn modelId="{61F7AB5C-D34C-104D-B50A-933B2E4DBD0F}" type="presParOf" srcId="{0DE0F42B-8894-4049-954A-D13CA846C167}" destId="{75E9E16C-69C4-8742-8799-9A10E3200B77}" srcOrd="2" destOrd="0" presId="urn:microsoft.com/office/officeart/2005/8/layout/radial1"/>
    <dgm:cxn modelId="{DF27254B-A47C-3441-87D8-441C7F2F8C22}" type="presParOf" srcId="{0DE0F42B-8894-4049-954A-D13CA846C167}" destId="{EDD4B181-C13D-CA4E-BF89-3673279E61D9}" srcOrd="3" destOrd="0" presId="urn:microsoft.com/office/officeart/2005/8/layout/radial1"/>
    <dgm:cxn modelId="{72F929A6-1CD4-3E46-8044-3144B91C205D}" type="presParOf" srcId="{EDD4B181-C13D-CA4E-BF89-3673279E61D9}" destId="{D3F3C155-8B61-6E42-9345-EBDE1456AFE2}" srcOrd="0" destOrd="0" presId="urn:microsoft.com/office/officeart/2005/8/layout/radial1"/>
    <dgm:cxn modelId="{BF512157-FF0D-974A-9633-E8EE3E47434B}" type="presParOf" srcId="{0DE0F42B-8894-4049-954A-D13CA846C167}" destId="{94711E07-1ED0-E14A-8F57-B9788D986957}" srcOrd="4" destOrd="0" presId="urn:microsoft.com/office/officeart/2005/8/layout/radial1"/>
    <dgm:cxn modelId="{00A4017D-8AD2-2E48-8E4A-F2031F8AF6FB}" type="presParOf" srcId="{0DE0F42B-8894-4049-954A-D13CA846C167}" destId="{D644F846-81FD-1647-AD4F-0E5DF9682F50}" srcOrd="5" destOrd="0" presId="urn:microsoft.com/office/officeart/2005/8/layout/radial1"/>
    <dgm:cxn modelId="{D83CB768-1DB4-AB4B-99D9-C58EA9506345}" type="presParOf" srcId="{D644F846-81FD-1647-AD4F-0E5DF9682F50}" destId="{C4DBEAFD-9C27-D845-94E0-5F4AC6C52FA2}" srcOrd="0" destOrd="0" presId="urn:microsoft.com/office/officeart/2005/8/layout/radial1"/>
    <dgm:cxn modelId="{29F6797F-8D1F-184B-8F30-58BCC04894B8}" type="presParOf" srcId="{0DE0F42B-8894-4049-954A-D13CA846C167}" destId="{76CD0DFF-2FE0-7D41-B00A-84D0811FE618}" srcOrd="6" destOrd="0" presId="urn:microsoft.com/office/officeart/2005/8/layout/radial1"/>
    <dgm:cxn modelId="{161ED348-BA5A-7340-9131-4B98162D84DD}" type="presParOf" srcId="{0DE0F42B-8894-4049-954A-D13CA846C167}" destId="{4737646C-2D02-F745-8163-254BAB9B0C47}" srcOrd="7" destOrd="0" presId="urn:microsoft.com/office/officeart/2005/8/layout/radial1"/>
    <dgm:cxn modelId="{47ED6AC4-5BDD-0540-BF3F-F9DD3D77F942}" type="presParOf" srcId="{4737646C-2D02-F745-8163-254BAB9B0C47}" destId="{0D6D0418-C336-344B-B74C-EBBAB15EEBD3}" srcOrd="0" destOrd="0" presId="urn:microsoft.com/office/officeart/2005/8/layout/radial1"/>
    <dgm:cxn modelId="{8EF4FA31-C892-CB4F-A8C3-BD8206C7A4E2}" type="presParOf" srcId="{0DE0F42B-8894-4049-954A-D13CA846C167}" destId="{B907B01B-3C9E-3544-AEA7-C4C0DBEBA5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30D586-7B2D-F940-BBCB-34B03A6AC4C4}" type="doc">
      <dgm:prSet loTypeId="urn:microsoft.com/office/officeart/2005/8/layout/radial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6CAE27-7DAC-6144-8DCF-74B1AFA42D5B}">
      <dgm:prSet phldrT="[Texto]"/>
      <dgm:spPr/>
      <dgm:t>
        <a:bodyPr/>
        <a:lstStyle/>
        <a:p>
          <a:r>
            <a:rPr lang="es-ES" b="1" dirty="0" smtClean="0"/>
            <a:t>Poder de negociación</a:t>
          </a:r>
          <a:endParaRPr lang="es-ES" b="1" dirty="0"/>
        </a:p>
      </dgm:t>
    </dgm:pt>
    <dgm:pt modelId="{E2FC1B68-9ADE-5A40-B8FF-EC5398779907}" type="parTrans" cxnId="{E088A0A2-9EBB-D04B-9E10-4381A222604E}">
      <dgm:prSet/>
      <dgm:spPr/>
      <dgm:t>
        <a:bodyPr/>
        <a:lstStyle/>
        <a:p>
          <a:endParaRPr lang="es-ES"/>
        </a:p>
      </dgm:t>
    </dgm:pt>
    <dgm:pt modelId="{7E3798ED-EF2C-E643-85CD-3B0F2B37C259}" type="sibTrans" cxnId="{E088A0A2-9EBB-D04B-9E10-4381A222604E}">
      <dgm:prSet/>
      <dgm:spPr/>
      <dgm:t>
        <a:bodyPr/>
        <a:lstStyle/>
        <a:p>
          <a:endParaRPr lang="es-ES"/>
        </a:p>
      </dgm:t>
    </dgm:pt>
    <dgm:pt modelId="{7EE9050F-C95E-314C-BA7B-BB9699CFB78A}">
      <dgm:prSet phldrT="[Texto]"/>
      <dgm:spPr/>
      <dgm:t>
        <a:bodyPr/>
        <a:lstStyle/>
        <a:p>
          <a:r>
            <a:rPr lang="es-ES" b="1" dirty="0" smtClean="0"/>
            <a:t>Concentración</a:t>
          </a:r>
          <a:endParaRPr lang="es-ES" b="1" dirty="0"/>
        </a:p>
      </dgm:t>
    </dgm:pt>
    <dgm:pt modelId="{BA50C543-FCB8-764D-B7B7-5AFD50602EB6}" type="parTrans" cxnId="{1CF909C0-3750-F944-8E88-832088ECB6F4}">
      <dgm:prSet/>
      <dgm:spPr/>
      <dgm:t>
        <a:bodyPr/>
        <a:lstStyle/>
        <a:p>
          <a:endParaRPr lang="es-ES"/>
        </a:p>
      </dgm:t>
    </dgm:pt>
    <dgm:pt modelId="{CE4465E8-CC56-7548-87F1-A32732ED58B0}" type="sibTrans" cxnId="{1CF909C0-3750-F944-8E88-832088ECB6F4}">
      <dgm:prSet/>
      <dgm:spPr/>
      <dgm:t>
        <a:bodyPr/>
        <a:lstStyle/>
        <a:p>
          <a:endParaRPr lang="es-ES"/>
        </a:p>
      </dgm:t>
    </dgm:pt>
    <dgm:pt modelId="{D3FFAC2B-BF63-F142-9D31-27B8D81CD741}">
      <dgm:prSet phldrT="[Texto]"/>
      <dgm:spPr/>
      <dgm:t>
        <a:bodyPr/>
        <a:lstStyle/>
        <a:p>
          <a:r>
            <a:rPr lang="es-ES" b="1" dirty="0" smtClean="0"/>
            <a:t>Tamaño organización</a:t>
          </a:r>
          <a:endParaRPr lang="es-ES" b="1" dirty="0"/>
        </a:p>
      </dgm:t>
    </dgm:pt>
    <dgm:pt modelId="{85B6B9D6-40F9-0D48-A055-0C07C91A23E3}" type="parTrans" cxnId="{875255BD-3442-B64C-B13F-67AD67ADDF54}">
      <dgm:prSet/>
      <dgm:spPr/>
      <dgm:t>
        <a:bodyPr/>
        <a:lstStyle/>
        <a:p>
          <a:endParaRPr lang="es-ES"/>
        </a:p>
      </dgm:t>
    </dgm:pt>
    <dgm:pt modelId="{7A0727D7-7FD1-E047-83BB-27925D37DDEC}" type="sibTrans" cxnId="{875255BD-3442-B64C-B13F-67AD67ADDF54}">
      <dgm:prSet/>
      <dgm:spPr/>
      <dgm:t>
        <a:bodyPr/>
        <a:lstStyle/>
        <a:p>
          <a:endParaRPr lang="es-ES"/>
        </a:p>
      </dgm:t>
    </dgm:pt>
    <dgm:pt modelId="{06B8493D-7450-424A-87E5-D18D0059B731}">
      <dgm:prSet phldrT="[Texto]"/>
      <dgm:spPr/>
      <dgm:t>
        <a:bodyPr/>
        <a:lstStyle/>
        <a:p>
          <a:r>
            <a:rPr lang="es-ES" b="1" dirty="0" smtClean="0"/>
            <a:t>Indispensabilidad “Producto”</a:t>
          </a:r>
          <a:endParaRPr lang="es-ES" b="1" dirty="0"/>
        </a:p>
      </dgm:t>
    </dgm:pt>
    <dgm:pt modelId="{E1202850-9AFD-9B47-AD26-547AC01B3255}" type="parTrans" cxnId="{A19076D1-46BA-BA41-9CF3-96E61C7A3B7C}">
      <dgm:prSet/>
      <dgm:spPr/>
      <dgm:t>
        <a:bodyPr/>
        <a:lstStyle/>
        <a:p>
          <a:endParaRPr lang="es-ES"/>
        </a:p>
      </dgm:t>
    </dgm:pt>
    <dgm:pt modelId="{56786ADD-0C51-C144-BE33-CD4A849F5414}" type="sibTrans" cxnId="{A19076D1-46BA-BA41-9CF3-96E61C7A3B7C}">
      <dgm:prSet/>
      <dgm:spPr/>
      <dgm:t>
        <a:bodyPr/>
        <a:lstStyle/>
        <a:p>
          <a:endParaRPr lang="es-ES"/>
        </a:p>
      </dgm:t>
    </dgm:pt>
    <dgm:pt modelId="{CA0E7847-A82B-4F43-A9EC-4DCBA27FD05F}">
      <dgm:prSet phldrT="[Texto]"/>
      <dgm:spPr/>
      <dgm:t>
        <a:bodyPr/>
        <a:lstStyle/>
        <a:p>
          <a:r>
            <a:rPr lang="es-ES" b="1" dirty="0" smtClean="0"/>
            <a:t>Información sobre rival</a:t>
          </a:r>
          <a:endParaRPr lang="es-ES" b="1" dirty="0"/>
        </a:p>
      </dgm:t>
    </dgm:pt>
    <dgm:pt modelId="{08CF53AC-6DC3-DB4B-B9D4-72537CB8A1FD}" type="parTrans" cxnId="{39FB21C4-E82C-E445-925A-1E8738DB9CD2}">
      <dgm:prSet/>
      <dgm:spPr/>
      <dgm:t>
        <a:bodyPr/>
        <a:lstStyle/>
        <a:p>
          <a:endParaRPr lang="es-ES"/>
        </a:p>
      </dgm:t>
    </dgm:pt>
    <dgm:pt modelId="{93BF6813-F8FC-BA40-B9A5-27EE83B8318E}" type="sibTrans" cxnId="{39FB21C4-E82C-E445-925A-1E8738DB9CD2}">
      <dgm:prSet/>
      <dgm:spPr/>
      <dgm:t>
        <a:bodyPr/>
        <a:lstStyle/>
        <a:p>
          <a:endParaRPr lang="es-ES"/>
        </a:p>
      </dgm:t>
    </dgm:pt>
    <dgm:pt modelId="{0DE0F42B-8894-4049-954A-D13CA846C167}" type="pres">
      <dgm:prSet presAssocID="{7D30D586-7B2D-F940-BBCB-34B03A6AC4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66629D-0E36-DC48-A959-0534A16CAFA4}" type="pres">
      <dgm:prSet presAssocID="{8A6CAE27-7DAC-6144-8DCF-74B1AFA42D5B}" presName="centerShape" presStyleLbl="node0" presStyleIdx="0" presStyleCnt="1"/>
      <dgm:spPr/>
      <dgm:t>
        <a:bodyPr/>
        <a:lstStyle/>
        <a:p>
          <a:endParaRPr lang="es-ES"/>
        </a:p>
      </dgm:t>
    </dgm:pt>
    <dgm:pt modelId="{93681FE9-BFD1-EE4E-9044-6ED486E03EEB}" type="pres">
      <dgm:prSet presAssocID="{BA50C543-FCB8-764D-B7B7-5AFD50602EB6}" presName="Name9" presStyleLbl="parChTrans1D2" presStyleIdx="0" presStyleCnt="4"/>
      <dgm:spPr/>
      <dgm:t>
        <a:bodyPr/>
        <a:lstStyle/>
        <a:p>
          <a:endParaRPr lang="es-ES"/>
        </a:p>
      </dgm:t>
    </dgm:pt>
    <dgm:pt modelId="{1C9075FC-0866-5C47-935C-6AE4CAF10CD6}" type="pres">
      <dgm:prSet presAssocID="{BA50C543-FCB8-764D-B7B7-5AFD50602EB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75E9E16C-69C4-8742-8799-9A10E3200B77}" type="pres">
      <dgm:prSet presAssocID="{7EE9050F-C95E-314C-BA7B-BB9699CFB7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4B181-C13D-CA4E-BF89-3673279E61D9}" type="pres">
      <dgm:prSet presAssocID="{85B6B9D6-40F9-0D48-A055-0C07C91A23E3}" presName="Name9" presStyleLbl="parChTrans1D2" presStyleIdx="1" presStyleCnt="4"/>
      <dgm:spPr/>
      <dgm:t>
        <a:bodyPr/>
        <a:lstStyle/>
        <a:p>
          <a:endParaRPr lang="es-ES"/>
        </a:p>
      </dgm:t>
    </dgm:pt>
    <dgm:pt modelId="{D3F3C155-8B61-6E42-9345-EBDE1456AFE2}" type="pres">
      <dgm:prSet presAssocID="{85B6B9D6-40F9-0D48-A055-0C07C91A23E3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4711E07-1ED0-E14A-8F57-B9788D986957}" type="pres">
      <dgm:prSet presAssocID="{D3FFAC2B-BF63-F142-9D31-27B8D81CD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4F846-81FD-1647-AD4F-0E5DF9682F50}" type="pres">
      <dgm:prSet presAssocID="{E1202850-9AFD-9B47-AD26-547AC01B3255}" presName="Name9" presStyleLbl="parChTrans1D2" presStyleIdx="2" presStyleCnt="4"/>
      <dgm:spPr/>
      <dgm:t>
        <a:bodyPr/>
        <a:lstStyle/>
        <a:p>
          <a:endParaRPr lang="es-ES"/>
        </a:p>
      </dgm:t>
    </dgm:pt>
    <dgm:pt modelId="{C4DBEAFD-9C27-D845-94E0-5F4AC6C52FA2}" type="pres">
      <dgm:prSet presAssocID="{E1202850-9AFD-9B47-AD26-547AC01B3255}" presName="connTx" presStyleLbl="parChTrans1D2" presStyleIdx="2" presStyleCnt="4"/>
      <dgm:spPr/>
      <dgm:t>
        <a:bodyPr/>
        <a:lstStyle/>
        <a:p>
          <a:endParaRPr lang="es-ES"/>
        </a:p>
      </dgm:t>
    </dgm:pt>
    <dgm:pt modelId="{76CD0DFF-2FE0-7D41-B00A-84D0811FE618}" type="pres">
      <dgm:prSet presAssocID="{06B8493D-7450-424A-87E5-D18D0059B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7646C-2D02-F745-8163-254BAB9B0C47}" type="pres">
      <dgm:prSet presAssocID="{08CF53AC-6DC3-DB4B-B9D4-72537CB8A1FD}" presName="Name9" presStyleLbl="parChTrans1D2" presStyleIdx="3" presStyleCnt="4"/>
      <dgm:spPr/>
      <dgm:t>
        <a:bodyPr/>
        <a:lstStyle/>
        <a:p>
          <a:endParaRPr lang="es-ES"/>
        </a:p>
      </dgm:t>
    </dgm:pt>
    <dgm:pt modelId="{0D6D0418-C336-344B-B74C-EBBAB15EEBD3}" type="pres">
      <dgm:prSet presAssocID="{08CF53AC-6DC3-DB4B-B9D4-72537CB8A1FD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907B01B-3C9E-3544-AEA7-C4C0DBEBA503}" type="pres">
      <dgm:prSet presAssocID="{CA0E7847-A82B-4F43-A9EC-4DCBA27FD0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F909C0-3750-F944-8E88-832088ECB6F4}" srcId="{8A6CAE27-7DAC-6144-8DCF-74B1AFA42D5B}" destId="{7EE9050F-C95E-314C-BA7B-BB9699CFB78A}" srcOrd="0" destOrd="0" parTransId="{BA50C543-FCB8-764D-B7B7-5AFD50602EB6}" sibTransId="{CE4465E8-CC56-7548-87F1-A32732ED58B0}"/>
    <dgm:cxn modelId="{168C51D6-768E-7243-B61B-77231D2151F4}" type="presOf" srcId="{BA50C543-FCB8-764D-B7B7-5AFD50602EB6}" destId="{93681FE9-BFD1-EE4E-9044-6ED486E03EEB}" srcOrd="0" destOrd="0" presId="urn:microsoft.com/office/officeart/2005/8/layout/radial1"/>
    <dgm:cxn modelId="{6064CCE0-DD21-EF4B-9607-447AAA367C26}" type="presOf" srcId="{E1202850-9AFD-9B47-AD26-547AC01B3255}" destId="{C4DBEAFD-9C27-D845-94E0-5F4AC6C52FA2}" srcOrd="1" destOrd="0" presId="urn:microsoft.com/office/officeart/2005/8/layout/radial1"/>
    <dgm:cxn modelId="{B34EB84F-82E7-8541-ABD2-EF1811261EAF}" type="presOf" srcId="{BA50C543-FCB8-764D-B7B7-5AFD50602EB6}" destId="{1C9075FC-0866-5C47-935C-6AE4CAF10CD6}" srcOrd="1" destOrd="0" presId="urn:microsoft.com/office/officeart/2005/8/layout/radial1"/>
    <dgm:cxn modelId="{6FB2C0E4-85F9-0F4C-8136-7C803E8F59F4}" type="presOf" srcId="{7EE9050F-C95E-314C-BA7B-BB9699CFB78A}" destId="{75E9E16C-69C4-8742-8799-9A10E3200B77}" srcOrd="0" destOrd="0" presId="urn:microsoft.com/office/officeart/2005/8/layout/radial1"/>
    <dgm:cxn modelId="{E088A0A2-9EBB-D04B-9E10-4381A222604E}" srcId="{7D30D586-7B2D-F940-BBCB-34B03A6AC4C4}" destId="{8A6CAE27-7DAC-6144-8DCF-74B1AFA42D5B}" srcOrd="0" destOrd="0" parTransId="{E2FC1B68-9ADE-5A40-B8FF-EC5398779907}" sibTransId="{7E3798ED-EF2C-E643-85CD-3B0F2B37C259}"/>
    <dgm:cxn modelId="{9345B777-5A3A-6A4E-A1E1-306764B8AD07}" type="presOf" srcId="{85B6B9D6-40F9-0D48-A055-0C07C91A23E3}" destId="{D3F3C155-8B61-6E42-9345-EBDE1456AFE2}" srcOrd="1" destOrd="0" presId="urn:microsoft.com/office/officeart/2005/8/layout/radial1"/>
    <dgm:cxn modelId="{F40DD7C4-750F-D646-A1FD-CC626472E355}" type="presOf" srcId="{E1202850-9AFD-9B47-AD26-547AC01B3255}" destId="{D644F846-81FD-1647-AD4F-0E5DF9682F50}" srcOrd="0" destOrd="0" presId="urn:microsoft.com/office/officeart/2005/8/layout/radial1"/>
    <dgm:cxn modelId="{EA00E00F-2518-5A4D-BC60-7BCD692E7D25}" type="presOf" srcId="{7D30D586-7B2D-F940-BBCB-34B03A6AC4C4}" destId="{0DE0F42B-8894-4049-954A-D13CA846C167}" srcOrd="0" destOrd="0" presId="urn:microsoft.com/office/officeart/2005/8/layout/radial1"/>
    <dgm:cxn modelId="{E49E65D0-FA1C-9F4E-B210-E5199DFA0678}" type="presOf" srcId="{08CF53AC-6DC3-DB4B-B9D4-72537CB8A1FD}" destId="{4737646C-2D02-F745-8163-254BAB9B0C47}" srcOrd="0" destOrd="0" presId="urn:microsoft.com/office/officeart/2005/8/layout/radial1"/>
    <dgm:cxn modelId="{8D628148-FEFB-3A4E-A072-8E71D720377F}" type="presOf" srcId="{08CF53AC-6DC3-DB4B-B9D4-72537CB8A1FD}" destId="{0D6D0418-C336-344B-B74C-EBBAB15EEBD3}" srcOrd="1" destOrd="0" presId="urn:microsoft.com/office/officeart/2005/8/layout/radial1"/>
    <dgm:cxn modelId="{7D6545F4-7A0F-8E40-A89F-943FC966FCF3}" type="presOf" srcId="{D3FFAC2B-BF63-F142-9D31-27B8D81CD741}" destId="{94711E07-1ED0-E14A-8F57-B9788D986957}" srcOrd="0" destOrd="0" presId="urn:microsoft.com/office/officeart/2005/8/layout/radial1"/>
    <dgm:cxn modelId="{A5614340-FB59-F240-B5ED-AD9F40523C9B}" type="presOf" srcId="{CA0E7847-A82B-4F43-A9EC-4DCBA27FD05F}" destId="{B907B01B-3C9E-3544-AEA7-C4C0DBEBA503}" srcOrd="0" destOrd="0" presId="urn:microsoft.com/office/officeart/2005/8/layout/radial1"/>
    <dgm:cxn modelId="{01659AF3-B238-1E40-ABC4-00B84652D030}" type="presOf" srcId="{8A6CAE27-7DAC-6144-8DCF-74B1AFA42D5B}" destId="{8E66629D-0E36-DC48-A959-0534A16CAFA4}" srcOrd="0" destOrd="0" presId="urn:microsoft.com/office/officeart/2005/8/layout/radial1"/>
    <dgm:cxn modelId="{39FB21C4-E82C-E445-925A-1E8738DB9CD2}" srcId="{8A6CAE27-7DAC-6144-8DCF-74B1AFA42D5B}" destId="{CA0E7847-A82B-4F43-A9EC-4DCBA27FD05F}" srcOrd="3" destOrd="0" parTransId="{08CF53AC-6DC3-DB4B-B9D4-72537CB8A1FD}" sibTransId="{93BF6813-F8FC-BA40-B9A5-27EE83B8318E}"/>
    <dgm:cxn modelId="{A19076D1-46BA-BA41-9CF3-96E61C7A3B7C}" srcId="{8A6CAE27-7DAC-6144-8DCF-74B1AFA42D5B}" destId="{06B8493D-7450-424A-87E5-D18D0059B731}" srcOrd="2" destOrd="0" parTransId="{E1202850-9AFD-9B47-AD26-547AC01B3255}" sibTransId="{56786ADD-0C51-C144-BE33-CD4A849F5414}"/>
    <dgm:cxn modelId="{ED3E7D55-7355-E04C-8037-82405EB0D208}" type="presOf" srcId="{06B8493D-7450-424A-87E5-D18D0059B731}" destId="{76CD0DFF-2FE0-7D41-B00A-84D0811FE618}" srcOrd="0" destOrd="0" presId="urn:microsoft.com/office/officeart/2005/8/layout/radial1"/>
    <dgm:cxn modelId="{A96B6403-3658-D444-83FB-313E86C95E89}" type="presOf" srcId="{85B6B9D6-40F9-0D48-A055-0C07C91A23E3}" destId="{EDD4B181-C13D-CA4E-BF89-3673279E61D9}" srcOrd="0" destOrd="0" presId="urn:microsoft.com/office/officeart/2005/8/layout/radial1"/>
    <dgm:cxn modelId="{875255BD-3442-B64C-B13F-67AD67ADDF54}" srcId="{8A6CAE27-7DAC-6144-8DCF-74B1AFA42D5B}" destId="{D3FFAC2B-BF63-F142-9D31-27B8D81CD741}" srcOrd="1" destOrd="0" parTransId="{85B6B9D6-40F9-0D48-A055-0C07C91A23E3}" sibTransId="{7A0727D7-7FD1-E047-83BB-27925D37DDEC}"/>
    <dgm:cxn modelId="{2A501DEF-8BFF-294C-B643-25A996AE8B7F}" type="presParOf" srcId="{0DE0F42B-8894-4049-954A-D13CA846C167}" destId="{8E66629D-0E36-DC48-A959-0534A16CAFA4}" srcOrd="0" destOrd="0" presId="urn:microsoft.com/office/officeart/2005/8/layout/radial1"/>
    <dgm:cxn modelId="{1A5DAF6D-D926-1D48-B391-C0E3D1C38EB9}" type="presParOf" srcId="{0DE0F42B-8894-4049-954A-D13CA846C167}" destId="{93681FE9-BFD1-EE4E-9044-6ED486E03EEB}" srcOrd="1" destOrd="0" presId="urn:microsoft.com/office/officeart/2005/8/layout/radial1"/>
    <dgm:cxn modelId="{A8DA442B-BB51-9041-AA29-C67CEA970FB8}" type="presParOf" srcId="{93681FE9-BFD1-EE4E-9044-6ED486E03EEB}" destId="{1C9075FC-0866-5C47-935C-6AE4CAF10CD6}" srcOrd="0" destOrd="0" presId="urn:microsoft.com/office/officeart/2005/8/layout/radial1"/>
    <dgm:cxn modelId="{4DAB5646-5CB5-6C41-A7EA-D55798616DEE}" type="presParOf" srcId="{0DE0F42B-8894-4049-954A-D13CA846C167}" destId="{75E9E16C-69C4-8742-8799-9A10E3200B77}" srcOrd="2" destOrd="0" presId="urn:microsoft.com/office/officeart/2005/8/layout/radial1"/>
    <dgm:cxn modelId="{AB3C4943-BC55-9945-AA62-E5DE15963342}" type="presParOf" srcId="{0DE0F42B-8894-4049-954A-D13CA846C167}" destId="{EDD4B181-C13D-CA4E-BF89-3673279E61D9}" srcOrd="3" destOrd="0" presId="urn:microsoft.com/office/officeart/2005/8/layout/radial1"/>
    <dgm:cxn modelId="{009E2652-7203-754E-805B-D801F6C6D214}" type="presParOf" srcId="{EDD4B181-C13D-CA4E-BF89-3673279E61D9}" destId="{D3F3C155-8B61-6E42-9345-EBDE1456AFE2}" srcOrd="0" destOrd="0" presId="urn:microsoft.com/office/officeart/2005/8/layout/radial1"/>
    <dgm:cxn modelId="{7F42A5BF-47AC-4546-AC89-19D92897BA9F}" type="presParOf" srcId="{0DE0F42B-8894-4049-954A-D13CA846C167}" destId="{94711E07-1ED0-E14A-8F57-B9788D986957}" srcOrd="4" destOrd="0" presId="urn:microsoft.com/office/officeart/2005/8/layout/radial1"/>
    <dgm:cxn modelId="{A3FA5B2C-CD90-BC48-9CC3-66A55294D635}" type="presParOf" srcId="{0DE0F42B-8894-4049-954A-D13CA846C167}" destId="{D644F846-81FD-1647-AD4F-0E5DF9682F50}" srcOrd="5" destOrd="0" presId="urn:microsoft.com/office/officeart/2005/8/layout/radial1"/>
    <dgm:cxn modelId="{7A83FAA2-2CB6-6948-A506-13035BE0A67A}" type="presParOf" srcId="{D644F846-81FD-1647-AD4F-0E5DF9682F50}" destId="{C4DBEAFD-9C27-D845-94E0-5F4AC6C52FA2}" srcOrd="0" destOrd="0" presId="urn:microsoft.com/office/officeart/2005/8/layout/radial1"/>
    <dgm:cxn modelId="{833E0DB7-7AB0-BC48-9DEA-6529BCB60A8F}" type="presParOf" srcId="{0DE0F42B-8894-4049-954A-D13CA846C167}" destId="{76CD0DFF-2FE0-7D41-B00A-84D0811FE618}" srcOrd="6" destOrd="0" presId="urn:microsoft.com/office/officeart/2005/8/layout/radial1"/>
    <dgm:cxn modelId="{A59729AC-25DC-7744-A533-AC232C531401}" type="presParOf" srcId="{0DE0F42B-8894-4049-954A-D13CA846C167}" destId="{4737646C-2D02-F745-8163-254BAB9B0C47}" srcOrd="7" destOrd="0" presId="urn:microsoft.com/office/officeart/2005/8/layout/radial1"/>
    <dgm:cxn modelId="{67779B1F-B627-4145-A2F6-1F1B82C0F91D}" type="presParOf" srcId="{4737646C-2D02-F745-8163-254BAB9B0C47}" destId="{0D6D0418-C336-344B-B74C-EBBAB15EEBD3}" srcOrd="0" destOrd="0" presId="urn:microsoft.com/office/officeart/2005/8/layout/radial1"/>
    <dgm:cxn modelId="{C95795E8-AB41-6944-A378-8AAEE6B4A9F2}" type="presParOf" srcId="{0DE0F42B-8894-4049-954A-D13CA846C167}" destId="{B907B01B-3C9E-3544-AEA7-C4C0DBEBA5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E0C64-7D23-4DC2-8E4B-64F18E5A8D8A}">
      <dsp:nvSpPr>
        <dsp:cNvPr id="0" name=""/>
        <dsp:cNvSpPr/>
      </dsp:nvSpPr>
      <dsp:spPr>
        <a:xfrm>
          <a:off x="880685" y="463"/>
          <a:ext cx="2668308" cy="1600985"/>
        </a:xfrm>
        <a:prstGeom prst="foldedCorner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Confrontación:</a:t>
          </a:r>
          <a:r>
            <a:rPr lang="es-ES" sz="1800" b="1" kern="1200" dirty="0" smtClean="0">
              <a:solidFill>
                <a:srgbClr val="FF99FF"/>
              </a:solidFill>
            </a:rPr>
            <a:t> </a:t>
          </a:r>
          <a:r>
            <a:rPr lang="es-ES" sz="1800" b="1" kern="1200" dirty="0" smtClean="0">
              <a:solidFill>
                <a:schemeClr val="bg1"/>
              </a:solidFill>
            </a:rPr>
            <a:t>r</a:t>
          </a:r>
          <a:r>
            <a:rPr lang="es-ES" sz="1600" b="1" kern="1200" dirty="0" smtClean="0">
              <a:solidFill>
                <a:schemeClr val="bg1"/>
              </a:solidFill>
            </a:rPr>
            <a:t>e</a:t>
          </a:r>
          <a:r>
            <a:rPr lang="es-ES" sz="1600" b="1" kern="1200" dirty="0" smtClean="0"/>
            <a:t>solver el conflicto en nuestros propios términos, sin tomar en cuenta los intereses de la otra parte.</a:t>
          </a:r>
          <a:endParaRPr lang="es-MX" sz="1600" b="1" kern="1200" dirty="0"/>
        </a:p>
      </dsp:txBody>
      <dsp:txXfrm>
        <a:off x="880685" y="463"/>
        <a:ext cx="2668308" cy="1334149"/>
      </dsp:txXfrm>
    </dsp:sp>
    <dsp:sp modelId="{6141E518-2492-4084-A8F5-2D58E940F91B}">
      <dsp:nvSpPr>
        <dsp:cNvPr id="0" name=""/>
        <dsp:cNvSpPr/>
      </dsp:nvSpPr>
      <dsp:spPr>
        <a:xfrm>
          <a:off x="3815824" y="463"/>
          <a:ext cx="2668308" cy="1600985"/>
        </a:xfrm>
        <a:prstGeom prst="foldedCorner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Cooperación: </a:t>
          </a:r>
          <a:r>
            <a:rPr lang="es-ES" sz="1500" b="1" kern="1200" dirty="0" smtClean="0">
              <a:solidFill>
                <a:schemeClr val="bg1"/>
              </a:solidFill>
            </a:rPr>
            <a:t>id</a:t>
          </a:r>
          <a:r>
            <a:rPr lang="es-ES" sz="1500" b="1" kern="1200" dirty="0" smtClean="0"/>
            <a:t>entificar la base del problema y encontrar en forma conjunta, soluciones que sean satisfactorias para ambas partes. </a:t>
          </a:r>
          <a:endParaRPr lang="es-MX" sz="1500" b="1" kern="1200" dirty="0"/>
        </a:p>
      </dsp:txBody>
      <dsp:txXfrm>
        <a:off x="3815824" y="463"/>
        <a:ext cx="2668308" cy="1334149"/>
      </dsp:txXfrm>
    </dsp:sp>
    <dsp:sp modelId="{33294ED2-BEDA-4977-A65F-E445EDA569E2}">
      <dsp:nvSpPr>
        <dsp:cNvPr id="0" name=""/>
        <dsp:cNvSpPr/>
      </dsp:nvSpPr>
      <dsp:spPr>
        <a:xfrm>
          <a:off x="880685" y="1868279"/>
          <a:ext cx="2668308" cy="1600985"/>
        </a:xfrm>
        <a:prstGeom prst="foldedCorner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>
                  <a:lumMod val="75000"/>
                </a:schemeClr>
              </a:solidFill>
            </a:rPr>
            <a:t>Subordinación o aceptación: </a:t>
          </a:r>
          <a:r>
            <a:rPr lang="es-ES" sz="1500" b="1" kern="1200" dirty="0" smtClean="0">
              <a:solidFill>
                <a:schemeClr val="bg1"/>
              </a:solidFill>
            </a:rPr>
            <a:t>im</a:t>
          </a:r>
          <a:r>
            <a:rPr lang="es-ES" sz="1500" b="1" kern="1200" dirty="0" smtClean="0"/>
            <a:t>plica ceder en algunas cosas y otorgar concesiones parciales o totales.</a:t>
          </a:r>
          <a:endParaRPr lang="es-MX" sz="1500" b="1" kern="1200" dirty="0"/>
        </a:p>
      </dsp:txBody>
      <dsp:txXfrm>
        <a:off x="880685" y="1868279"/>
        <a:ext cx="2668308" cy="1334149"/>
      </dsp:txXfrm>
    </dsp:sp>
    <dsp:sp modelId="{06876CE4-EE3B-460F-8E1A-FD9FD0E2DB71}">
      <dsp:nvSpPr>
        <dsp:cNvPr id="0" name=""/>
        <dsp:cNvSpPr/>
      </dsp:nvSpPr>
      <dsp:spPr>
        <a:xfrm>
          <a:off x="3815824" y="1868279"/>
          <a:ext cx="2668308" cy="1600985"/>
        </a:xfrm>
        <a:prstGeom prst="foldedCorner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rgbClr val="F769D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FF99FF"/>
              </a:solidFill>
            </a:rPr>
            <a:t>Inacción: </a:t>
          </a:r>
          <a:r>
            <a:rPr lang="es-ES" sz="1500" b="1" kern="1200" dirty="0" smtClean="0">
              <a:solidFill>
                <a:schemeClr val="bg1"/>
              </a:solidFill>
            </a:rPr>
            <a:t>re</a:t>
          </a:r>
          <a:r>
            <a:rPr lang="es-ES" sz="1500" b="1" kern="1200" dirty="0" smtClean="0"/>
            <a:t>trasar cualquier acción teniente a la solución del conflicto, con la idea de reasumir estas acciones en fecha posterior.</a:t>
          </a:r>
          <a:endParaRPr lang="es-MX" sz="1500" b="1" kern="1200" dirty="0"/>
        </a:p>
      </dsp:txBody>
      <dsp:txXfrm>
        <a:off x="3815824" y="1868279"/>
        <a:ext cx="2668308" cy="1334149"/>
      </dsp:txXfrm>
    </dsp:sp>
    <dsp:sp modelId="{7C19B975-E4C6-4E66-8E1A-F94718746668}">
      <dsp:nvSpPr>
        <dsp:cNvPr id="0" name=""/>
        <dsp:cNvSpPr/>
      </dsp:nvSpPr>
      <dsp:spPr>
        <a:xfrm>
          <a:off x="2348255" y="3736095"/>
          <a:ext cx="2668308" cy="1600985"/>
        </a:xfrm>
        <a:prstGeom prst="foldedCorner">
          <a:avLst/>
        </a:prstGeom>
        <a:gradFill rotWithShape="0">
          <a:gsLst>
            <a:gs pos="0">
              <a:srgbClr val="C804B1"/>
            </a:gs>
            <a:gs pos="50000">
              <a:srgbClr val="F769D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FF99FF"/>
              </a:solidFill>
            </a:rPr>
            <a:t>Retiro:</a:t>
          </a:r>
          <a:r>
            <a:rPr lang="es-ES" sz="1500" b="1" kern="1200" dirty="0" smtClean="0"/>
            <a:t> evitar la controversia y no tomar acción en forma definitiva y esperar a que el conflicto se resuelva por sí mismo.</a:t>
          </a:r>
          <a:endParaRPr lang="es-MX" sz="1500" b="1" kern="1200" dirty="0"/>
        </a:p>
      </dsp:txBody>
      <dsp:txXfrm>
        <a:off x="2348255" y="3736095"/>
        <a:ext cx="2668308" cy="1334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CD75A-AC7C-4E3F-B589-971E65670ED4}">
      <dsp:nvSpPr>
        <dsp:cNvPr id="0" name=""/>
        <dsp:cNvSpPr/>
      </dsp:nvSpPr>
      <dsp:spPr>
        <a:xfrm>
          <a:off x="0" y="43798"/>
          <a:ext cx="3783102" cy="5164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Inician la negociación con demandas muy altas	</a:t>
          </a:r>
          <a:endParaRPr lang="es-MX" sz="1300" kern="1200" dirty="0"/>
        </a:p>
      </dsp:txBody>
      <dsp:txXfrm>
        <a:off x="25210" y="69008"/>
        <a:ext cx="3732682" cy="466007"/>
      </dsp:txXfrm>
    </dsp:sp>
    <dsp:sp modelId="{1D9EB67F-D59C-4AF9-B3DF-D542C728A4AB}">
      <dsp:nvSpPr>
        <dsp:cNvPr id="0" name=""/>
        <dsp:cNvSpPr/>
      </dsp:nvSpPr>
      <dsp:spPr>
        <a:xfrm>
          <a:off x="0" y="597665"/>
          <a:ext cx="3783102" cy="516427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Mantienen su posición</a:t>
          </a:r>
          <a:endParaRPr lang="es-MX" sz="1300" kern="1200" dirty="0"/>
        </a:p>
      </dsp:txBody>
      <dsp:txXfrm>
        <a:off x="25210" y="622875"/>
        <a:ext cx="3732682" cy="466007"/>
      </dsp:txXfrm>
    </dsp:sp>
    <dsp:sp modelId="{C020BD8E-45DE-4D01-8828-B803A57737BE}">
      <dsp:nvSpPr>
        <dsp:cNvPr id="0" name=""/>
        <dsp:cNvSpPr/>
      </dsp:nvSpPr>
      <dsp:spPr>
        <a:xfrm>
          <a:off x="0" y="1151532"/>
          <a:ext cx="3783102" cy="516427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Hacen pequeñas concesiones y a la primera oportunidad tratan de reducirlas la mínimo</a:t>
          </a:r>
          <a:endParaRPr lang="es-MX" sz="1300" kern="1200" dirty="0"/>
        </a:p>
      </dsp:txBody>
      <dsp:txXfrm>
        <a:off x="25210" y="1176742"/>
        <a:ext cx="3732682" cy="466007"/>
      </dsp:txXfrm>
    </dsp:sp>
    <dsp:sp modelId="{3C641BEB-E84A-4025-93E4-065A1D046656}">
      <dsp:nvSpPr>
        <dsp:cNvPr id="0" name=""/>
        <dsp:cNvSpPr/>
      </dsp:nvSpPr>
      <dsp:spPr>
        <a:xfrm>
          <a:off x="0" y="1705399"/>
          <a:ext cx="3783102" cy="516427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Muestran gran tranquilidad ante el riesgo de llegar a un punto ciego</a:t>
          </a:r>
          <a:endParaRPr lang="es-MX" sz="1300" kern="1200"/>
        </a:p>
      </dsp:txBody>
      <dsp:txXfrm>
        <a:off x="25210" y="1730609"/>
        <a:ext cx="3732682" cy="466007"/>
      </dsp:txXfrm>
    </dsp:sp>
    <dsp:sp modelId="{1BDCEAE8-E2A8-4710-A5B3-AD005EC32332}">
      <dsp:nvSpPr>
        <dsp:cNvPr id="0" name=""/>
        <dsp:cNvSpPr/>
      </dsp:nvSpPr>
      <dsp:spPr>
        <a:xfrm>
          <a:off x="0" y="2259266"/>
          <a:ext cx="3783102" cy="516427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Tratan de ganar a como de lugar </a:t>
          </a:r>
          <a:endParaRPr lang="es-MX" sz="1300" kern="1200"/>
        </a:p>
      </dsp:txBody>
      <dsp:txXfrm>
        <a:off x="25210" y="2284476"/>
        <a:ext cx="3732682" cy="466007"/>
      </dsp:txXfrm>
    </dsp:sp>
    <dsp:sp modelId="{3A5BE14A-CF6A-41DF-84CA-4FBE70D7F4F1}">
      <dsp:nvSpPr>
        <dsp:cNvPr id="0" name=""/>
        <dsp:cNvSpPr/>
      </dsp:nvSpPr>
      <dsp:spPr>
        <a:xfrm>
          <a:off x="0" y="2813133"/>
          <a:ext cx="3783102" cy="51642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No les importa utilizar amenazas de todo tipo. </a:t>
          </a:r>
          <a:endParaRPr lang="es-MX" sz="1300" kern="1200"/>
        </a:p>
      </dsp:txBody>
      <dsp:txXfrm>
        <a:off x="25210" y="2838343"/>
        <a:ext cx="3732682" cy="46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32C0-4650-4E0B-A0A9-9A598B2BB513}">
      <dsp:nvSpPr>
        <dsp:cNvPr id="0" name=""/>
        <dsp:cNvSpPr/>
      </dsp:nvSpPr>
      <dsp:spPr>
        <a:xfrm>
          <a:off x="0" y="235220"/>
          <a:ext cx="3556001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Inician la negociación con propuestas modernas</a:t>
          </a:r>
          <a:endParaRPr lang="es-MX" sz="1400" kern="1200" dirty="0"/>
        </a:p>
      </dsp:txBody>
      <dsp:txXfrm>
        <a:off x="27187" y="262407"/>
        <a:ext cx="3501627" cy="502546"/>
      </dsp:txXfrm>
    </dsp:sp>
    <dsp:sp modelId="{38B1932E-D175-4B8E-9DBA-F8B453FAB8B0}">
      <dsp:nvSpPr>
        <dsp:cNvPr id="0" name=""/>
        <dsp:cNvSpPr/>
      </dsp:nvSpPr>
      <dsp:spPr>
        <a:xfrm>
          <a:off x="0" y="832460"/>
          <a:ext cx="3556001" cy="55692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Son muy flexibles y hacen muchas concesiones</a:t>
          </a:r>
          <a:endParaRPr lang="es-MX" sz="1400" kern="1200" dirty="0"/>
        </a:p>
      </dsp:txBody>
      <dsp:txXfrm>
        <a:off x="27187" y="859647"/>
        <a:ext cx="3501627" cy="502546"/>
      </dsp:txXfrm>
    </dsp:sp>
    <dsp:sp modelId="{C20B25C4-09F4-4F56-BDD4-194ABC0D86A2}">
      <dsp:nvSpPr>
        <dsp:cNvPr id="0" name=""/>
        <dsp:cNvSpPr/>
      </dsp:nvSpPr>
      <dsp:spPr>
        <a:xfrm>
          <a:off x="0" y="1429700"/>
          <a:ext cx="3556001" cy="55692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Llegan a aceptar grades concesiones</a:t>
          </a:r>
          <a:endParaRPr lang="es-MX" sz="1400" kern="1200"/>
        </a:p>
      </dsp:txBody>
      <dsp:txXfrm>
        <a:off x="27187" y="1456887"/>
        <a:ext cx="3501627" cy="502546"/>
      </dsp:txXfrm>
    </dsp:sp>
    <dsp:sp modelId="{42F8325B-699E-45D6-BFCA-196C98979125}">
      <dsp:nvSpPr>
        <dsp:cNvPr id="0" name=""/>
        <dsp:cNvSpPr/>
      </dsp:nvSpPr>
      <dsp:spPr>
        <a:xfrm>
          <a:off x="0" y="2026940"/>
          <a:ext cx="3556001" cy="55692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Les aterroriza la posibilidad de llegar a un punto ciego en la negociación y lo demuestran </a:t>
          </a:r>
          <a:endParaRPr lang="es-MX" sz="1400" kern="1200"/>
        </a:p>
      </dsp:txBody>
      <dsp:txXfrm>
        <a:off x="27187" y="2054127"/>
        <a:ext cx="3501627" cy="502546"/>
      </dsp:txXfrm>
    </dsp:sp>
    <dsp:sp modelId="{BC5F5D20-02A2-4D4A-8057-84A4866C4BB3}">
      <dsp:nvSpPr>
        <dsp:cNvPr id="0" name=""/>
        <dsp:cNvSpPr/>
      </dsp:nvSpPr>
      <dsp:spPr>
        <a:xfrm>
          <a:off x="0" y="2624179"/>
          <a:ext cx="3556001" cy="556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Enfatizan mucho la importancia de mantener una buena relación</a:t>
          </a:r>
          <a:endParaRPr lang="es-MX" sz="1400" kern="1200" dirty="0"/>
        </a:p>
      </dsp:txBody>
      <dsp:txXfrm>
        <a:off x="27187" y="2651366"/>
        <a:ext cx="3501627" cy="50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49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2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90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4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4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1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55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9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01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0931-F0F8-2E44-828E-97A789757EB0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DA9E-6235-7D49-A856-E18DFAC64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7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 descr="portada 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005" y="498755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cs typeface="Avenir Heavy"/>
              </a:rPr>
              <a:t>Proceso de negociación </a:t>
            </a:r>
            <a:endParaRPr lang="es-ES" dirty="0">
              <a:solidFill>
                <a:schemeClr val="accent1">
                  <a:lumMod val="75000"/>
                </a:schemeClr>
              </a:solidFill>
              <a:cs typeface="Avenir Heavy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76519196"/>
              </p:ext>
            </p:extLst>
          </p:nvPr>
        </p:nvGraphicFramePr>
        <p:xfrm>
          <a:off x="705218" y="1745885"/>
          <a:ext cx="7625003" cy="369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50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631440" y="302310"/>
            <a:ext cx="6055360" cy="54892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Etapas de </a:t>
            </a:r>
            <a:r>
              <a:rPr lang="es-ES" sz="20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laneación de la negociación 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02765733"/>
              </p:ext>
            </p:extLst>
          </p:nvPr>
        </p:nvGraphicFramePr>
        <p:xfrm>
          <a:off x="308343" y="1397000"/>
          <a:ext cx="8580475" cy="50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047239" y="365985"/>
            <a:ext cx="5049521" cy="45448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Planeación estratégica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329764" y="1914034"/>
            <a:ext cx="573741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charset="2"/>
              <a:buChar char="u"/>
            </a:pPr>
            <a:r>
              <a:rPr lang="es-ES" sz="2400" b="1" dirty="0" smtClean="0">
                <a:solidFill>
                  <a:srgbClr val="C804B1"/>
                </a:solidFill>
              </a:rPr>
              <a:t>¿Qué quiero obtener? </a:t>
            </a:r>
            <a:r>
              <a:rPr lang="es-ES" sz="2400" dirty="0" smtClean="0">
                <a:solidFill>
                  <a:srgbClr val="C804B1"/>
                </a:solidFill>
              </a:rPr>
              <a:t>(objetivos)</a:t>
            </a:r>
          </a:p>
          <a:p>
            <a:pPr marL="457200" indent="-457200" algn="just">
              <a:lnSpc>
                <a:spcPct val="120000"/>
              </a:lnSpc>
              <a:buFont typeface="Wingdings" charset="2"/>
              <a:buChar char="u"/>
            </a:pPr>
            <a:r>
              <a:rPr lang="es-ES" sz="2400" b="1" dirty="0" smtClean="0">
                <a:solidFill>
                  <a:srgbClr val="C804B1"/>
                </a:solidFill>
              </a:rPr>
              <a:t>¿Por qué quiero obtenerlo?</a:t>
            </a:r>
            <a:r>
              <a:rPr lang="es-ES" sz="2400" dirty="0">
                <a:solidFill>
                  <a:srgbClr val="C804B1"/>
                </a:solidFill>
              </a:rPr>
              <a:t> </a:t>
            </a:r>
            <a:r>
              <a:rPr lang="es-ES" sz="2400" dirty="0" smtClean="0">
                <a:solidFill>
                  <a:srgbClr val="C804B1"/>
                </a:solidFill>
              </a:rPr>
              <a:t>(objetivos)</a:t>
            </a:r>
            <a:endParaRPr lang="es-ES" sz="2400" b="1" dirty="0" smtClean="0">
              <a:solidFill>
                <a:srgbClr val="C804B1"/>
              </a:solidFill>
            </a:endParaRPr>
          </a:p>
          <a:p>
            <a:pPr marL="457200" indent="-457200" algn="just">
              <a:lnSpc>
                <a:spcPct val="120000"/>
              </a:lnSpc>
              <a:buFont typeface="Wingdings" charset="2"/>
              <a:buChar char="u"/>
            </a:pPr>
            <a:r>
              <a:rPr lang="es-ES" sz="2400" b="1" dirty="0" smtClean="0">
                <a:solidFill>
                  <a:srgbClr val="C804B1"/>
                </a:solidFill>
              </a:rPr>
              <a:t>¿Cómo quiero obtenerlo? </a:t>
            </a:r>
            <a:r>
              <a:rPr lang="es-ES" sz="2400" dirty="0" smtClean="0">
                <a:solidFill>
                  <a:srgbClr val="C804B1"/>
                </a:solidFill>
              </a:rPr>
              <a:t>(estrategia)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55882" y="3869095"/>
            <a:ext cx="3705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769D9"/>
                </a:solidFill>
              </a:rPr>
              <a:t>Los objetivos deben: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2400" dirty="0" smtClean="0"/>
              <a:t>Ser específicos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2400" dirty="0" smtClean="0"/>
              <a:t>Ser realizables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2400" dirty="0" smtClean="0"/>
              <a:t>Estar basados en tiempo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2400" dirty="0" smtClean="0"/>
              <a:t>Ser medibles</a:t>
            </a:r>
            <a:endParaRPr lang="es-ES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64" y="3429000"/>
            <a:ext cx="2468303" cy="27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57200" y="1154272"/>
            <a:ext cx="8229600" cy="1135488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rPr>
              <a:t>G	P	T</a:t>
            </a:r>
            <a:endParaRPr lang="es-ES" sz="4000" dirty="0">
              <a:solidFill>
                <a:schemeClr val="tx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08538674"/>
              </p:ext>
            </p:extLst>
          </p:nvPr>
        </p:nvGraphicFramePr>
        <p:xfrm>
          <a:off x="1212922" y="2211572"/>
          <a:ext cx="6793394" cy="388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03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844800" y="368475"/>
            <a:ext cx="6026609" cy="48496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Inconvenientes de la estrategia </a:t>
            </a:r>
            <a:r>
              <a:rPr lang="es-ES" sz="200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ompetitiva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165412" y="2198018"/>
            <a:ext cx="702235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endParaRPr lang="es-ES" sz="2400" dirty="0" smtClean="0"/>
          </a:p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79176" y="2212960"/>
            <a:ext cx="6843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Complejos de “nosotros-ellos” y de “superioridad-inferioridad”.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Distorsiones de los juicios: tendencia a menospreciar los juicios de la otra parte, lo que provoca hostilidad.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Distorsiones en la percepción: la gente dice lo que entiende o cree entender, la propuesta de otra parte.</a:t>
            </a:r>
            <a:endParaRPr lang="es-E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743201" y="378635"/>
            <a:ext cx="6400799" cy="53576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Inconvenientes de la estrategia </a:t>
            </a:r>
            <a:r>
              <a:rPr lang="es-ES" sz="200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olaborativa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165412" y="2198018"/>
            <a:ext cx="702235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endParaRPr lang="es-ES" sz="2400" dirty="0" smtClean="0"/>
          </a:p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endParaRPr lang="es-ES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479176" y="1996045"/>
            <a:ext cx="6843059" cy="277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Explotación de las fuerzas y debilidades del oponente: el grado de apertura que se requiere, permite que se revelen debilidades propias que la otra parte puede aprovechar para su ventaja.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Manipulaciones relacionadas con patrones de conducta predecibles: si esta estrategia se usa muy a menudo, el grado de predictibilidad puede ocasionar pérdida de poder de negociador.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Actitud arrogante de los negociadores. </a:t>
            </a:r>
            <a:endParaRPr lang="es-E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712720" y="268829"/>
            <a:ext cx="6045199" cy="54892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Inconvenientes de la estrategia </a:t>
            </a:r>
            <a:r>
              <a:rPr lang="es-ES" sz="20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ubordinada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165412" y="2198018"/>
            <a:ext cx="702235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endParaRPr lang="es-ES" sz="2400" dirty="0" smtClean="0"/>
          </a:p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endParaRPr lang="es-ES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479176" y="2212960"/>
            <a:ext cx="684305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Capitulación ante la otra parte: establecimiento de un sentimiento de derrotismo ante la otra parte.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Supresión de los intereses de la parte subordinada: el subordinado adopta una actitud de apaciguamiento y pierde de vista los objetivos de la negociación.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dirty="0" smtClean="0">
                <a:cs typeface="Arial" pitchFamily="34" charset="0"/>
              </a:rPr>
              <a:t>Sensación falsa de bienestar .</a:t>
            </a:r>
            <a:endParaRPr lang="es-E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568960" y="76375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Planeación táctica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317629" y="2447429"/>
            <a:ext cx="436917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Consiste en la definición y familiarización de los participantes sobre las tácticas, maniobras y técnicas por utilizar durante la negociación.  </a:t>
            </a:r>
            <a:endParaRPr lang="es-ES" dirty="0"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1" y="2892055"/>
            <a:ext cx="3546212" cy="23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914400" y="219211"/>
            <a:ext cx="8229600" cy="705349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Preparación administrativa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944471" y="2447429"/>
            <a:ext cx="474232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Consiste en la definición y familiarización de los participantes sobre las tácticas, maniobras y técnicas por utilizar durante la negociación.  </a:t>
            </a:r>
            <a:endParaRPr lang="es-ES" dirty="0"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7" y="2453640"/>
            <a:ext cx="2926080" cy="1950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85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4160" y="368630"/>
            <a:ext cx="3860800" cy="43808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equipo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egociador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2516534"/>
              </p:ext>
            </p:extLst>
          </p:nvPr>
        </p:nvGraphicFramePr>
        <p:xfrm>
          <a:off x="606055" y="1392865"/>
          <a:ext cx="8250865" cy="498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6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 descr="portad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CuadroTexto 2"/>
          <p:cNvSpPr txBox="1">
            <a:spLocks noChangeArrowheads="1"/>
          </p:cNvSpPr>
          <p:nvPr/>
        </p:nvSpPr>
        <p:spPr bwMode="auto">
          <a:xfrm>
            <a:off x="4175125" y="3078163"/>
            <a:ext cx="465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La negociación</a:t>
            </a:r>
            <a:endParaRPr lang="es-E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910079" y="263067"/>
            <a:ext cx="5557521" cy="71229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Capacidad negociadora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25176" y="1647729"/>
            <a:ext cx="7276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Habilidad negociadora: </a:t>
            </a:r>
            <a:r>
              <a:rPr lang="es-ES" sz="2000" dirty="0"/>
              <a:t>c</a:t>
            </a:r>
            <a:r>
              <a:rPr lang="es-ES" sz="2000" dirty="0" smtClean="0"/>
              <a:t>onsiste en el conocimiento del proceso y modalidad de la negociación, del juego político de influencia y presión, de las necesidades de las partes negociadoras, de las fuentes y tipo de información. 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505861099"/>
              </p:ext>
            </p:extLst>
          </p:nvPr>
        </p:nvGraphicFramePr>
        <p:xfrm>
          <a:off x="3257173" y="2943410"/>
          <a:ext cx="5812118" cy="388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 descr="NEGOCIACI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9" y="3755365"/>
            <a:ext cx="3092862" cy="20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734329" y="263067"/>
            <a:ext cx="4469111" cy="72245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Capacidad negociadora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25176" y="1489289"/>
            <a:ext cx="7276353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</a:rPr>
              <a:t>Poder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negociador: </a:t>
            </a:r>
            <a:r>
              <a:rPr lang="es-ES" dirty="0"/>
              <a:t>e</a:t>
            </a:r>
            <a:r>
              <a:rPr lang="es-ES" dirty="0" smtClean="0"/>
              <a:t>s la capacidad para influir y condicionar las opciones y la modalidad de la contraparte.</a:t>
            </a:r>
          </a:p>
          <a:p>
            <a:pPr marL="800100" lvl="1" indent="-342900" algn="just">
              <a:lnSpc>
                <a:spcPct val="140000"/>
              </a:lnSpc>
              <a:buFont typeface="Arial"/>
              <a:buChar char="•"/>
            </a:pPr>
            <a:r>
              <a:rPr lang="es-ES" i="1" dirty="0" smtClean="0"/>
              <a:t>Racionalidad, influencia psicológica y fuerza</a:t>
            </a:r>
            <a:r>
              <a:rPr lang="es-ES" sz="2000" i="1" dirty="0" smtClean="0"/>
              <a:t>.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788829093"/>
              </p:ext>
            </p:extLst>
          </p:nvPr>
        </p:nvGraphicFramePr>
        <p:xfrm>
          <a:off x="3287057" y="2455858"/>
          <a:ext cx="6932695" cy="430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71" y="3104706"/>
            <a:ext cx="1696114" cy="3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1143896" y="450736"/>
            <a:ext cx="7276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sz="2000" b="1" dirty="0" smtClean="0">
                <a:solidFill>
                  <a:srgbClr val="E6C523"/>
                </a:solidFill>
              </a:rPr>
              <a:t>Información comercial: </a:t>
            </a:r>
            <a:r>
              <a:rPr lang="es-ES" sz="2000" dirty="0"/>
              <a:t>e</a:t>
            </a:r>
            <a:r>
              <a:rPr lang="es-ES" sz="2000" dirty="0" smtClean="0"/>
              <a:t>s un insumo básico en todo proceso de negociación, además, el individuo con habilidad negociadora debe saber qué información es relevante, dónde puede obtenerla y cómo debe usarla. </a:t>
            </a:r>
            <a:endParaRPr lang="es-ES" sz="200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983973405"/>
              </p:ext>
            </p:extLst>
          </p:nvPr>
        </p:nvGraphicFramePr>
        <p:xfrm>
          <a:off x="3203388" y="2246099"/>
          <a:ext cx="5686612" cy="382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3" y="2456121"/>
            <a:ext cx="3753966" cy="25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0" y="77279"/>
            <a:ext cx="7276353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s-ES" sz="2000" dirty="0" smtClean="0"/>
              <a:t>Mezcla Comercial</a:t>
            </a:r>
            <a:endParaRPr lang="es-ES" sz="20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1929036"/>
              </p:ext>
            </p:extLst>
          </p:nvPr>
        </p:nvGraphicFramePr>
        <p:xfrm>
          <a:off x="1545511" y="487579"/>
          <a:ext cx="7222557" cy="556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1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5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686014" y="95873"/>
            <a:ext cx="3512768" cy="63777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encuentro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08859" y="2137424"/>
            <a:ext cx="52529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fase del encuentro o intercambio es la fase más importante del proceso de la negociación, y es en sí un proceso secuencial que se realiza también a través de etapas, e inicia con el encuentro entre 2 oponentes.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67" y="1938055"/>
            <a:ext cx="3476847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414131" y="329712"/>
            <a:ext cx="7324372" cy="563423"/>
          </a:xfrm>
        </p:spPr>
        <p:txBody>
          <a:bodyPr>
            <a:no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Etapa 1</a:t>
            </a:r>
            <a:b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Creación de ambiente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09355628"/>
              </p:ext>
            </p:extLst>
          </p:nvPr>
        </p:nvGraphicFramePr>
        <p:xfrm>
          <a:off x="1160095" y="1406067"/>
          <a:ext cx="7804611" cy="461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04" y="5669853"/>
            <a:ext cx="1467294" cy="97361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5583935"/>
            <a:ext cx="1552353" cy="10349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52" y="5307489"/>
            <a:ext cx="1461048" cy="12175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0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977116" y="265917"/>
            <a:ext cx="4376931" cy="669748"/>
          </a:xfrm>
        </p:spPr>
        <p:txBody>
          <a:bodyPr>
            <a:norm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Etapa 1</a:t>
            </a:r>
            <a:b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Creación de ambiente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36274886"/>
              </p:ext>
            </p:extLst>
          </p:nvPr>
        </p:nvGraphicFramePr>
        <p:xfrm>
          <a:off x="1951980" y="1600303"/>
          <a:ext cx="5787549" cy="496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82" y="5338351"/>
            <a:ext cx="1406155" cy="136079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30" y="5484609"/>
            <a:ext cx="1554480" cy="10363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5188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913321" y="287182"/>
            <a:ext cx="5952772" cy="648483"/>
          </a:xfrm>
        </p:spPr>
        <p:txBody>
          <a:bodyPr>
            <a:norm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Etapa 2</a:t>
            </a:r>
            <a:b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Implementación de estrategias (juego del principio) </a:t>
            </a:r>
            <a:endParaRPr lang="es-E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60096" y="2090034"/>
            <a:ext cx="753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000" dirty="0" smtClean="0">
                <a:latin typeface="+mj-lt"/>
                <a:cs typeface="Arial" pitchFamily="34" charset="0"/>
              </a:rPr>
              <a:t>Después de haber creado el ambiente más adecuado a nuestros objetivos y estrategias, se inician las negociaciones propiamente dichas con un intercambio de información sobre la posición y objetivos de cada una de las partes. En este proceso de comunicación se distinguen 2 aspectos: el contenido de la información y la forma de comunicarla.</a:t>
            </a:r>
            <a:endParaRPr lang="es-ES" sz="2000" dirty="0">
              <a:latin typeface="+mj-lt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38" y="4364439"/>
            <a:ext cx="330743" cy="12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233985" y="213266"/>
            <a:ext cx="7705997" cy="722911"/>
          </a:xfrm>
        </p:spPr>
        <p:txBody>
          <a:bodyPr>
            <a:norm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Etapa 3</a:t>
            </a:r>
            <a:b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Ajuste de posiciones (juego de la mitad)</a:t>
            </a:r>
            <a:endParaRPr lang="es-E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60096" y="2090034"/>
            <a:ext cx="7535259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 smtClean="0"/>
              <a:t>En esta etapa, se precisarán formas y medios para acortar la distancia entre las posiciones definidas en la etapa anterior a base de dar y obtener concesiones. </a:t>
            </a:r>
            <a:endParaRPr lang="es-ES" sz="2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83" y="3822405"/>
            <a:ext cx="1448907" cy="16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064144" y="233241"/>
            <a:ext cx="5950201" cy="749933"/>
          </a:xfrm>
        </p:spPr>
        <p:txBody>
          <a:bodyPr>
            <a:norm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Etapa 3</a:t>
            </a:r>
            <a:b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Ajuste de posiciones</a:t>
            </a:r>
            <a:endParaRPr lang="es-E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88769812"/>
              </p:ext>
            </p:extLst>
          </p:nvPr>
        </p:nvGraphicFramePr>
        <p:xfrm>
          <a:off x="1404472" y="1322292"/>
          <a:ext cx="6499412" cy="484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03" y="5422605"/>
            <a:ext cx="1685390" cy="12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412240" y="274638"/>
            <a:ext cx="7274560" cy="55848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Estilos de negociación 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04743877"/>
              </p:ext>
            </p:extLst>
          </p:nvPr>
        </p:nvGraphicFramePr>
        <p:xfrm>
          <a:off x="889590" y="1003241"/>
          <a:ext cx="7364819" cy="533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658140" y="361610"/>
            <a:ext cx="4922874" cy="446464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cs typeface="Arial" pitchFamily="34" charset="0"/>
              </a:rPr>
              <a:t>Etapa 4</a:t>
            </a:r>
            <a:br>
              <a:rPr lang="es-ES" sz="1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s-ES" sz="1600" dirty="0" smtClean="0">
                <a:solidFill>
                  <a:schemeClr val="bg1"/>
                </a:solidFill>
                <a:cs typeface="Arial" pitchFamily="34" charset="0"/>
              </a:rPr>
              <a:t>Proceso de cierre</a:t>
            </a:r>
            <a:endParaRPr lang="es-E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14824" y="1683516"/>
            <a:ext cx="736559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cs typeface="Arial" pitchFamily="34" charset="0"/>
              </a:rPr>
              <a:t>Para un buen cierre se recomienda utilizar la técnica de “acuerdos en principio”. Esta técnica consiste en asegurarse, en el curso de las negociaciones, que la otra parte entiende perfectamente a lo que se compromete y conseguir su aceptación “en principio” siempre y cuando se cumplan las condiciones estipuladas.</a:t>
            </a:r>
            <a:br>
              <a:rPr lang="es-ES" sz="2000" dirty="0" smtClean="0">
                <a:cs typeface="Arial" pitchFamily="34" charset="0"/>
              </a:rPr>
            </a:br>
            <a:endParaRPr lang="es-ES" sz="2000" dirty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cs typeface="Arial" pitchFamily="34" charset="0"/>
              </a:rPr>
              <a:t>Una vez que están claramente estipulados los “acuerdos en principio” será más fácil pasar a etapa de aceptación y formalización de los compromisos adquiridos.</a:t>
            </a:r>
            <a:endParaRPr lang="es-ES" sz="2000" dirty="0"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3" y="4815479"/>
            <a:ext cx="2042521" cy="20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986117" y="263067"/>
            <a:ext cx="7705997" cy="70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Etapa 4</a:t>
            </a:r>
          </a:p>
          <a:p>
            <a:r>
              <a:rPr lang="es-ES" sz="1400" dirty="0" smtClean="0">
                <a:solidFill>
                  <a:schemeClr val="bg1"/>
                </a:solidFill>
                <a:cs typeface="Arial" pitchFamily="34" charset="0"/>
              </a:rPr>
              <a:t>Proceso de cierre</a:t>
            </a:r>
            <a:endParaRPr lang="es-E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34143129"/>
              </p:ext>
            </p:extLst>
          </p:nvPr>
        </p:nvGraphicFramePr>
        <p:xfrm>
          <a:off x="138224" y="1378895"/>
          <a:ext cx="4827182" cy="425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24994734"/>
              </p:ext>
            </p:extLst>
          </p:nvPr>
        </p:nvGraphicFramePr>
        <p:xfrm>
          <a:off x="6089602" y="2658140"/>
          <a:ext cx="2602511" cy="293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91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97244" y="389977"/>
            <a:ext cx="6943996" cy="42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Después de la negociación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6890" y="2156357"/>
            <a:ext cx="7055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Deben revisarse los resultados de las </a:t>
            </a:r>
            <a:r>
              <a:rPr lang="es-ES" sz="2000" dirty="0"/>
              <a:t>n</a:t>
            </a:r>
            <a:r>
              <a:rPr lang="es-ES" sz="2000" dirty="0" smtClean="0"/>
              <a:t>egociaciones en forma inmediata con objeto de evitar problema durante la ejecución de los acuerdos, mejorar estrategias para ser empleadas en futuras negociaciones y desarrollar nuevas habilidades de negociación. </a:t>
            </a:r>
            <a:endParaRPr lang="es-ES" sz="2000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636890" y="3925971"/>
            <a:ext cx="6809526" cy="974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accent3">
                    <a:lumMod val="75000"/>
                  </a:schemeClr>
                </a:solidFill>
                <a:latin typeface="Avenir Heavy"/>
                <a:cs typeface="Avenir Heavy"/>
              </a:rPr>
              <a:t>Seguimientos de acuerdos</a:t>
            </a:r>
            <a:endParaRPr lang="es-ES" sz="4000" dirty="0">
              <a:solidFill>
                <a:schemeClr val="accent3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1919110" y="5347140"/>
            <a:ext cx="2847125" cy="74192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02" y="5038198"/>
            <a:ext cx="2145956" cy="12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986117" y="263068"/>
            <a:ext cx="7705997" cy="70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Análisis de resultados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36209" y="1994380"/>
            <a:ext cx="704672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Consignar información (¿qué sucedió?)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Interpretar la información (¿qué significa?)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Utilizar esta información (¿qué debo hacer la próxima vez?) </a:t>
            </a:r>
            <a:endParaRPr lang="es-ES" sz="2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436209" y="4112751"/>
            <a:ext cx="7255905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" sz="2000" dirty="0" smtClean="0"/>
              <a:t>¿Pudo haberse obtenido un mejor resultado?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" sz="2000" dirty="0" smtClean="0"/>
              <a:t>¿Qué otras concesiones hubieran sido requeridas?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" sz="2000" dirty="0" smtClean="0"/>
              <a:t>¿Cómo afectó el nivel de relaciones interpersonales que se logró? </a:t>
            </a:r>
            <a:endParaRPr lang="es-ES" sz="2000" dirty="0"/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1436209" y="3899647"/>
            <a:ext cx="6930850" cy="1494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18" y="967563"/>
            <a:ext cx="2258920" cy="15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869" y="2195472"/>
            <a:ext cx="5724228" cy="2112084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Bangla MN"/>
                <a:cs typeface="Bangla MN"/>
              </a:rPr>
              <a:t>¡</a:t>
            </a:r>
            <a:r>
              <a:rPr lang="es-ES" sz="4800" dirty="0" smtClean="0">
                <a:latin typeface="Bangla MN"/>
                <a:cs typeface="Bangla MN"/>
              </a:rPr>
              <a:t>GRACIAS!</a:t>
            </a:r>
            <a:endParaRPr lang="es-ES" sz="48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8538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94884"/>
            <a:ext cx="8229600" cy="4525963"/>
          </a:xfrm>
        </p:spPr>
        <p:txBody>
          <a:bodyPr/>
          <a:lstStyle/>
          <a:p>
            <a:r>
              <a:rPr lang="es-MX" dirty="0">
                <a:cs typeface="Arial" pitchFamily="34" charset="0"/>
              </a:rPr>
              <a:t>Ávila </a:t>
            </a:r>
            <a:r>
              <a:rPr lang="es-MX" dirty="0" err="1">
                <a:cs typeface="Arial" pitchFamily="34" charset="0"/>
              </a:rPr>
              <a:t>Marcué</a:t>
            </a:r>
            <a:r>
              <a:rPr lang="es-MX" dirty="0">
                <a:cs typeface="Arial" pitchFamily="34" charset="0"/>
              </a:rPr>
              <a:t>, F. (2005). </a:t>
            </a:r>
            <a:r>
              <a:rPr lang="es-MX" i="1" dirty="0">
                <a:cs typeface="Arial" pitchFamily="34" charset="0"/>
              </a:rPr>
              <a:t>Tácticas para la negociación internacional. Las diferencias culturales</a:t>
            </a:r>
            <a:r>
              <a:rPr lang="es-MX" dirty="0">
                <a:cs typeface="Arial" pitchFamily="34" charset="0"/>
              </a:rPr>
              <a:t>. </a:t>
            </a:r>
            <a:r>
              <a:rPr lang="es-MX" dirty="0">
                <a:cs typeface="Arial" pitchFamily="34" charset="0"/>
              </a:rPr>
              <a:t>(Desarrollo de contenido a cargo de J. Vargas Barraza). (</a:t>
            </a:r>
            <a:r>
              <a:rPr lang="es-MX" dirty="0">
                <a:cs typeface="Arial" pitchFamily="34" charset="0"/>
              </a:rPr>
              <a:t>5ª ed.). México: Trillas. </a:t>
            </a:r>
          </a:p>
          <a:p>
            <a:r>
              <a:rPr lang="es-MX" dirty="0">
                <a:cs typeface="Arial" pitchFamily="34" charset="0"/>
              </a:rPr>
              <a:t>Las imágenes que se muestran en la presentación fueron extraídas de la página de </a:t>
            </a:r>
            <a:r>
              <a:rPr lang="es-MX" i="1" dirty="0" err="1">
                <a:cs typeface="Arial" pitchFamily="34" charset="0"/>
              </a:rPr>
              <a:t>Pixabay</a:t>
            </a:r>
            <a:r>
              <a:rPr lang="es-MX" dirty="0"/>
              <a:t>. (2017). Recuperado de </a:t>
            </a:r>
            <a:r>
              <a:rPr lang="es-MX" dirty="0">
                <a:hlinkClick r:id="rId2"/>
              </a:rPr>
              <a:t>https://pixabay.com/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5" name="Rectángulo 3"/>
          <p:cNvSpPr>
            <a:spLocks noGrp="1" noChangeArrowheads="1"/>
          </p:cNvSpPr>
          <p:nvPr>
            <p:ph type="title"/>
          </p:nvPr>
        </p:nvSpPr>
        <p:spPr bwMode="auto">
          <a:xfrm>
            <a:off x="1" y="274638"/>
            <a:ext cx="5114260" cy="490906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Referencias 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01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 descr="portada 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uadroTexto 2"/>
          <p:cNvSpPr txBox="1">
            <a:spLocks noChangeArrowheads="1"/>
          </p:cNvSpPr>
          <p:nvPr/>
        </p:nvSpPr>
        <p:spPr bwMode="auto">
          <a:xfrm>
            <a:off x="3946525" y="492125"/>
            <a:ext cx="45545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sz="1000" b="1" dirty="0"/>
              <a:t>Mtro. José Alberto Castellanos Gutiérrez</a:t>
            </a:r>
            <a:endParaRPr lang="es-ES_tradnl" sz="1000" dirty="0"/>
          </a:p>
          <a:p>
            <a:pPr eaLnBrk="1" hangingPunct="1"/>
            <a:r>
              <a:rPr lang="es-ES_tradnl" sz="1000" dirty="0"/>
              <a:t>Rector del CUCEA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Mtro. José Alberto Becerra Santiago</a:t>
            </a:r>
            <a:endParaRPr lang="es-ES_tradnl" sz="1000" dirty="0"/>
          </a:p>
          <a:p>
            <a:pPr eaLnBrk="1" hangingPunct="1"/>
            <a:r>
              <a:rPr lang="es-ES_tradnl" sz="1000" dirty="0"/>
              <a:t>Secretario Académico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Mtro. José David Flores Ureña</a:t>
            </a:r>
            <a:endParaRPr lang="es-ES_tradnl" sz="1000" dirty="0"/>
          </a:p>
          <a:p>
            <a:pPr eaLnBrk="1" hangingPunct="1"/>
            <a:r>
              <a:rPr lang="es-ES_tradnl" sz="1000" dirty="0"/>
              <a:t>Secretario Administrativo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Mtra. Irene </a:t>
            </a:r>
            <a:r>
              <a:rPr lang="es-ES_tradnl" sz="1000" b="1" dirty="0" err="1"/>
              <a:t>Huízar</a:t>
            </a:r>
            <a:r>
              <a:rPr lang="es-ES_tradnl" sz="1000" b="1" dirty="0"/>
              <a:t> Navarro</a:t>
            </a:r>
            <a:endParaRPr lang="es-ES_tradnl" sz="1000" dirty="0"/>
          </a:p>
          <a:p>
            <a:pPr eaLnBrk="1" hangingPunct="1"/>
            <a:r>
              <a:rPr lang="es-ES_tradnl" sz="1000" dirty="0"/>
              <a:t>Coordinadora de Tecnologías para el Aprendizaje</a:t>
            </a:r>
          </a:p>
          <a:p>
            <a:pPr eaLnBrk="1" hangingPunct="1"/>
            <a:r>
              <a:rPr lang="es-ES_tradnl" sz="1000" dirty="0"/>
              <a:t> </a:t>
            </a:r>
          </a:p>
          <a:p>
            <a:pPr eaLnBrk="1" hangingPunct="1"/>
            <a:r>
              <a:rPr lang="es-ES_tradnl" sz="1000" b="1" dirty="0"/>
              <a:t>Mtro. Rafael Franco </a:t>
            </a:r>
            <a:r>
              <a:rPr lang="es-ES_tradnl" sz="1000" b="1" dirty="0" err="1"/>
              <a:t>Sapién</a:t>
            </a:r>
            <a:endParaRPr lang="es-ES_tradnl" sz="1000" dirty="0"/>
          </a:p>
          <a:p>
            <a:pPr eaLnBrk="1" hangingPunct="1"/>
            <a:r>
              <a:rPr lang="es-ES_tradnl" sz="1000" dirty="0"/>
              <a:t>Jefe de unidad de diseño educativo </a:t>
            </a:r>
          </a:p>
          <a:p>
            <a:pPr eaLnBrk="1" hangingPunct="1"/>
            <a:r>
              <a:rPr lang="es-ES_tradnl" sz="1000" dirty="0"/>
              <a:t>  </a:t>
            </a:r>
          </a:p>
          <a:p>
            <a:pPr eaLnBrk="1" hangingPunct="1"/>
            <a:r>
              <a:rPr lang="es-ES_tradnl" sz="1000" b="1" dirty="0" smtClean="0"/>
              <a:t>Dr. Juan Antonio Vargas Barraza</a:t>
            </a:r>
            <a:endParaRPr lang="es-ES_tradnl" sz="1000" dirty="0" smtClean="0"/>
          </a:p>
          <a:p>
            <a:pPr eaLnBrk="1" hangingPunct="1"/>
            <a:r>
              <a:rPr lang="es-ES_tradnl" sz="1000" dirty="0" smtClean="0"/>
              <a:t>Desarrollo de contenido</a:t>
            </a:r>
          </a:p>
          <a:p>
            <a:pPr eaLnBrk="1" hangingPunct="1"/>
            <a:endParaRPr lang="es-ES_tradnl" sz="1000" dirty="0"/>
          </a:p>
          <a:p>
            <a:pPr eaLnBrk="1" hangingPunct="1"/>
            <a:r>
              <a:rPr lang="es-ES_tradnl" sz="1000" b="1" dirty="0"/>
              <a:t>Lic. Claudia Fabiola Olmos de la Cruz</a:t>
            </a:r>
            <a:endParaRPr lang="es-ES_tradnl" sz="1000" dirty="0"/>
          </a:p>
          <a:p>
            <a:pPr eaLnBrk="1" hangingPunct="1"/>
            <a:r>
              <a:rPr lang="es-ES_tradnl" sz="1000" dirty="0"/>
              <a:t>Jefa de Diseño Gráfico </a:t>
            </a:r>
          </a:p>
          <a:p>
            <a:pPr eaLnBrk="1" hangingPunct="1"/>
            <a:endParaRPr lang="es-ES_tradnl" sz="1000" dirty="0"/>
          </a:p>
          <a:p>
            <a:pPr eaLnBrk="1" hangingPunct="1"/>
            <a:r>
              <a:rPr lang="es-ES_tradnl" sz="1000" b="1" dirty="0" smtClean="0"/>
              <a:t>Lic. Karen </a:t>
            </a:r>
            <a:r>
              <a:rPr lang="es-ES_tradnl" sz="1000" b="1" dirty="0"/>
              <a:t>Isabel Juárez Rodríguez</a:t>
            </a:r>
            <a:endParaRPr lang="es-ES_tradnl" sz="1000" dirty="0"/>
          </a:p>
          <a:p>
            <a:pPr eaLnBrk="1" hangingPunct="1"/>
            <a:r>
              <a:rPr lang="es-ES_tradnl" sz="1000" dirty="0"/>
              <a:t>Correctora de estilo</a:t>
            </a:r>
          </a:p>
          <a:p>
            <a:pPr algn="ctr" eaLnBrk="1" hangingPunct="1"/>
            <a:r>
              <a:rPr lang="es-ES_tradnl" sz="1000" dirty="0"/>
              <a:t> </a:t>
            </a:r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r>
              <a:rPr lang="es-ES_tradnl" sz="1000" dirty="0"/>
              <a:t> </a:t>
            </a:r>
          </a:p>
          <a:p>
            <a:pPr algn="ctr" eaLnBrk="1" hangingPunct="1"/>
            <a:r>
              <a:rPr lang="es-ES_tradnl" sz="1000" dirty="0"/>
              <a:t>Fecha de elaboración: </a:t>
            </a:r>
            <a:r>
              <a:rPr lang="es-ES_tradnl" sz="1000" dirty="0" smtClean="0"/>
              <a:t>24/03/17</a:t>
            </a:r>
            <a:endParaRPr lang="es-ES_tradnl" sz="1000" dirty="0"/>
          </a:p>
          <a:p>
            <a:pPr algn="ctr" eaLnBrk="1" hangingPunct="1"/>
            <a:r>
              <a:rPr lang="es-ES_tradnl" sz="1000" dirty="0"/>
              <a:t>Centro Universitario de Ciencias Económico Administrativas</a:t>
            </a:r>
          </a:p>
          <a:p>
            <a:pPr algn="ctr" eaLnBrk="1" hangingPunct="1"/>
            <a:r>
              <a:rPr lang="es-ES_tradnl" sz="1000" dirty="0"/>
              <a:t>Coordinación de Tecnologías para el Aprendizaje</a:t>
            </a:r>
          </a:p>
          <a:p>
            <a:pPr algn="ctr" eaLnBrk="1" hangingPunct="1"/>
            <a:r>
              <a:rPr lang="es-ES_tradnl" sz="1000" dirty="0"/>
              <a:t>Unidad de Diseño Educativo</a:t>
            </a:r>
          </a:p>
          <a:p>
            <a:pPr algn="ctr" eaLnBrk="1" hangingPunct="1"/>
            <a:r>
              <a:rPr lang="es-ES_tradnl" sz="1000" dirty="0"/>
              <a:t>Zapopan, Jalisco 2017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34" name="Imagen 1" descr="portada 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venir Heavy"/>
                <a:cs typeface="Avenir Heavy"/>
              </a:rPr>
              <a:t>Modelo de interés doble </a:t>
            </a:r>
            <a:endParaRPr lang="es-ES" sz="4000" dirty="0">
              <a:latin typeface="Avenir Heavy"/>
              <a:cs typeface="Avenir Heavy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28588" y="2427005"/>
            <a:ext cx="204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Subordinación 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76436" y="2363974"/>
            <a:ext cx="176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Cooperación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12553" y="3843976"/>
            <a:ext cx="122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Inacción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73643" y="3843975"/>
            <a:ext cx="197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Confrontación</a:t>
            </a:r>
            <a:endParaRPr lang="es-ES" sz="2400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4437527" y="1165632"/>
            <a:ext cx="0" cy="34962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135529" y="3122707"/>
            <a:ext cx="6717917" cy="0"/>
          </a:xfrm>
          <a:prstGeom prst="line">
            <a:avLst/>
          </a:prstGeom>
          <a:ln>
            <a:solidFill>
              <a:srgbClr val="C804B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275722" y="4927658"/>
            <a:ext cx="443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30382"/>
                </a:solidFill>
              </a:rPr>
              <a:t>Interés en resultados propios</a:t>
            </a:r>
            <a:endParaRPr lang="es-ES" sz="2000" dirty="0">
              <a:solidFill>
                <a:srgbClr val="930382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-1370416" y="3008458"/>
            <a:ext cx="423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930382"/>
                </a:solidFill>
              </a:rPr>
              <a:t>Interés en resultados de la contraparte</a:t>
            </a:r>
            <a:endParaRPr lang="es-ES" sz="2000" dirty="0">
              <a:solidFill>
                <a:srgbClr val="930382"/>
              </a:solidFill>
            </a:endParaRPr>
          </a:p>
        </p:txBody>
      </p:sp>
      <p:sp>
        <p:nvSpPr>
          <p:cNvPr id="3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06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727199" y="336176"/>
            <a:ext cx="7170323" cy="537584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Negociaciones distributivas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8083" y="2241176"/>
            <a:ext cx="440191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En negociaciones distributivas, las dos partes tienen objetivos interdependientes pero incompatibles, la condición que impera es del tipo ganar/perder. </a:t>
            </a:r>
            <a:endParaRPr lang="es-ES" dirty="0"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325028"/>
            <a:ext cx="3535326" cy="35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133599" y="0"/>
            <a:ext cx="6511231" cy="1143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Negociaciones integrativas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284883" y="2259878"/>
            <a:ext cx="440191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La negociación integrativa se da cuando ambas partes trabajar juntas por lograr objetivos comunes o cuando menos compatibles.</a:t>
            </a:r>
            <a:endParaRPr lang="es-ES" dirty="0"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3" y="2142063"/>
            <a:ext cx="3641689" cy="36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99227097"/>
              </p:ext>
            </p:extLst>
          </p:nvPr>
        </p:nvGraphicFramePr>
        <p:xfrm>
          <a:off x="1195294" y="1930055"/>
          <a:ext cx="3783102" cy="337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11260310"/>
              </p:ext>
            </p:extLst>
          </p:nvPr>
        </p:nvGraphicFramePr>
        <p:xfrm>
          <a:off x="5277222" y="1720840"/>
          <a:ext cx="355600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479040" y="274639"/>
            <a:ext cx="4348480" cy="639762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cs typeface="Arial" pitchFamily="34" charset="0"/>
              </a:rPr>
              <a:t>Negociadores</a:t>
            </a:r>
            <a:endParaRPr lang="es-E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38293" y="1237004"/>
            <a:ext cx="13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rgbClr val="FF99FF"/>
                  </a:solidFill>
                </a:ln>
                <a:solidFill>
                  <a:srgbClr val="FDB1F2"/>
                </a:solidFill>
              </a:rPr>
              <a:t>Duros</a:t>
            </a:r>
            <a:endParaRPr lang="es-ES" sz="2800" b="1" dirty="0">
              <a:ln>
                <a:solidFill>
                  <a:srgbClr val="FF99FF"/>
                </a:solidFill>
              </a:ln>
              <a:solidFill>
                <a:srgbClr val="FDB1F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50105" y="1285704"/>
            <a:ext cx="13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rgbClr val="FF99FF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Suaves</a:t>
            </a:r>
            <a:endParaRPr lang="es-ES" sz="2800" b="1" dirty="0">
              <a:ln>
                <a:solidFill>
                  <a:srgbClr val="FF99FF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56896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Capacidad de persuasión 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200" y="2190653"/>
            <a:ext cx="4401917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Habilidad de una persona para hacer que otra cambie su punto de vista. La capacidad de persuasión de un negociador está directamente relacionada con su credibilidad.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01948"/>
            <a:ext cx="4572000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380" y="-9928"/>
            <a:ext cx="6122043" cy="114300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Planeación de la negociación</a:t>
            </a:r>
            <a:endParaRPr lang="es-E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62" y="1614908"/>
            <a:ext cx="5442275" cy="36281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46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1507</Words>
  <Application>Microsoft Office PowerPoint</Application>
  <PresentationFormat>Presentación en pantalla (4:3)</PresentationFormat>
  <Paragraphs>227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Presentación de PowerPoint</vt:lpstr>
      <vt:lpstr>Presentación de PowerPoint</vt:lpstr>
      <vt:lpstr>Estilos de negociación </vt:lpstr>
      <vt:lpstr>Modelo de interés doble </vt:lpstr>
      <vt:lpstr>Negociaciones distributivas</vt:lpstr>
      <vt:lpstr>Negociaciones integrativas</vt:lpstr>
      <vt:lpstr>Negociadores</vt:lpstr>
      <vt:lpstr>Capacidad de persuasión </vt:lpstr>
      <vt:lpstr>Planeación de la negociación</vt:lpstr>
      <vt:lpstr>Proceso de negociación </vt:lpstr>
      <vt:lpstr>Etapas de planeación de la negociación </vt:lpstr>
      <vt:lpstr>Planeación estratégica</vt:lpstr>
      <vt:lpstr>G P T</vt:lpstr>
      <vt:lpstr>Inconvenientes de la estrategia competitiva</vt:lpstr>
      <vt:lpstr>Inconvenientes de la estrategia colaborativa</vt:lpstr>
      <vt:lpstr>Inconvenientes de la estrategia subordinada</vt:lpstr>
      <vt:lpstr>Planeación táctica</vt:lpstr>
      <vt:lpstr>Preparación administrativa</vt:lpstr>
      <vt:lpstr>El equipo negociador </vt:lpstr>
      <vt:lpstr>Capacidad negociadora</vt:lpstr>
      <vt:lpstr>Capacidad negociadora</vt:lpstr>
      <vt:lpstr>Presentación de PowerPoint</vt:lpstr>
      <vt:lpstr>Presentación de PowerPoint</vt:lpstr>
      <vt:lpstr>El encuentro</vt:lpstr>
      <vt:lpstr>Etapa 1  Creación de ambiente</vt:lpstr>
      <vt:lpstr>Etapa 1 Creación de ambiente</vt:lpstr>
      <vt:lpstr>Etapa 2 Implementación de estrategias (juego del principio) </vt:lpstr>
      <vt:lpstr>Etapa 3 Ajuste de posiciones (juego de la mitad)</vt:lpstr>
      <vt:lpstr>Etapa 3 Ajuste de posiciones</vt:lpstr>
      <vt:lpstr>Etapa 4 Proceso de cierre</vt:lpstr>
      <vt:lpstr>Presentación de PowerPoint</vt:lpstr>
      <vt:lpstr>Presentación de PowerPoint</vt:lpstr>
      <vt:lpstr>Presentación de PowerPoint</vt:lpstr>
      <vt:lpstr>¡GRACIAS!</vt:lpstr>
      <vt:lpstr>Referencias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User</dc:creator>
  <cp:lastModifiedBy>Isa</cp:lastModifiedBy>
  <cp:revision>99</cp:revision>
  <dcterms:created xsi:type="dcterms:W3CDTF">2015-12-28T20:39:04Z</dcterms:created>
  <dcterms:modified xsi:type="dcterms:W3CDTF">2017-03-30T20:00:17Z</dcterms:modified>
</cp:coreProperties>
</file>