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1.xml" ContentType="application/vnd.openxmlformats-officedocument.themeOverr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heme/themeOverride2.xml" ContentType="application/vnd.openxmlformats-officedocument.themeOverr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theme/themeOverride3.xml" ContentType="application/vnd.openxmlformats-officedocument.themeOverr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8" r:id="rId4"/>
    <p:sldId id="259" r:id="rId5"/>
    <p:sldId id="262" r:id="rId6"/>
    <p:sldId id="263" r:id="rId7"/>
    <p:sldId id="264" r:id="rId8"/>
    <p:sldId id="265" r:id="rId9"/>
    <p:sldId id="267" r:id="rId10"/>
    <p:sldId id="271" r:id="rId11"/>
    <p:sldId id="273" r:id="rId12"/>
    <p:sldId id="272" r:id="rId13"/>
    <p:sldId id="270" r:id="rId14"/>
    <p:sldId id="269" r:id="rId15"/>
    <p:sldId id="268" r:id="rId16"/>
    <p:sldId id="266" r:id="rId17"/>
    <p:sldId id="276" r:id="rId18"/>
    <p:sldId id="275" r:id="rId19"/>
    <p:sldId id="274" r:id="rId20"/>
    <p:sldId id="281" r:id="rId21"/>
    <p:sldId id="280" r:id="rId22"/>
    <p:sldId id="279" r:id="rId23"/>
    <p:sldId id="278" r:id="rId24"/>
    <p:sldId id="277" r:id="rId25"/>
    <p:sldId id="282" r:id="rId26"/>
    <p:sldId id="284" r:id="rId27"/>
    <p:sldId id="285" r:id="rId28"/>
    <p:sldId id="260" r:id="rId29"/>
    <p:sldId id="261" r:id="rId30"/>
  </p:sldIdLst>
  <p:sldSz cx="9144000" cy="6858000" type="screen4x3"/>
  <p:notesSz cx="6858000" cy="9144000"/>
  <p:defaultTextStyle>
    <a:defPPr>
      <a:defRPr lang="es-ES"/>
    </a:defPPr>
    <a:lvl1pPr algn="l" defTabSz="457200" rtl="0" eaLnBrk="0" fontAlgn="base" hangingPunct="0">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008000"/>
    <a:srgbClr val="0C36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50" d="100"/>
          <a:sy n="150" d="100"/>
        </p:scale>
        <p:origin x="-72" y="26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63BB21-A3AC-4C46-B9C9-D85F0DEE38C6}" type="doc">
      <dgm:prSet loTypeId="urn:microsoft.com/office/officeart/2005/8/layout/hList6" loCatId="list" qsTypeId="urn:microsoft.com/office/officeart/2005/8/quickstyle/simple1" qsCatId="simple" csTypeId="urn:microsoft.com/office/officeart/2005/8/colors/accent3_3" csCatId="accent3"/>
      <dgm:spPr/>
      <dgm:t>
        <a:bodyPr/>
        <a:lstStyle/>
        <a:p>
          <a:endParaRPr lang="es-MX"/>
        </a:p>
      </dgm:t>
    </dgm:pt>
    <dgm:pt modelId="{35F4F68D-69D9-4D5B-A064-13F15556B041}">
      <dgm:prSet/>
      <dgm:spPr/>
      <dgm:t>
        <a:bodyPr/>
        <a:lstStyle/>
        <a:p>
          <a:pPr rtl="0"/>
          <a:r>
            <a:rPr lang="es-ES_tradnl" b="1" smtClean="0"/>
            <a:t>Concepto: </a:t>
          </a:r>
          <a:r>
            <a:rPr lang="es-MX" smtClean="0"/>
            <a:t>Salarios y en general por la prestación de un servicio personal subordinado, los señalados en el artículo 94 de esta ley, salvo las remuneraciones a miembros de consejos directivos, de vigilancia, consultivos o de cualquier otra índole, así como los honorarios a administradores, comisarios y gerentes generales.</a:t>
          </a:r>
          <a:endParaRPr lang="es-MX"/>
        </a:p>
      </dgm:t>
    </dgm:pt>
    <dgm:pt modelId="{E2D88227-5E5C-430A-B01C-0B532A699BBC}" type="parTrans" cxnId="{90FF9B39-E37B-4ADE-A15A-8F85550C1ADC}">
      <dgm:prSet/>
      <dgm:spPr/>
      <dgm:t>
        <a:bodyPr/>
        <a:lstStyle/>
        <a:p>
          <a:endParaRPr lang="es-MX"/>
        </a:p>
      </dgm:t>
    </dgm:pt>
    <dgm:pt modelId="{40EB5AE1-1AD7-4524-BF6A-3F698A688487}" type="sibTrans" cxnId="{90FF9B39-E37B-4ADE-A15A-8F85550C1ADC}">
      <dgm:prSet/>
      <dgm:spPr/>
      <dgm:t>
        <a:bodyPr/>
        <a:lstStyle/>
        <a:p>
          <a:endParaRPr lang="es-MX"/>
        </a:p>
      </dgm:t>
    </dgm:pt>
    <dgm:pt modelId="{C5404D94-5039-48E3-9C1D-27F19C900BF4}">
      <dgm:prSet/>
      <dgm:spPr/>
      <dgm:t>
        <a:bodyPr/>
        <a:lstStyle/>
        <a:p>
          <a:pPr rtl="0"/>
          <a:r>
            <a:rPr lang="es-ES_tradnl" b="1" smtClean="0"/>
            <a:t>Fuente de riqueza:</a:t>
          </a:r>
          <a:r>
            <a:rPr lang="es-ES_tradnl" smtClean="0"/>
            <a:t> Cuando el servicio se preste en el país.</a:t>
          </a:r>
          <a:endParaRPr lang="es-MX"/>
        </a:p>
      </dgm:t>
    </dgm:pt>
    <dgm:pt modelId="{45F0A6AE-4D5E-4F12-A0A5-4BC381026595}" type="parTrans" cxnId="{18235F28-89F3-4C3A-98C3-5CC1C6981F14}">
      <dgm:prSet/>
      <dgm:spPr/>
      <dgm:t>
        <a:bodyPr/>
        <a:lstStyle/>
        <a:p>
          <a:endParaRPr lang="es-MX"/>
        </a:p>
      </dgm:t>
    </dgm:pt>
    <dgm:pt modelId="{7B767266-896D-4815-8C4D-1198EF942374}" type="sibTrans" cxnId="{18235F28-89F3-4C3A-98C3-5CC1C6981F14}">
      <dgm:prSet/>
      <dgm:spPr/>
      <dgm:t>
        <a:bodyPr/>
        <a:lstStyle/>
        <a:p>
          <a:endParaRPr lang="es-MX"/>
        </a:p>
      </dgm:t>
    </dgm:pt>
    <dgm:pt modelId="{36069937-3DBB-4F4F-939A-D466D6B07BC3}">
      <dgm:prSet/>
      <dgm:spPr/>
      <dgm:t>
        <a:bodyPr/>
        <a:lstStyle/>
        <a:p>
          <a:pPr rtl="0"/>
          <a:r>
            <a:rPr lang="es-ES_tradnl" b="1" smtClean="0"/>
            <a:t>Tasa:</a:t>
          </a:r>
          <a:r>
            <a:rPr lang="es-ES_tradnl" smtClean="0"/>
            <a:t> Exento por los primeros $125,000, de ahí hasta $1 millón le aplica el 15% de retención. Por más de $1 millón, de ingresos se le aplicará el 30% de impuesto.</a:t>
          </a:r>
          <a:endParaRPr lang="es-MX"/>
        </a:p>
      </dgm:t>
    </dgm:pt>
    <dgm:pt modelId="{B38076EA-907C-4759-9289-901F83A9EBD4}" type="parTrans" cxnId="{A583AEC8-F83B-43A8-AF6C-444308CF7201}">
      <dgm:prSet/>
      <dgm:spPr/>
      <dgm:t>
        <a:bodyPr/>
        <a:lstStyle/>
        <a:p>
          <a:endParaRPr lang="es-MX"/>
        </a:p>
      </dgm:t>
    </dgm:pt>
    <dgm:pt modelId="{AE2BCE05-AE41-4F54-A0BC-04E477CBC86D}" type="sibTrans" cxnId="{A583AEC8-F83B-43A8-AF6C-444308CF7201}">
      <dgm:prSet/>
      <dgm:spPr/>
      <dgm:t>
        <a:bodyPr/>
        <a:lstStyle/>
        <a:p>
          <a:endParaRPr lang="es-MX"/>
        </a:p>
      </dgm:t>
    </dgm:pt>
    <dgm:pt modelId="{99B63A1D-D149-4665-8F71-E01358EB6DD5}">
      <dgm:prSet/>
      <dgm:spPr/>
      <dgm:t>
        <a:bodyPr/>
        <a:lstStyle/>
        <a:p>
          <a:pPr rtl="0"/>
          <a:r>
            <a:rPr lang="es-ES_tradnl" b="1" smtClean="0"/>
            <a:t>Entero del impuesto: </a:t>
          </a:r>
          <a:r>
            <a:rPr lang="es-ES_tradnl" smtClean="0"/>
            <a:t>La persona que efectúe los pagos también deberá efectuar la retención, si es residente en el país. Si no lo es, deberá presentarlo  dentro de los 15 días siguientes a la obtención del ingreso.</a:t>
          </a:r>
          <a:endParaRPr lang="es-MX"/>
        </a:p>
      </dgm:t>
    </dgm:pt>
    <dgm:pt modelId="{FB33519B-778F-4967-B32C-CBFF1810ADDF}" type="parTrans" cxnId="{0ABB9CBB-262E-45BF-A95B-77ED84B67B31}">
      <dgm:prSet/>
      <dgm:spPr/>
      <dgm:t>
        <a:bodyPr/>
        <a:lstStyle/>
        <a:p>
          <a:endParaRPr lang="es-MX"/>
        </a:p>
      </dgm:t>
    </dgm:pt>
    <dgm:pt modelId="{3570A7F1-5332-4A04-81E2-8BB55942BF5C}" type="sibTrans" cxnId="{0ABB9CBB-262E-45BF-A95B-77ED84B67B31}">
      <dgm:prSet/>
      <dgm:spPr/>
      <dgm:t>
        <a:bodyPr/>
        <a:lstStyle/>
        <a:p>
          <a:endParaRPr lang="es-MX"/>
        </a:p>
      </dgm:t>
    </dgm:pt>
    <dgm:pt modelId="{8D4830E2-1486-48CF-9D0B-A21551E20A6A}" type="pres">
      <dgm:prSet presAssocID="{A463BB21-A3AC-4C46-B9C9-D85F0DEE38C6}" presName="Name0" presStyleCnt="0">
        <dgm:presLayoutVars>
          <dgm:dir/>
          <dgm:resizeHandles val="exact"/>
        </dgm:presLayoutVars>
      </dgm:prSet>
      <dgm:spPr/>
      <dgm:t>
        <a:bodyPr/>
        <a:lstStyle/>
        <a:p>
          <a:endParaRPr lang="es-MX"/>
        </a:p>
      </dgm:t>
    </dgm:pt>
    <dgm:pt modelId="{E28A03EE-3A15-4B27-AA6C-A71C0314EC3C}" type="pres">
      <dgm:prSet presAssocID="{35F4F68D-69D9-4D5B-A064-13F15556B041}" presName="node" presStyleLbl="node1" presStyleIdx="0" presStyleCnt="4">
        <dgm:presLayoutVars>
          <dgm:bulletEnabled val="1"/>
        </dgm:presLayoutVars>
      </dgm:prSet>
      <dgm:spPr/>
      <dgm:t>
        <a:bodyPr/>
        <a:lstStyle/>
        <a:p>
          <a:endParaRPr lang="es-MX"/>
        </a:p>
      </dgm:t>
    </dgm:pt>
    <dgm:pt modelId="{465B4697-968E-49C0-9069-5BCF8E7BD2B7}" type="pres">
      <dgm:prSet presAssocID="{40EB5AE1-1AD7-4524-BF6A-3F698A688487}" presName="sibTrans" presStyleCnt="0"/>
      <dgm:spPr/>
    </dgm:pt>
    <dgm:pt modelId="{EFCB998F-8816-447E-BFB1-137C63DA6672}" type="pres">
      <dgm:prSet presAssocID="{C5404D94-5039-48E3-9C1D-27F19C900BF4}" presName="node" presStyleLbl="node1" presStyleIdx="1" presStyleCnt="4">
        <dgm:presLayoutVars>
          <dgm:bulletEnabled val="1"/>
        </dgm:presLayoutVars>
      </dgm:prSet>
      <dgm:spPr/>
      <dgm:t>
        <a:bodyPr/>
        <a:lstStyle/>
        <a:p>
          <a:endParaRPr lang="es-MX"/>
        </a:p>
      </dgm:t>
    </dgm:pt>
    <dgm:pt modelId="{F9A3BAF1-431A-426A-8ABF-D6C32258C700}" type="pres">
      <dgm:prSet presAssocID="{7B767266-896D-4815-8C4D-1198EF942374}" presName="sibTrans" presStyleCnt="0"/>
      <dgm:spPr/>
    </dgm:pt>
    <dgm:pt modelId="{04D50F4B-8173-4608-A859-C0A11A590EC2}" type="pres">
      <dgm:prSet presAssocID="{36069937-3DBB-4F4F-939A-D466D6B07BC3}" presName="node" presStyleLbl="node1" presStyleIdx="2" presStyleCnt="4">
        <dgm:presLayoutVars>
          <dgm:bulletEnabled val="1"/>
        </dgm:presLayoutVars>
      </dgm:prSet>
      <dgm:spPr/>
      <dgm:t>
        <a:bodyPr/>
        <a:lstStyle/>
        <a:p>
          <a:endParaRPr lang="es-MX"/>
        </a:p>
      </dgm:t>
    </dgm:pt>
    <dgm:pt modelId="{F8E481DB-969D-4986-BCBF-30A52CD01144}" type="pres">
      <dgm:prSet presAssocID="{AE2BCE05-AE41-4F54-A0BC-04E477CBC86D}" presName="sibTrans" presStyleCnt="0"/>
      <dgm:spPr/>
    </dgm:pt>
    <dgm:pt modelId="{FC65E4A8-6C84-414D-9B6E-E5BAD4C740E8}" type="pres">
      <dgm:prSet presAssocID="{99B63A1D-D149-4665-8F71-E01358EB6DD5}" presName="node" presStyleLbl="node1" presStyleIdx="3" presStyleCnt="4">
        <dgm:presLayoutVars>
          <dgm:bulletEnabled val="1"/>
        </dgm:presLayoutVars>
      </dgm:prSet>
      <dgm:spPr/>
      <dgm:t>
        <a:bodyPr/>
        <a:lstStyle/>
        <a:p>
          <a:endParaRPr lang="es-MX"/>
        </a:p>
      </dgm:t>
    </dgm:pt>
  </dgm:ptLst>
  <dgm:cxnLst>
    <dgm:cxn modelId="{481C3AF1-C584-4A0C-B2E6-3E9704ED06A6}" type="presOf" srcId="{35F4F68D-69D9-4D5B-A064-13F15556B041}" destId="{E28A03EE-3A15-4B27-AA6C-A71C0314EC3C}" srcOrd="0" destOrd="0" presId="urn:microsoft.com/office/officeart/2005/8/layout/hList6"/>
    <dgm:cxn modelId="{4402C444-A753-423B-A490-7D370EF9192E}" type="presOf" srcId="{C5404D94-5039-48E3-9C1D-27F19C900BF4}" destId="{EFCB998F-8816-447E-BFB1-137C63DA6672}" srcOrd="0" destOrd="0" presId="urn:microsoft.com/office/officeart/2005/8/layout/hList6"/>
    <dgm:cxn modelId="{90FF9B39-E37B-4ADE-A15A-8F85550C1ADC}" srcId="{A463BB21-A3AC-4C46-B9C9-D85F0DEE38C6}" destId="{35F4F68D-69D9-4D5B-A064-13F15556B041}" srcOrd="0" destOrd="0" parTransId="{E2D88227-5E5C-430A-B01C-0B532A699BBC}" sibTransId="{40EB5AE1-1AD7-4524-BF6A-3F698A688487}"/>
    <dgm:cxn modelId="{504335A6-69EB-4FBD-A6C3-9FD28F7C2062}" type="presOf" srcId="{36069937-3DBB-4F4F-939A-D466D6B07BC3}" destId="{04D50F4B-8173-4608-A859-C0A11A590EC2}" srcOrd="0" destOrd="0" presId="urn:microsoft.com/office/officeart/2005/8/layout/hList6"/>
    <dgm:cxn modelId="{867D17D4-2CE3-4E03-BB08-48B4991B6EB6}" type="presOf" srcId="{A463BB21-A3AC-4C46-B9C9-D85F0DEE38C6}" destId="{8D4830E2-1486-48CF-9D0B-A21551E20A6A}" srcOrd="0" destOrd="0" presId="urn:microsoft.com/office/officeart/2005/8/layout/hList6"/>
    <dgm:cxn modelId="{A583AEC8-F83B-43A8-AF6C-444308CF7201}" srcId="{A463BB21-A3AC-4C46-B9C9-D85F0DEE38C6}" destId="{36069937-3DBB-4F4F-939A-D466D6B07BC3}" srcOrd="2" destOrd="0" parTransId="{B38076EA-907C-4759-9289-901F83A9EBD4}" sibTransId="{AE2BCE05-AE41-4F54-A0BC-04E477CBC86D}"/>
    <dgm:cxn modelId="{0ABB9CBB-262E-45BF-A95B-77ED84B67B31}" srcId="{A463BB21-A3AC-4C46-B9C9-D85F0DEE38C6}" destId="{99B63A1D-D149-4665-8F71-E01358EB6DD5}" srcOrd="3" destOrd="0" parTransId="{FB33519B-778F-4967-B32C-CBFF1810ADDF}" sibTransId="{3570A7F1-5332-4A04-81E2-8BB55942BF5C}"/>
    <dgm:cxn modelId="{D27B176F-560A-4012-BBF8-261A3460FD80}" type="presOf" srcId="{99B63A1D-D149-4665-8F71-E01358EB6DD5}" destId="{FC65E4A8-6C84-414D-9B6E-E5BAD4C740E8}" srcOrd="0" destOrd="0" presId="urn:microsoft.com/office/officeart/2005/8/layout/hList6"/>
    <dgm:cxn modelId="{18235F28-89F3-4C3A-98C3-5CC1C6981F14}" srcId="{A463BB21-A3AC-4C46-B9C9-D85F0DEE38C6}" destId="{C5404D94-5039-48E3-9C1D-27F19C900BF4}" srcOrd="1" destOrd="0" parTransId="{45F0A6AE-4D5E-4F12-A0A5-4BC381026595}" sibTransId="{7B767266-896D-4815-8C4D-1198EF942374}"/>
    <dgm:cxn modelId="{C34F3622-11F7-4E9D-91F6-B3CE3E27FA65}" type="presParOf" srcId="{8D4830E2-1486-48CF-9D0B-A21551E20A6A}" destId="{E28A03EE-3A15-4B27-AA6C-A71C0314EC3C}" srcOrd="0" destOrd="0" presId="urn:microsoft.com/office/officeart/2005/8/layout/hList6"/>
    <dgm:cxn modelId="{4C98846E-16BD-44EC-B022-4CA9A61760CF}" type="presParOf" srcId="{8D4830E2-1486-48CF-9D0B-A21551E20A6A}" destId="{465B4697-968E-49C0-9069-5BCF8E7BD2B7}" srcOrd="1" destOrd="0" presId="urn:microsoft.com/office/officeart/2005/8/layout/hList6"/>
    <dgm:cxn modelId="{CE0155B5-FA1D-422A-82B1-5E5D58301AA4}" type="presParOf" srcId="{8D4830E2-1486-48CF-9D0B-A21551E20A6A}" destId="{EFCB998F-8816-447E-BFB1-137C63DA6672}" srcOrd="2" destOrd="0" presId="urn:microsoft.com/office/officeart/2005/8/layout/hList6"/>
    <dgm:cxn modelId="{18B767AA-37B9-4236-9E56-3A8F73AB187A}" type="presParOf" srcId="{8D4830E2-1486-48CF-9D0B-A21551E20A6A}" destId="{F9A3BAF1-431A-426A-8ABF-D6C32258C700}" srcOrd="3" destOrd="0" presId="urn:microsoft.com/office/officeart/2005/8/layout/hList6"/>
    <dgm:cxn modelId="{F6445967-FC40-4253-9A7C-A5EE46776EBC}" type="presParOf" srcId="{8D4830E2-1486-48CF-9D0B-A21551E20A6A}" destId="{04D50F4B-8173-4608-A859-C0A11A590EC2}" srcOrd="4" destOrd="0" presId="urn:microsoft.com/office/officeart/2005/8/layout/hList6"/>
    <dgm:cxn modelId="{B10FADB8-E2ED-42C7-A343-2ECA2174D1B0}" type="presParOf" srcId="{8D4830E2-1486-48CF-9D0B-A21551E20A6A}" destId="{F8E481DB-969D-4986-BCBF-30A52CD01144}" srcOrd="5" destOrd="0" presId="urn:microsoft.com/office/officeart/2005/8/layout/hList6"/>
    <dgm:cxn modelId="{7652124A-0167-4A4D-B23B-2C24A2CA2AD5}" type="presParOf" srcId="{8D4830E2-1486-48CF-9D0B-A21551E20A6A}" destId="{FC65E4A8-6C84-414D-9B6E-E5BAD4C740E8}"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B0DB1F6-9D73-4822-919C-9DAFF0D0F2C5}" type="doc">
      <dgm:prSet loTypeId="urn:microsoft.com/office/officeart/2005/8/layout/process4" loCatId="list" qsTypeId="urn:microsoft.com/office/officeart/2005/8/quickstyle/simple1" qsCatId="simple" csTypeId="urn:microsoft.com/office/officeart/2005/8/colors/colorful3" csCatId="colorful"/>
      <dgm:spPr/>
      <dgm:t>
        <a:bodyPr/>
        <a:lstStyle/>
        <a:p>
          <a:endParaRPr lang="es-MX"/>
        </a:p>
      </dgm:t>
    </dgm:pt>
    <dgm:pt modelId="{2D9F3357-AE7A-4982-B8AD-975AD527E8CC}">
      <dgm:prSet/>
      <dgm:spPr/>
      <dgm:t>
        <a:bodyPr/>
        <a:lstStyle/>
        <a:p>
          <a:pPr rtl="0"/>
          <a:r>
            <a:rPr lang="es-ES_tradnl" b="1" smtClean="0"/>
            <a:t>Concepto:</a:t>
          </a:r>
          <a:r>
            <a:rPr lang="es-ES_tradnl" smtClean="0"/>
            <a:t> Son aquellas en las que una de las partes adquiere el derecho o la obligación de adquirir o enajenar a futuro mercancías, acciones, título valores, divisas u otros bienes fungibles que cotizan en mercados reconocidos. También incluyen aquellas operaciones con indicadores, índices, precios, etc. </a:t>
          </a:r>
          <a:endParaRPr lang="es-MX"/>
        </a:p>
      </dgm:t>
    </dgm:pt>
    <dgm:pt modelId="{F1A1AF93-E34F-451D-9747-DC4919340774}" type="parTrans" cxnId="{D51058DE-4901-4832-886B-AD566914F6DE}">
      <dgm:prSet/>
      <dgm:spPr/>
      <dgm:t>
        <a:bodyPr/>
        <a:lstStyle/>
        <a:p>
          <a:endParaRPr lang="es-MX"/>
        </a:p>
      </dgm:t>
    </dgm:pt>
    <dgm:pt modelId="{EFEEE25C-4DB5-4908-89EE-60B76A62B53D}" type="sibTrans" cxnId="{D51058DE-4901-4832-886B-AD566914F6DE}">
      <dgm:prSet/>
      <dgm:spPr/>
      <dgm:t>
        <a:bodyPr/>
        <a:lstStyle/>
        <a:p>
          <a:endParaRPr lang="es-MX"/>
        </a:p>
      </dgm:t>
    </dgm:pt>
    <dgm:pt modelId="{79EA5C8A-F09B-41EF-A9C7-8BB4754AC8B9}">
      <dgm:prSet/>
      <dgm:spPr/>
      <dgm:t>
        <a:bodyPr/>
        <a:lstStyle/>
        <a:p>
          <a:pPr rtl="0"/>
          <a:r>
            <a:rPr lang="es-ES_tradnl" b="1" smtClean="0"/>
            <a:t>Tasa del impuesto:</a:t>
          </a:r>
          <a:r>
            <a:rPr lang="es-ES_tradnl" smtClean="0"/>
            <a:t> </a:t>
          </a:r>
          <a:r>
            <a:rPr lang="es-MX" smtClean="0"/>
            <a:t>Aplicando la tasa del 25% sobre la ganancia que perciba el residente en el extranjero proveniente de la operación financiera derivada de que se trate, calculada en los términos del artículo 20 de esta ley.</a:t>
          </a:r>
          <a:endParaRPr lang="es-MX"/>
        </a:p>
      </dgm:t>
    </dgm:pt>
    <dgm:pt modelId="{DF920585-3370-471F-824E-8D64CF43B7EC}" type="parTrans" cxnId="{6FC60079-EE11-41A5-A7BB-E8A611DB179F}">
      <dgm:prSet/>
      <dgm:spPr/>
      <dgm:t>
        <a:bodyPr/>
        <a:lstStyle/>
        <a:p>
          <a:endParaRPr lang="es-MX"/>
        </a:p>
      </dgm:t>
    </dgm:pt>
    <dgm:pt modelId="{36155789-4FB5-4EF6-B8A6-BC7FB9B19A57}" type="sibTrans" cxnId="{6FC60079-EE11-41A5-A7BB-E8A611DB179F}">
      <dgm:prSet/>
      <dgm:spPr/>
      <dgm:t>
        <a:bodyPr/>
        <a:lstStyle/>
        <a:p>
          <a:endParaRPr lang="es-MX"/>
        </a:p>
      </dgm:t>
    </dgm:pt>
    <dgm:pt modelId="{D0AB2E3B-F19F-4F40-9319-63A0EFE8C241}">
      <dgm:prSet/>
      <dgm:spPr/>
      <dgm:t>
        <a:bodyPr/>
        <a:lstStyle/>
        <a:p>
          <a:pPr rtl="0"/>
          <a:r>
            <a:rPr lang="es-MX" b="1" smtClean="0"/>
            <a:t>Representante:</a:t>
          </a:r>
          <a:r>
            <a:rPr lang="es-MX" smtClean="0"/>
            <a:t> Cuando los ingresos no estén sujetos a un régimen fiscal preferente y que tengan representante en el país, podrán optar por aplicar la tasa máxima para aplicarse sobre el excedente del límite inferior que establece la tarifa contenida en el artículo 152 de esta ley, sobre la ganancia obtenida en los términos del artículo 20 de la misma, que resulte de las operaciones efectuadas durante el mes, disminuida de las pérdidas deducibles, en su caso, de las demás operaciones realizadas durante el mes por el residente en el extranjero con la misma institución o persona, de conformidad con lo establecido en el artículo 146 de esta ley.</a:t>
          </a:r>
          <a:endParaRPr lang="es-MX"/>
        </a:p>
      </dgm:t>
    </dgm:pt>
    <dgm:pt modelId="{37F8F567-437B-49E5-B5BF-01F1F01B360D}" type="parTrans" cxnId="{C0DC988F-E46A-41F6-93F8-D1C23D5C9CEB}">
      <dgm:prSet/>
      <dgm:spPr/>
      <dgm:t>
        <a:bodyPr/>
        <a:lstStyle/>
        <a:p>
          <a:endParaRPr lang="es-MX"/>
        </a:p>
      </dgm:t>
    </dgm:pt>
    <dgm:pt modelId="{E6D8B4EE-D7DD-465D-BC13-482DA7024DB3}" type="sibTrans" cxnId="{C0DC988F-E46A-41F6-93F8-D1C23D5C9CEB}">
      <dgm:prSet/>
      <dgm:spPr/>
      <dgm:t>
        <a:bodyPr/>
        <a:lstStyle/>
        <a:p>
          <a:endParaRPr lang="es-MX"/>
        </a:p>
      </dgm:t>
    </dgm:pt>
    <dgm:pt modelId="{8E35436B-32C7-46CA-8A8B-6D18E656BA21}" type="pres">
      <dgm:prSet presAssocID="{2B0DB1F6-9D73-4822-919C-9DAFF0D0F2C5}" presName="Name0" presStyleCnt="0">
        <dgm:presLayoutVars>
          <dgm:dir/>
          <dgm:animLvl val="lvl"/>
          <dgm:resizeHandles val="exact"/>
        </dgm:presLayoutVars>
      </dgm:prSet>
      <dgm:spPr/>
      <dgm:t>
        <a:bodyPr/>
        <a:lstStyle/>
        <a:p>
          <a:endParaRPr lang="es-MX"/>
        </a:p>
      </dgm:t>
    </dgm:pt>
    <dgm:pt modelId="{675890CB-B703-41A8-8D92-F65B31A4ECD2}" type="pres">
      <dgm:prSet presAssocID="{D0AB2E3B-F19F-4F40-9319-63A0EFE8C241}" presName="boxAndChildren" presStyleCnt="0"/>
      <dgm:spPr/>
    </dgm:pt>
    <dgm:pt modelId="{A591AD93-9FE5-4F74-8185-FD36DDE4D5D7}" type="pres">
      <dgm:prSet presAssocID="{D0AB2E3B-F19F-4F40-9319-63A0EFE8C241}" presName="parentTextBox" presStyleLbl="node1" presStyleIdx="0" presStyleCnt="3"/>
      <dgm:spPr/>
      <dgm:t>
        <a:bodyPr/>
        <a:lstStyle/>
        <a:p>
          <a:endParaRPr lang="es-MX"/>
        </a:p>
      </dgm:t>
    </dgm:pt>
    <dgm:pt modelId="{B8EA2A80-66E9-4B86-B030-3C716E896F31}" type="pres">
      <dgm:prSet presAssocID="{36155789-4FB5-4EF6-B8A6-BC7FB9B19A57}" presName="sp" presStyleCnt="0"/>
      <dgm:spPr/>
    </dgm:pt>
    <dgm:pt modelId="{5606725A-BB17-4395-A5C5-6B44C86E902E}" type="pres">
      <dgm:prSet presAssocID="{79EA5C8A-F09B-41EF-A9C7-8BB4754AC8B9}" presName="arrowAndChildren" presStyleCnt="0"/>
      <dgm:spPr/>
    </dgm:pt>
    <dgm:pt modelId="{422D1DEF-F4E3-4417-9FC1-39E510956587}" type="pres">
      <dgm:prSet presAssocID="{79EA5C8A-F09B-41EF-A9C7-8BB4754AC8B9}" presName="parentTextArrow" presStyleLbl="node1" presStyleIdx="1" presStyleCnt="3"/>
      <dgm:spPr/>
      <dgm:t>
        <a:bodyPr/>
        <a:lstStyle/>
        <a:p>
          <a:endParaRPr lang="es-MX"/>
        </a:p>
      </dgm:t>
    </dgm:pt>
    <dgm:pt modelId="{DA26B534-D8F5-44FC-AA87-3FEEF804D40F}" type="pres">
      <dgm:prSet presAssocID="{EFEEE25C-4DB5-4908-89EE-60B76A62B53D}" presName="sp" presStyleCnt="0"/>
      <dgm:spPr/>
    </dgm:pt>
    <dgm:pt modelId="{70251DE3-97AB-491B-A963-638731DBC7EA}" type="pres">
      <dgm:prSet presAssocID="{2D9F3357-AE7A-4982-B8AD-975AD527E8CC}" presName="arrowAndChildren" presStyleCnt="0"/>
      <dgm:spPr/>
    </dgm:pt>
    <dgm:pt modelId="{B0C596ED-5047-49A8-8506-5AEA27D8C7F0}" type="pres">
      <dgm:prSet presAssocID="{2D9F3357-AE7A-4982-B8AD-975AD527E8CC}" presName="parentTextArrow" presStyleLbl="node1" presStyleIdx="2" presStyleCnt="3"/>
      <dgm:spPr/>
      <dgm:t>
        <a:bodyPr/>
        <a:lstStyle/>
        <a:p>
          <a:endParaRPr lang="es-MX"/>
        </a:p>
      </dgm:t>
    </dgm:pt>
  </dgm:ptLst>
  <dgm:cxnLst>
    <dgm:cxn modelId="{D51058DE-4901-4832-886B-AD566914F6DE}" srcId="{2B0DB1F6-9D73-4822-919C-9DAFF0D0F2C5}" destId="{2D9F3357-AE7A-4982-B8AD-975AD527E8CC}" srcOrd="0" destOrd="0" parTransId="{F1A1AF93-E34F-451D-9747-DC4919340774}" sibTransId="{EFEEE25C-4DB5-4908-89EE-60B76A62B53D}"/>
    <dgm:cxn modelId="{616D5E4C-829B-48FA-A1C5-1211D9C3B952}" type="presOf" srcId="{79EA5C8A-F09B-41EF-A9C7-8BB4754AC8B9}" destId="{422D1DEF-F4E3-4417-9FC1-39E510956587}" srcOrd="0" destOrd="0" presId="urn:microsoft.com/office/officeart/2005/8/layout/process4"/>
    <dgm:cxn modelId="{DC0D81FA-EB65-4E19-BE3D-C4B1F1613F89}" type="presOf" srcId="{2D9F3357-AE7A-4982-B8AD-975AD527E8CC}" destId="{B0C596ED-5047-49A8-8506-5AEA27D8C7F0}" srcOrd="0" destOrd="0" presId="urn:microsoft.com/office/officeart/2005/8/layout/process4"/>
    <dgm:cxn modelId="{6FC60079-EE11-41A5-A7BB-E8A611DB179F}" srcId="{2B0DB1F6-9D73-4822-919C-9DAFF0D0F2C5}" destId="{79EA5C8A-F09B-41EF-A9C7-8BB4754AC8B9}" srcOrd="1" destOrd="0" parTransId="{DF920585-3370-471F-824E-8D64CF43B7EC}" sibTransId="{36155789-4FB5-4EF6-B8A6-BC7FB9B19A57}"/>
    <dgm:cxn modelId="{872AFBFA-1786-4C58-9C5F-E7797A292750}" type="presOf" srcId="{D0AB2E3B-F19F-4F40-9319-63A0EFE8C241}" destId="{A591AD93-9FE5-4F74-8185-FD36DDE4D5D7}" srcOrd="0" destOrd="0" presId="urn:microsoft.com/office/officeart/2005/8/layout/process4"/>
    <dgm:cxn modelId="{C0DC988F-E46A-41F6-93F8-D1C23D5C9CEB}" srcId="{2B0DB1F6-9D73-4822-919C-9DAFF0D0F2C5}" destId="{D0AB2E3B-F19F-4F40-9319-63A0EFE8C241}" srcOrd="2" destOrd="0" parTransId="{37F8F567-437B-49E5-B5BF-01F1F01B360D}" sibTransId="{E6D8B4EE-D7DD-465D-BC13-482DA7024DB3}"/>
    <dgm:cxn modelId="{4F975912-5103-4E72-AEB8-5469DD6B1730}" type="presOf" srcId="{2B0DB1F6-9D73-4822-919C-9DAFF0D0F2C5}" destId="{8E35436B-32C7-46CA-8A8B-6D18E656BA21}" srcOrd="0" destOrd="0" presId="urn:microsoft.com/office/officeart/2005/8/layout/process4"/>
    <dgm:cxn modelId="{9451D39D-5F42-47AB-AE39-3A3616F3BDAD}" type="presParOf" srcId="{8E35436B-32C7-46CA-8A8B-6D18E656BA21}" destId="{675890CB-B703-41A8-8D92-F65B31A4ECD2}" srcOrd="0" destOrd="0" presId="urn:microsoft.com/office/officeart/2005/8/layout/process4"/>
    <dgm:cxn modelId="{9281A36D-5992-44C5-BFEE-909A257063AD}" type="presParOf" srcId="{675890CB-B703-41A8-8D92-F65B31A4ECD2}" destId="{A591AD93-9FE5-4F74-8185-FD36DDE4D5D7}" srcOrd="0" destOrd="0" presId="urn:microsoft.com/office/officeart/2005/8/layout/process4"/>
    <dgm:cxn modelId="{2A5DB949-B8FC-44AE-BB76-72E86168C10F}" type="presParOf" srcId="{8E35436B-32C7-46CA-8A8B-6D18E656BA21}" destId="{B8EA2A80-66E9-4B86-B030-3C716E896F31}" srcOrd="1" destOrd="0" presId="urn:microsoft.com/office/officeart/2005/8/layout/process4"/>
    <dgm:cxn modelId="{CBB977AD-0200-4361-8B84-C820D7EB10A7}" type="presParOf" srcId="{8E35436B-32C7-46CA-8A8B-6D18E656BA21}" destId="{5606725A-BB17-4395-A5C5-6B44C86E902E}" srcOrd="2" destOrd="0" presId="urn:microsoft.com/office/officeart/2005/8/layout/process4"/>
    <dgm:cxn modelId="{E52E1E88-AE08-43A8-84F1-305E818A7F72}" type="presParOf" srcId="{5606725A-BB17-4395-A5C5-6B44C86E902E}" destId="{422D1DEF-F4E3-4417-9FC1-39E510956587}" srcOrd="0" destOrd="0" presId="urn:microsoft.com/office/officeart/2005/8/layout/process4"/>
    <dgm:cxn modelId="{E41356D0-D15F-47F6-996B-FA16D65612AB}" type="presParOf" srcId="{8E35436B-32C7-46CA-8A8B-6D18E656BA21}" destId="{DA26B534-D8F5-44FC-AA87-3FEEF804D40F}" srcOrd="3" destOrd="0" presId="urn:microsoft.com/office/officeart/2005/8/layout/process4"/>
    <dgm:cxn modelId="{A6C299F6-D35D-46AD-811E-194F0733585B}" type="presParOf" srcId="{8E35436B-32C7-46CA-8A8B-6D18E656BA21}" destId="{70251DE3-97AB-491B-A963-638731DBC7EA}" srcOrd="4" destOrd="0" presId="urn:microsoft.com/office/officeart/2005/8/layout/process4"/>
    <dgm:cxn modelId="{4340CC93-4DB2-4A68-A1CD-402FC3895902}" type="presParOf" srcId="{70251DE3-97AB-491B-A963-638731DBC7EA}" destId="{B0C596ED-5047-49A8-8506-5AEA27D8C7F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3D52A65-5AAB-4EA0-83C7-F889890BF265}" type="doc">
      <dgm:prSet loTypeId="urn:microsoft.com/office/officeart/2005/8/layout/cycle7" loCatId="cycle" qsTypeId="urn:microsoft.com/office/officeart/2005/8/quickstyle/simple1" qsCatId="simple" csTypeId="urn:microsoft.com/office/officeart/2005/8/colors/colorful3" csCatId="colorful" phldr="1"/>
      <dgm:spPr/>
      <dgm:t>
        <a:bodyPr/>
        <a:lstStyle/>
        <a:p>
          <a:endParaRPr lang="es-MX"/>
        </a:p>
      </dgm:t>
    </dgm:pt>
    <dgm:pt modelId="{BCDDF665-EFE5-4756-B848-D382A1D393A6}">
      <dgm:prSet/>
      <dgm:spPr/>
      <dgm:t>
        <a:bodyPr/>
        <a:lstStyle/>
        <a:p>
          <a:pPr rtl="0"/>
          <a:r>
            <a:rPr lang="es-ES_tradnl" b="1" dirty="0" smtClean="0"/>
            <a:t>Concepto: </a:t>
          </a:r>
          <a:r>
            <a:rPr lang="es-ES_tradnl" dirty="0" smtClean="0"/>
            <a:t>Ingresos por dividendos y en general </a:t>
          </a:r>
          <a:r>
            <a:rPr lang="es-MX" dirty="0" smtClean="0"/>
            <a:t>por las ganancias distribuidas por personas morales, se considerará que la fuente de riqueza se encuentra en territorio nacional, cuando la persona que los distribuya resida en el país.</a:t>
          </a:r>
          <a:endParaRPr lang="es-MX" dirty="0"/>
        </a:p>
      </dgm:t>
    </dgm:pt>
    <dgm:pt modelId="{389A0093-74F1-41B8-9917-416F2CB64A7C}" type="parTrans" cxnId="{C8E38F54-F59A-4934-ABA8-A2D7D838BDE5}">
      <dgm:prSet/>
      <dgm:spPr/>
      <dgm:t>
        <a:bodyPr/>
        <a:lstStyle/>
        <a:p>
          <a:endParaRPr lang="es-MX"/>
        </a:p>
      </dgm:t>
    </dgm:pt>
    <dgm:pt modelId="{AE01FBE1-64D6-407F-B113-FFA4E4223C26}" type="sibTrans" cxnId="{C8E38F54-F59A-4934-ABA8-A2D7D838BDE5}">
      <dgm:prSet/>
      <dgm:spPr/>
      <dgm:t>
        <a:bodyPr/>
        <a:lstStyle/>
        <a:p>
          <a:endParaRPr lang="es-MX"/>
        </a:p>
      </dgm:t>
    </dgm:pt>
    <dgm:pt modelId="{F8A1E242-7568-4D1E-811C-5F2A95EA22B4}">
      <dgm:prSet/>
      <dgm:spPr/>
      <dgm:t>
        <a:bodyPr/>
        <a:lstStyle/>
        <a:p>
          <a:pPr rtl="0"/>
          <a:r>
            <a:rPr lang="es-ES_tradnl" b="1" dirty="0" smtClean="0"/>
            <a:t>Impuesto:</a:t>
          </a:r>
          <a:r>
            <a:rPr lang="es-ES_tradnl" dirty="0" smtClean="0"/>
            <a:t> Se deberá aplicar lo relativo a dividendos establecido en el artículo 140 de la LISR. Adicionalmente l</a:t>
          </a:r>
          <a:r>
            <a:rPr lang="es-MX" dirty="0" smtClean="0"/>
            <a:t>as personas morales que distribuyan los dividendos o utilidades deberán retener el 10% sobre dichos dividendos o utilidades, y proporcionar a las personas a quienes efectúen los pagos a que se refiere este párrafo, constancia en que señale el monto del dividendo o utilidad distribuidos y el impuesto retenido. El impuesto pagado tendrá el carácter de definitivo.</a:t>
          </a:r>
          <a:endParaRPr lang="es-MX" dirty="0"/>
        </a:p>
      </dgm:t>
    </dgm:pt>
    <dgm:pt modelId="{1E6CF9E6-C175-4D1A-913A-11E272F8347D}" type="parTrans" cxnId="{9B14750B-7727-49D9-BEF6-F2647E06B337}">
      <dgm:prSet/>
      <dgm:spPr/>
      <dgm:t>
        <a:bodyPr/>
        <a:lstStyle/>
        <a:p>
          <a:endParaRPr lang="es-MX"/>
        </a:p>
      </dgm:t>
    </dgm:pt>
    <dgm:pt modelId="{41DDBB78-E214-4B1C-A1AC-E98B70D6225C}" type="sibTrans" cxnId="{9B14750B-7727-49D9-BEF6-F2647E06B337}">
      <dgm:prSet/>
      <dgm:spPr/>
      <dgm:t>
        <a:bodyPr/>
        <a:lstStyle/>
        <a:p>
          <a:endParaRPr lang="es-MX"/>
        </a:p>
      </dgm:t>
    </dgm:pt>
    <dgm:pt modelId="{FC9E4795-B839-4473-AA14-FBEC4CDCB98E}">
      <dgm:prSet/>
      <dgm:spPr/>
      <dgm:t>
        <a:bodyPr/>
        <a:lstStyle/>
        <a:p>
          <a:pPr rtl="0"/>
          <a:r>
            <a:rPr lang="es-MX" b="1" smtClean="0"/>
            <a:t>Otras obligaciones: </a:t>
          </a:r>
          <a:r>
            <a:rPr lang="es-MX" smtClean="0"/>
            <a:t>Calcular CUFIN, cuenta de remesas de capital cuando provengan de sus establecimientos en el extranjero, considerando dicho reembolso como utilidad distribuida. </a:t>
          </a:r>
          <a:endParaRPr lang="es-MX"/>
        </a:p>
      </dgm:t>
    </dgm:pt>
    <dgm:pt modelId="{B757937F-CD6D-4D46-A510-88B27D92CB86}" type="parTrans" cxnId="{1133002D-7713-45D4-AE13-E1DF0F2A68B6}">
      <dgm:prSet/>
      <dgm:spPr/>
      <dgm:t>
        <a:bodyPr/>
        <a:lstStyle/>
        <a:p>
          <a:endParaRPr lang="es-MX"/>
        </a:p>
      </dgm:t>
    </dgm:pt>
    <dgm:pt modelId="{77FCA582-DDD5-46CD-BAC9-789EFCC38790}" type="sibTrans" cxnId="{1133002D-7713-45D4-AE13-E1DF0F2A68B6}">
      <dgm:prSet/>
      <dgm:spPr/>
      <dgm:t>
        <a:bodyPr/>
        <a:lstStyle/>
        <a:p>
          <a:endParaRPr lang="es-MX"/>
        </a:p>
      </dgm:t>
    </dgm:pt>
    <dgm:pt modelId="{89E070EE-C179-4468-846B-AD1D44C98F73}" type="pres">
      <dgm:prSet presAssocID="{C3D52A65-5AAB-4EA0-83C7-F889890BF265}" presName="Name0" presStyleCnt="0">
        <dgm:presLayoutVars>
          <dgm:dir/>
          <dgm:resizeHandles val="exact"/>
        </dgm:presLayoutVars>
      </dgm:prSet>
      <dgm:spPr/>
      <dgm:t>
        <a:bodyPr/>
        <a:lstStyle/>
        <a:p>
          <a:endParaRPr lang="es-MX"/>
        </a:p>
      </dgm:t>
    </dgm:pt>
    <dgm:pt modelId="{2ECB6F6D-6C2B-4997-A2F5-50996A6D1E9A}" type="pres">
      <dgm:prSet presAssocID="{BCDDF665-EFE5-4756-B848-D382A1D393A6}" presName="node" presStyleLbl="node1" presStyleIdx="0" presStyleCnt="3" custScaleX="131038" custScaleY="149483">
        <dgm:presLayoutVars>
          <dgm:bulletEnabled val="1"/>
        </dgm:presLayoutVars>
      </dgm:prSet>
      <dgm:spPr/>
      <dgm:t>
        <a:bodyPr/>
        <a:lstStyle/>
        <a:p>
          <a:endParaRPr lang="es-MX"/>
        </a:p>
      </dgm:t>
    </dgm:pt>
    <dgm:pt modelId="{4145F19A-FB5B-4836-AB0F-76628D69DDFE}" type="pres">
      <dgm:prSet presAssocID="{AE01FBE1-64D6-407F-B113-FFA4E4223C26}" presName="sibTrans" presStyleLbl="sibTrans2D1" presStyleIdx="0" presStyleCnt="3"/>
      <dgm:spPr/>
      <dgm:t>
        <a:bodyPr/>
        <a:lstStyle/>
        <a:p>
          <a:endParaRPr lang="es-MX"/>
        </a:p>
      </dgm:t>
    </dgm:pt>
    <dgm:pt modelId="{455B8F9A-73FD-4471-B287-3DB5F013EC27}" type="pres">
      <dgm:prSet presAssocID="{AE01FBE1-64D6-407F-B113-FFA4E4223C26}" presName="connectorText" presStyleLbl="sibTrans2D1" presStyleIdx="0" presStyleCnt="3"/>
      <dgm:spPr/>
      <dgm:t>
        <a:bodyPr/>
        <a:lstStyle/>
        <a:p>
          <a:endParaRPr lang="es-MX"/>
        </a:p>
      </dgm:t>
    </dgm:pt>
    <dgm:pt modelId="{5F7CF999-62E5-435E-A3E5-BEB93F6712F1}" type="pres">
      <dgm:prSet presAssocID="{F8A1E242-7568-4D1E-811C-5F2A95EA22B4}" presName="node" presStyleLbl="node1" presStyleIdx="1" presStyleCnt="3" custScaleX="116069" custScaleY="132237" custRadScaleRad="98579" custRadScaleInc="-10768">
        <dgm:presLayoutVars>
          <dgm:bulletEnabled val="1"/>
        </dgm:presLayoutVars>
      </dgm:prSet>
      <dgm:spPr/>
      <dgm:t>
        <a:bodyPr/>
        <a:lstStyle/>
        <a:p>
          <a:endParaRPr lang="es-MX"/>
        </a:p>
      </dgm:t>
    </dgm:pt>
    <dgm:pt modelId="{7C0C8A16-1912-41AF-B0E1-AE4411D08561}" type="pres">
      <dgm:prSet presAssocID="{41DDBB78-E214-4B1C-A1AC-E98B70D6225C}" presName="sibTrans" presStyleLbl="sibTrans2D1" presStyleIdx="1" presStyleCnt="3"/>
      <dgm:spPr/>
      <dgm:t>
        <a:bodyPr/>
        <a:lstStyle/>
        <a:p>
          <a:endParaRPr lang="es-MX"/>
        </a:p>
      </dgm:t>
    </dgm:pt>
    <dgm:pt modelId="{7057CA2E-4CD6-4816-8C85-13F36E65A462}" type="pres">
      <dgm:prSet presAssocID="{41DDBB78-E214-4B1C-A1AC-E98B70D6225C}" presName="connectorText" presStyleLbl="sibTrans2D1" presStyleIdx="1" presStyleCnt="3"/>
      <dgm:spPr/>
      <dgm:t>
        <a:bodyPr/>
        <a:lstStyle/>
        <a:p>
          <a:endParaRPr lang="es-MX"/>
        </a:p>
      </dgm:t>
    </dgm:pt>
    <dgm:pt modelId="{9691D549-F37D-42CC-8AA8-C1A9EECF0B08}" type="pres">
      <dgm:prSet presAssocID="{FC9E4795-B839-4473-AA14-FBEC4CDCB98E}" presName="node" presStyleLbl="node1" presStyleIdx="2" presStyleCnt="3" custScaleX="121071" custScaleY="126069" custRadScaleRad="96993" custRadScaleInc="9215">
        <dgm:presLayoutVars>
          <dgm:bulletEnabled val="1"/>
        </dgm:presLayoutVars>
      </dgm:prSet>
      <dgm:spPr/>
      <dgm:t>
        <a:bodyPr/>
        <a:lstStyle/>
        <a:p>
          <a:endParaRPr lang="es-MX"/>
        </a:p>
      </dgm:t>
    </dgm:pt>
    <dgm:pt modelId="{1DC91CD8-047F-4A52-B570-F764BA9FDCB9}" type="pres">
      <dgm:prSet presAssocID="{77FCA582-DDD5-46CD-BAC9-789EFCC38790}" presName="sibTrans" presStyleLbl="sibTrans2D1" presStyleIdx="2" presStyleCnt="3"/>
      <dgm:spPr/>
      <dgm:t>
        <a:bodyPr/>
        <a:lstStyle/>
        <a:p>
          <a:endParaRPr lang="es-MX"/>
        </a:p>
      </dgm:t>
    </dgm:pt>
    <dgm:pt modelId="{75A66A49-C30C-4871-8AB5-C72FFD0C410E}" type="pres">
      <dgm:prSet presAssocID="{77FCA582-DDD5-46CD-BAC9-789EFCC38790}" presName="connectorText" presStyleLbl="sibTrans2D1" presStyleIdx="2" presStyleCnt="3"/>
      <dgm:spPr/>
      <dgm:t>
        <a:bodyPr/>
        <a:lstStyle/>
        <a:p>
          <a:endParaRPr lang="es-MX"/>
        </a:p>
      </dgm:t>
    </dgm:pt>
  </dgm:ptLst>
  <dgm:cxnLst>
    <dgm:cxn modelId="{A8C8427D-282A-41C5-A1DE-7F95429E4BEF}" type="presOf" srcId="{F8A1E242-7568-4D1E-811C-5F2A95EA22B4}" destId="{5F7CF999-62E5-435E-A3E5-BEB93F6712F1}" srcOrd="0" destOrd="0" presId="urn:microsoft.com/office/officeart/2005/8/layout/cycle7"/>
    <dgm:cxn modelId="{C8E38F54-F59A-4934-ABA8-A2D7D838BDE5}" srcId="{C3D52A65-5AAB-4EA0-83C7-F889890BF265}" destId="{BCDDF665-EFE5-4756-B848-D382A1D393A6}" srcOrd="0" destOrd="0" parTransId="{389A0093-74F1-41B8-9917-416F2CB64A7C}" sibTransId="{AE01FBE1-64D6-407F-B113-FFA4E4223C26}"/>
    <dgm:cxn modelId="{089D86C0-EE83-4084-A52A-3C99501D0A47}" type="presOf" srcId="{BCDDF665-EFE5-4756-B848-D382A1D393A6}" destId="{2ECB6F6D-6C2B-4997-A2F5-50996A6D1E9A}" srcOrd="0" destOrd="0" presId="urn:microsoft.com/office/officeart/2005/8/layout/cycle7"/>
    <dgm:cxn modelId="{B510829C-B92A-4D05-994D-EEE8B854B3C3}" type="presOf" srcId="{AE01FBE1-64D6-407F-B113-FFA4E4223C26}" destId="{4145F19A-FB5B-4836-AB0F-76628D69DDFE}" srcOrd="0" destOrd="0" presId="urn:microsoft.com/office/officeart/2005/8/layout/cycle7"/>
    <dgm:cxn modelId="{8F8A7AFC-2080-4C41-B8E1-431283F954A3}" type="presOf" srcId="{77FCA582-DDD5-46CD-BAC9-789EFCC38790}" destId="{75A66A49-C30C-4871-8AB5-C72FFD0C410E}" srcOrd="1" destOrd="0" presId="urn:microsoft.com/office/officeart/2005/8/layout/cycle7"/>
    <dgm:cxn modelId="{9DE8BE51-E21C-414F-AD4C-9AE5FB67A80F}" type="presOf" srcId="{41DDBB78-E214-4B1C-A1AC-E98B70D6225C}" destId="{7C0C8A16-1912-41AF-B0E1-AE4411D08561}" srcOrd="0" destOrd="0" presId="urn:microsoft.com/office/officeart/2005/8/layout/cycle7"/>
    <dgm:cxn modelId="{7910A001-CA48-4EFB-9824-644A6FC358C1}" type="presOf" srcId="{FC9E4795-B839-4473-AA14-FBEC4CDCB98E}" destId="{9691D549-F37D-42CC-8AA8-C1A9EECF0B08}" srcOrd="0" destOrd="0" presId="urn:microsoft.com/office/officeart/2005/8/layout/cycle7"/>
    <dgm:cxn modelId="{DB82B3C4-705F-43E2-A014-6B70BB8446D6}" type="presOf" srcId="{AE01FBE1-64D6-407F-B113-FFA4E4223C26}" destId="{455B8F9A-73FD-4471-B287-3DB5F013EC27}" srcOrd="1" destOrd="0" presId="urn:microsoft.com/office/officeart/2005/8/layout/cycle7"/>
    <dgm:cxn modelId="{1133002D-7713-45D4-AE13-E1DF0F2A68B6}" srcId="{C3D52A65-5AAB-4EA0-83C7-F889890BF265}" destId="{FC9E4795-B839-4473-AA14-FBEC4CDCB98E}" srcOrd="2" destOrd="0" parTransId="{B757937F-CD6D-4D46-A510-88B27D92CB86}" sibTransId="{77FCA582-DDD5-46CD-BAC9-789EFCC38790}"/>
    <dgm:cxn modelId="{9B14750B-7727-49D9-BEF6-F2647E06B337}" srcId="{C3D52A65-5AAB-4EA0-83C7-F889890BF265}" destId="{F8A1E242-7568-4D1E-811C-5F2A95EA22B4}" srcOrd="1" destOrd="0" parTransId="{1E6CF9E6-C175-4D1A-913A-11E272F8347D}" sibTransId="{41DDBB78-E214-4B1C-A1AC-E98B70D6225C}"/>
    <dgm:cxn modelId="{286CDA95-D095-470E-9C16-8F8165A11CD2}" type="presOf" srcId="{C3D52A65-5AAB-4EA0-83C7-F889890BF265}" destId="{89E070EE-C179-4468-846B-AD1D44C98F73}" srcOrd="0" destOrd="0" presId="urn:microsoft.com/office/officeart/2005/8/layout/cycle7"/>
    <dgm:cxn modelId="{53C1FBB0-B620-4EF2-A01B-1B70F5C13833}" type="presOf" srcId="{77FCA582-DDD5-46CD-BAC9-789EFCC38790}" destId="{1DC91CD8-047F-4A52-B570-F764BA9FDCB9}" srcOrd="0" destOrd="0" presId="urn:microsoft.com/office/officeart/2005/8/layout/cycle7"/>
    <dgm:cxn modelId="{DA5950AB-D465-46DF-A38A-C9A3B0491B08}" type="presOf" srcId="{41DDBB78-E214-4B1C-A1AC-E98B70D6225C}" destId="{7057CA2E-4CD6-4816-8C85-13F36E65A462}" srcOrd="1" destOrd="0" presId="urn:microsoft.com/office/officeart/2005/8/layout/cycle7"/>
    <dgm:cxn modelId="{68BD47E4-3646-4476-BC98-D2831068B390}" type="presParOf" srcId="{89E070EE-C179-4468-846B-AD1D44C98F73}" destId="{2ECB6F6D-6C2B-4997-A2F5-50996A6D1E9A}" srcOrd="0" destOrd="0" presId="urn:microsoft.com/office/officeart/2005/8/layout/cycle7"/>
    <dgm:cxn modelId="{EA41E7A9-10F1-449D-B752-A4D500DD6083}" type="presParOf" srcId="{89E070EE-C179-4468-846B-AD1D44C98F73}" destId="{4145F19A-FB5B-4836-AB0F-76628D69DDFE}" srcOrd="1" destOrd="0" presId="urn:microsoft.com/office/officeart/2005/8/layout/cycle7"/>
    <dgm:cxn modelId="{ADA51E43-1ACF-485D-980D-70EF41FD5F00}" type="presParOf" srcId="{4145F19A-FB5B-4836-AB0F-76628D69DDFE}" destId="{455B8F9A-73FD-4471-B287-3DB5F013EC27}" srcOrd="0" destOrd="0" presId="urn:microsoft.com/office/officeart/2005/8/layout/cycle7"/>
    <dgm:cxn modelId="{7F590FE6-0658-4D68-A0B5-6416983C10A0}" type="presParOf" srcId="{89E070EE-C179-4468-846B-AD1D44C98F73}" destId="{5F7CF999-62E5-435E-A3E5-BEB93F6712F1}" srcOrd="2" destOrd="0" presId="urn:microsoft.com/office/officeart/2005/8/layout/cycle7"/>
    <dgm:cxn modelId="{5EE701E5-DB9F-4E8B-A08F-BE0F7D682A8E}" type="presParOf" srcId="{89E070EE-C179-4468-846B-AD1D44C98F73}" destId="{7C0C8A16-1912-41AF-B0E1-AE4411D08561}" srcOrd="3" destOrd="0" presId="urn:microsoft.com/office/officeart/2005/8/layout/cycle7"/>
    <dgm:cxn modelId="{A282A977-E0AF-443F-B4A8-8822C3418A31}" type="presParOf" srcId="{7C0C8A16-1912-41AF-B0E1-AE4411D08561}" destId="{7057CA2E-4CD6-4816-8C85-13F36E65A462}" srcOrd="0" destOrd="0" presId="urn:microsoft.com/office/officeart/2005/8/layout/cycle7"/>
    <dgm:cxn modelId="{1C2C3390-95AD-4AEC-9AF2-436AB579632A}" type="presParOf" srcId="{89E070EE-C179-4468-846B-AD1D44C98F73}" destId="{9691D549-F37D-42CC-8AA8-C1A9EECF0B08}" srcOrd="4" destOrd="0" presId="urn:microsoft.com/office/officeart/2005/8/layout/cycle7"/>
    <dgm:cxn modelId="{6FFE874D-AA0A-46F0-9AA1-2DFAC7497AFB}" type="presParOf" srcId="{89E070EE-C179-4468-846B-AD1D44C98F73}" destId="{1DC91CD8-047F-4A52-B570-F764BA9FDCB9}" srcOrd="5" destOrd="0" presId="urn:microsoft.com/office/officeart/2005/8/layout/cycle7"/>
    <dgm:cxn modelId="{1FB03387-CD81-4F70-AB8D-130C5C97234D}" type="presParOf" srcId="{1DC91CD8-047F-4A52-B570-F764BA9FDCB9}" destId="{75A66A49-C30C-4871-8AB5-C72FFD0C410E}"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02C5349-A4DB-47BC-A2AA-7CE004E3861C}"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s-MX"/>
        </a:p>
      </dgm:t>
    </dgm:pt>
    <dgm:pt modelId="{2A073ECA-3C92-4C34-9478-F348C369AF6D}">
      <dgm:prSet/>
      <dgm:spPr/>
      <dgm:t>
        <a:bodyPr/>
        <a:lstStyle/>
        <a:p>
          <a:pPr rtl="0"/>
          <a:r>
            <a:rPr lang="es-ES_tradnl" b="1" dirty="0" smtClean="0"/>
            <a:t>Concepto:</a:t>
          </a:r>
          <a:r>
            <a:rPr lang="es-ES_tradnl" dirty="0" smtClean="0"/>
            <a:t> </a:t>
          </a:r>
          <a:r>
            <a:rPr lang="es-ES" dirty="0" smtClean="0"/>
            <a:t>Tratándose de los ingresos que obtenga un residente en el extranjero por conducto de una persona moral a que se refiere el Título III de esta ley, se considerará que la fuente de riqueza se encuentra en territorio nacional, cuando la persona moral sea residente en México. </a:t>
          </a:r>
          <a:endParaRPr lang="es-MX" dirty="0"/>
        </a:p>
      </dgm:t>
    </dgm:pt>
    <dgm:pt modelId="{B27C18DD-0F2B-4BBA-869E-518E00DFC332}" type="parTrans" cxnId="{A076D9BC-FCCB-4A2D-B560-7B02B33AB963}">
      <dgm:prSet/>
      <dgm:spPr/>
      <dgm:t>
        <a:bodyPr/>
        <a:lstStyle/>
        <a:p>
          <a:endParaRPr lang="es-MX"/>
        </a:p>
      </dgm:t>
    </dgm:pt>
    <dgm:pt modelId="{4332A344-AD19-4A78-9906-09AB19BC544F}" type="sibTrans" cxnId="{A076D9BC-FCCB-4A2D-B560-7B02B33AB963}">
      <dgm:prSet/>
      <dgm:spPr/>
      <dgm:t>
        <a:bodyPr/>
        <a:lstStyle/>
        <a:p>
          <a:endParaRPr lang="es-MX"/>
        </a:p>
      </dgm:t>
    </dgm:pt>
    <dgm:pt modelId="{15D1A157-2284-4460-8962-BA0CEFB60C46}">
      <dgm:prSet/>
      <dgm:spPr/>
      <dgm:t>
        <a:bodyPr/>
        <a:lstStyle/>
        <a:p>
          <a:pPr rtl="0"/>
          <a:r>
            <a:rPr lang="es-ES_tradnl" b="1" dirty="0" smtClean="0"/>
            <a:t>Impuesto:</a:t>
          </a:r>
          <a:r>
            <a:rPr lang="es-ES_tradnl" dirty="0" smtClean="0"/>
            <a:t> S</a:t>
          </a:r>
          <a:r>
            <a:rPr lang="es-MX" dirty="0" smtClean="0"/>
            <a:t>e </a:t>
          </a:r>
          <a:r>
            <a:rPr lang="es-ES" dirty="0" smtClean="0"/>
            <a:t>determinará aplicando, sobre el remanente distribuible, la tasa máxima para aplicarse sobre el excedente del límite inferior que establece la tarifa contenida en el artículo 152 de esta ley. El impuesto lo deberá enterar la persona moral por cuenta del residente en el extranjero, junto con la declaración señalada en el artículo 96 de esta ley o, en su caso, en las fechas establecidas para la misma.</a:t>
          </a:r>
          <a:endParaRPr lang="es-MX" dirty="0"/>
        </a:p>
      </dgm:t>
    </dgm:pt>
    <dgm:pt modelId="{6C6A6414-AF0F-470B-8416-E64A54D6FFBA}" type="parTrans" cxnId="{1D6D33CC-D4C0-4CD1-A9FE-CF33D3C1DC3F}">
      <dgm:prSet/>
      <dgm:spPr/>
      <dgm:t>
        <a:bodyPr/>
        <a:lstStyle/>
        <a:p>
          <a:endParaRPr lang="es-MX"/>
        </a:p>
      </dgm:t>
    </dgm:pt>
    <dgm:pt modelId="{A5BB5ABC-ED56-42E3-A2F5-7B700DB37E22}" type="sibTrans" cxnId="{1D6D33CC-D4C0-4CD1-A9FE-CF33D3C1DC3F}">
      <dgm:prSet/>
      <dgm:spPr/>
      <dgm:t>
        <a:bodyPr/>
        <a:lstStyle/>
        <a:p>
          <a:endParaRPr lang="es-MX"/>
        </a:p>
      </dgm:t>
    </dgm:pt>
    <dgm:pt modelId="{6D2FEDE4-F8B6-42D5-9CBE-524A193752FD}">
      <dgm:prSet/>
      <dgm:spPr/>
      <dgm:t>
        <a:bodyPr/>
        <a:lstStyle/>
        <a:p>
          <a:pPr rtl="0"/>
          <a:r>
            <a:rPr lang="es-MX" b="1" dirty="0" smtClean="0"/>
            <a:t>Otras obligaciones: </a:t>
          </a:r>
          <a:r>
            <a:rPr lang="es-ES" dirty="0" smtClean="0"/>
            <a:t>La citada persona moral, deberá proporcionar a los contribuyentes constancia del entero efectuado.</a:t>
          </a:r>
          <a:endParaRPr lang="es-MX" dirty="0"/>
        </a:p>
      </dgm:t>
    </dgm:pt>
    <dgm:pt modelId="{73FF12C6-DAC8-4C1E-98AE-4B207AA1AB51}" type="parTrans" cxnId="{D87B8176-FD16-455A-8999-12DB01425E50}">
      <dgm:prSet/>
      <dgm:spPr/>
      <dgm:t>
        <a:bodyPr/>
        <a:lstStyle/>
        <a:p>
          <a:endParaRPr lang="es-MX"/>
        </a:p>
      </dgm:t>
    </dgm:pt>
    <dgm:pt modelId="{83040DF9-0F0D-444F-B89C-5D4BA834854E}" type="sibTrans" cxnId="{D87B8176-FD16-455A-8999-12DB01425E50}">
      <dgm:prSet/>
      <dgm:spPr/>
      <dgm:t>
        <a:bodyPr/>
        <a:lstStyle/>
        <a:p>
          <a:endParaRPr lang="es-MX"/>
        </a:p>
      </dgm:t>
    </dgm:pt>
    <dgm:pt modelId="{EDDCE77D-2407-4223-A2BB-972DACEC395A}" type="pres">
      <dgm:prSet presAssocID="{402C5349-A4DB-47BC-A2AA-7CE004E3861C}" presName="Name0" presStyleCnt="0">
        <dgm:presLayoutVars>
          <dgm:dir/>
          <dgm:animLvl val="lvl"/>
          <dgm:resizeHandles/>
        </dgm:presLayoutVars>
      </dgm:prSet>
      <dgm:spPr/>
      <dgm:t>
        <a:bodyPr/>
        <a:lstStyle/>
        <a:p>
          <a:endParaRPr lang="es-MX"/>
        </a:p>
      </dgm:t>
    </dgm:pt>
    <dgm:pt modelId="{C198DF76-8FBB-4C2B-9427-0DC562654D0F}" type="pres">
      <dgm:prSet presAssocID="{2A073ECA-3C92-4C34-9478-F348C369AF6D}" presName="linNode" presStyleCnt="0"/>
      <dgm:spPr/>
    </dgm:pt>
    <dgm:pt modelId="{C6BE997A-6DF6-4EB2-B701-0B82ECB6C8A0}" type="pres">
      <dgm:prSet presAssocID="{2A073ECA-3C92-4C34-9478-F348C369AF6D}" presName="parentShp" presStyleLbl="node1" presStyleIdx="0" presStyleCnt="3" custScaleX="343218">
        <dgm:presLayoutVars>
          <dgm:bulletEnabled val="1"/>
        </dgm:presLayoutVars>
      </dgm:prSet>
      <dgm:spPr/>
      <dgm:t>
        <a:bodyPr/>
        <a:lstStyle/>
        <a:p>
          <a:endParaRPr lang="es-MX"/>
        </a:p>
      </dgm:t>
    </dgm:pt>
    <dgm:pt modelId="{0294DA93-5F9B-4BC3-87EE-638B67CE0957}" type="pres">
      <dgm:prSet presAssocID="{2A073ECA-3C92-4C34-9478-F348C369AF6D}" presName="childShp" presStyleLbl="bgAccFollowNode1" presStyleIdx="0" presStyleCnt="3">
        <dgm:presLayoutVars>
          <dgm:bulletEnabled val="1"/>
        </dgm:presLayoutVars>
      </dgm:prSet>
      <dgm:spPr/>
    </dgm:pt>
    <dgm:pt modelId="{01E3770B-348A-4CC3-A8DD-05683B1560CE}" type="pres">
      <dgm:prSet presAssocID="{4332A344-AD19-4A78-9906-09AB19BC544F}" presName="spacing" presStyleCnt="0"/>
      <dgm:spPr/>
    </dgm:pt>
    <dgm:pt modelId="{8B6531EA-5D99-43AF-B32A-4FC43764C88B}" type="pres">
      <dgm:prSet presAssocID="{15D1A157-2284-4460-8962-BA0CEFB60C46}" presName="linNode" presStyleCnt="0"/>
      <dgm:spPr/>
    </dgm:pt>
    <dgm:pt modelId="{34213B46-C186-4618-8281-20A0BD221FA8}" type="pres">
      <dgm:prSet presAssocID="{15D1A157-2284-4460-8962-BA0CEFB60C46}" presName="parentShp" presStyleLbl="node1" presStyleIdx="1" presStyleCnt="3" custScaleX="218456">
        <dgm:presLayoutVars>
          <dgm:bulletEnabled val="1"/>
        </dgm:presLayoutVars>
      </dgm:prSet>
      <dgm:spPr/>
      <dgm:t>
        <a:bodyPr/>
        <a:lstStyle/>
        <a:p>
          <a:endParaRPr lang="es-MX"/>
        </a:p>
      </dgm:t>
    </dgm:pt>
    <dgm:pt modelId="{2ACB408B-3024-4B49-800F-BBB404345644}" type="pres">
      <dgm:prSet presAssocID="{15D1A157-2284-4460-8962-BA0CEFB60C46}" presName="childShp" presStyleLbl="bgAccFollowNode1" presStyleIdx="1" presStyleCnt="3">
        <dgm:presLayoutVars>
          <dgm:bulletEnabled val="1"/>
        </dgm:presLayoutVars>
      </dgm:prSet>
      <dgm:spPr/>
    </dgm:pt>
    <dgm:pt modelId="{0A9FF223-E747-4F7A-9914-185919BEE9A6}" type="pres">
      <dgm:prSet presAssocID="{A5BB5ABC-ED56-42E3-A2F5-7B700DB37E22}" presName="spacing" presStyleCnt="0"/>
      <dgm:spPr/>
    </dgm:pt>
    <dgm:pt modelId="{0BFA3972-7935-4C69-B78E-86F94592C605}" type="pres">
      <dgm:prSet presAssocID="{6D2FEDE4-F8B6-42D5-9CBE-524A193752FD}" presName="linNode" presStyleCnt="0"/>
      <dgm:spPr/>
    </dgm:pt>
    <dgm:pt modelId="{2E7A0455-F7FB-49D3-B148-A855E71692BF}" type="pres">
      <dgm:prSet presAssocID="{6D2FEDE4-F8B6-42D5-9CBE-524A193752FD}" presName="parentShp" presStyleLbl="node1" presStyleIdx="2" presStyleCnt="3" custScaleX="146616">
        <dgm:presLayoutVars>
          <dgm:bulletEnabled val="1"/>
        </dgm:presLayoutVars>
      </dgm:prSet>
      <dgm:spPr/>
      <dgm:t>
        <a:bodyPr/>
        <a:lstStyle/>
        <a:p>
          <a:endParaRPr lang="es-MX"/>
        </a:p>
      </dgm:t>
    </dgm:pt>
    <dgm:pt modelId="{611E0228-4E8C-405F-8150-6D1A71D81FAA}" type="pres">
      <dgm:prSet presAssocID="{6D2FEDE4-F8B6-42D5-9CBE-524A193752FD}" presName="childShp" presStyleLbl="bgAccFollowNode1" presStyleIdx="2" presStyleCnt="3">
        <dgm:presLayoutVars>
          <dgm:bulletEnabled val="1"/>
        </dgm:presLayoutVars>
      </dgm:prSet>
      <dgm:spPr/>
    </dgm:pt>
  </dgm:ptLst>
  <dgm:cxnLst>
    <dgm:cxn modelId="{8C3B4582-D45B-4967-A0B0-67E67735999C}" type="presOf" srcId="{6D2FEDE4-F8B6-42D5-9CBE-524A193752FD}" destId="{2E7A0455-F7FB-49D3-B148-A855E71692BF}" srcOrd="0" destOrd="0" presId="urn:microsoft.com/office/officeart/2005/8/layout/vList6"/>
    <dgm:cxn modelId="{A076D9BC-FCCB-4A2D-B560-7B02B33AB963}" srcId="{402C5349-A4DB-47BC-A2AA-7CE004E3861C}" destId="{2A073ECA-3C92-4C34-9478-F348C369AF6D}" srcOrd="0" destOrd="0" parTransId="{B27C18DD-0F2B-4BBA-869E-518E00DFC332}" sibTransId="{4332A344-AD19-4A78-9906-09AB19BC544F}"/>
    <dgm:cxn modelId="{1D6D33CC-D4C0-4CD1-A9FE-CF33D3C1DC3F}" srcId="{402C5349-A4DB-47BC-A2AA-7CE004E3861C}" destId="{15D1A157-2284-4460-8962-BA0CEFB60C46}" srcOrd="1" destOrd="0" parTransId="{6C6A6414-AF0F-470B-8416-E64A54D6FFBA}" sibTransId="{A5BB5ABC-ED56-42E3-A2F5-7B700DB37E22}"/>
    <dgm:cxn modelId="{A936C6F0-7735-4215-9CB7-765562969EB3}" type="presOf" srcId="{402C5349-A4DB-47BC-A2AA-7CE004E3861C}" destId="{EDDCE77D-2407-4223-A2BB-972DACEC395A}" srcOrd="0" destOrd="0" presId="urn:microsoft.com/office/officeart/2005/8/layout/vList6"/>
    <dgm:cxn modelId="{783F9F11-D5D4-4845-B063-9A87EC9850ED}" type="presOf" srcId="{2A073ECA-3C92-4C34-9478-F348C369AF6D}" destId="{C6BE997A-6DF6-4EB2-B701-0B82ECB6C8A0}" srcOrd="0" destOrd="0" presId="urn:microsoft.com/office/officeart/2005/8/layout/vList6"/>
    <dgm:cxn modelId="{D6FEE101-9081-4938-AC68-FD2561CDC1AF}" type="presOf" srcId="{15D1A157-2284-4460-8962-BA0CEFB60C46}" destId="{34213B46-C186-4618-8281-20A0BD221FA8}" srcOrd="0" destOrd="0" presId="urn:microsoft.com/office/officeart/2005/8/layout/vList6"/>
    <dgm:cxn modelId="{D87B8176-FD16-455A-8999-12DB01425E50}" srcId="{402C5349-A4DB-47BC-A2AA-7CE004E3861C}" destId="{6D2FEDE4-F8B6-42D5-9CBE-524A193752FD}" srcOrd="2" destOrd="0" parTransId="{73FF12C6-DAC8-4C1E-98AE-4B207AA1AB51}" sibTransId="{83040DF9-0F0D-444F-B89C-5D4BA834854E}"/>
    <dgm:cxn modelId="{4E341F6F-D416-4033-8A7A-86CE4F56669D}" type="presParOf" srcId="{EDDCE77D-2407-4223-A2BB-972DACEC395A}" destId="{C198DF76-8FBB-4C2B-9427-0DC562654D0F}" srcOrd="0" destOrd="0" presId="urn:microsoft.com/office/officeart/2005/8/layout/vList6"/>
    <dgm:cxn modelId="{70DAF515-32CD-4649-929F-D2C8687E5991}" type="presParOf" srcId="{C198DF76-8FBB-4C2B-9427-0DC562654D0F}" destId="{C6BE997A-6DF6-4EB2-B701-0B82ECB6C8A0}" srcOrd="0" destOrd="0" presId="urn:microsoft.com/office/officeart/2005/8/layout/vList6"/>
    <dgm:cxn modelId="{160FFA1C-CD65-4AF8-9960-F9DF4441FCB5}" type="presParOf" srcId="{C198DF76-8FBB-4C2B-9427-0DC562654D0F}" destId="{0294DA93-5F9B-4BC3-87EE-638B67CE0957}" srcOrd="1" destOrd="0" presId="urn:microsoft.com/office/officeart/2005/8/layout/vList6"/>
    <dgm:cxn modelId="{E6496929-4F2B-411E-8E98-A694F10EFA3A}" type="presParOf" srcId="{EDDCE77D-2407-4223-A2BB-972DACEC395A}" destId="{01E3770B-348A-4CC3-A8DD-05683B1560CE}" srcOrd="1" destOrd="0" presId="urn:microsoft.com/office/officeart/2005/8/layout/vList6"/>
    <dgm:cxn modelId="{0FC7BBF0-1374-42E4-B042-E36F4DF877B6}" type="presParOf" srcId="{EDDCE77D-2407-4223-A2BB-972DACEC395A}" destId="{8B6531EA-5D99-43AF-B32A-4FC43764C88B}" srcOrd="2" destOrd="0" presId="urn:microsoft.com/office/officeart/2005/8/layout/vList6"/>
    <dgm:cxn modelId="{353AB018-F9BA-4736-AA55-86477E958A70}" type="presParOf" srcId="{8B6531EA-5D99-43AF-B32A-4FC43764C88B}" destId="{34213B46-C186-4618-8281-20A0BD221FA8}" srcOrd="0" destOrd="0" presId="urn:microsoft.com/office/officeart/2005/8/layout/vList6"/>
    <dgm:cxn modelId="{D4EC7607-1982-49F4-B409-0631281F642E}" type="presParOf" srcId="{8B6531EA-5D99-43AF-B32A-4FC43764C88B}" destId="{2ACB408B-3024-4B49-800F-BBB404345644}" srcOrd="1" destOrd="0" presId="urn:microsoft.com/office/officeart/2005/8/layout/vList6"/>
    <dgm:cxn modelId="{404297DE-C62E-4B0D-BE0D-345614031229}" type="presParOf" srcId="{EDDCE77D-2407-4223-A2BB-972DACEC395A}" destId="{0A9FF223-E747-4F7A-9914-185919BEE9A6}" srcOrd="3" destOrd="0" presId="urn:microsoft.com/office/officeart/2005/8/layout/vList6"/>
    <dgm:cxn modelId="{5311E8A9-94E0-45C6-966A-19AA5EBF96A5}" type="presParOf" srcId="{EDDCE77D-2407-4223-A2BB-972DACEC395A}" destId="{0BFA3972-7935-4C69-B78E-86F94592C605}" srcOrd="4" destOrd="0" presId="urn:microsoft.com/office/officeart/2005/8/layout/vList6"/>
    <dgm:cxn modelId="{21D59314-54A9-4F00-AB49-F1082FEF1107}" type="presParOf" srcId="{0BFA3972-7935-4C69-B78E-86F94592C605}" destId="{2E7A0455-F7FB-49D3-B148-A855E71692BF}" srcOrd="0" destOrd="0" presId="urn:microsoft.com/office/officeart/2005/8/layout/vList6"/>
    <dgm:cxn modelId="{2E5FD8B1-2767-4DCB-A40F-B0A58E3A1E8D}" type="presParOf" srcId="{0BFA3972-7935-4C69-B78E-86F94592C605}" destId="{611E0228-4E8C-405F-8150-6D1A71D81FA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11BFC66-1E5D-49E9-B1C9-1F0810131CA5}"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s-MX"/>
        </a:p>
      </dgm:t>
    </dgm:pt>
    <dgm:pt modelId="{CDDE1F9B-41AD-4943-8E95-9D2EE23EAFF9}">
      <dgm:prSet custT="1"/>
      <dgm:spPr/>
      <dgm:t>
        <a:bodyPr/>
        <a:lstStyle/>
        <a:p>
          <a:pPr rtl="0"/>
          <a:r>
            <a:rPr lang="es-ES_tradnl" sz="1600" b="1" dirty="0" smtClean="0"/>
            <a:t>Concepto:</a:t>
          </a:r>
          <a:r>
            <a:rPr lang="es-ES_tradnl" sz="1600" dirty="0" smtClean="0"/>
            <a:t> Ingresos derivados de rendimientos de créditos de cualquier clase, cualquiera que sea el nombre con el que se les designe. </a:t>
          </a:r>
          <a:endParaRPr lang="es-MX" sz="1600" dirty="0"/>
        </a:p>
      </dgm:t>
    </dgm:pt>
    <dgm:pt modelId="{D9987081-5EAE-4623-8CA0-98AE119224E6}" type="parTrans" cxnId="{6C0C4805-5867-4DEC-B8DE-32A3F7196F4B}">
      <dgm:prSet/>
      <dgm:spPr/>
      <dgm:t>
        <a:bodyPr/>
        <a:lstStyle/>
        <a:p>
          <a:endParaRPr lang="es-MX"/>
        </a:p>
      </dgm:t>
    </dgm:pt>
    <dgm:pt modelId="{D6448B61-BE0D-4788-B22A-3774D82C4D6E}" type="sibTrans" cxnId="{6C0C4805-5867-4DEC-B8DE-32A3F7196F4B}">
      <dgm:prSet/>
      <dgm:spPr/>
      <dgm:t>
        <a:bodyPr/>
        <a:lstStyle/>
        <a:p>
          <a:endParaRPr lang="es-MX"/>
        </a:p>
      </dgm:t>
    </dgm:pt>
    <dgm:pt modelId="{C84FE5C9-7D2D-4B1D-8551-90F1BE6E7F68}">
      <dgm:prSet/>
      <dgm:spPr/>
      <dgm:t>
        <a:bodyPr/>
        <a:lstStyle/>
        <a:p>
          <a:pPr rtl="0"/>
          <a:r>
            <a:rPr lang="es-ES_tradnl" b="1" dirty="0" smtClean="0"/>
            <a:t>Impuesto: </a:t>
          </a:r>
          <a:r>
            <a:rPr lang="es-ES_tradnl" dirty="0" smtClean="0"/>
            <a:t>S</a:t>
          </a:r>
          <a:r>
            <a:rPr lang="es-MX" dirty="0" smtClean="0"/>
            <a:t>e pagará mediante retención que se efectuará por la persona que realice los pagos y se calculará aplicando a los intereses que obtenga el contribuyente, sin deducción alguna, la tasa que en cada caso se menciona a continuación: 10% sobre los intereses que paguen: Entidades de financiamiento pertenecientes a estados extranjeros, </a:t>
          </a:r>
          <a:r>
            <a:rPr lang="es-ES" dirty="0" smtClean="0"/>
            <a:t>Bancos extranjeros, incluyendo los de inversión; 4.9% A los intereses pagados a residentes en el extranjero provenientes de títulos de crédito colocados entre el gran público inversionista a que se refiere el artículo 8 de esta ley, 15%, a los intereses pagados a reaseguradoras, 21% a los intereses pagados por instituciones de crédito a residentes en el extranjero.</a:t>
          </a:r>
          <a:endParaRPr lang="es-MX" dirty="0"/>
        </a:p>
      </dgm:t>
    </dgm:pt>
    <dgm:pt modelId="{1CFE4392-9650-4D75-A9B4-CB169DC1791F}" type="parTrans" cxnId="{991B3E85-A54F-4E3F-90B4-CE36AD14B401}">
      <dgm:prSet/>
      <dgm:spPr/>
      <dgm:t>
        <a:bodyPr/>
        <a:lstStyle/>
        <a:p>
          <a:endParaRPr lang="es-MX"/>
        </a:p>
      </dgm:t>
    </dgm:pt>
    <dgm:pt modelId="{E3CF4FDA-7DED-45C0-B23B-46F3F69B385D}" type="sibTrans" cxnId="{991B3E85-A54F-4E3F-90B4-CE36AD14B401}">
      <dgm:prSet/>
      <dgm:spPr/>
      <dgm:t>
        <a:bodyPr/>
        <a:lstStyle/>
        <a:p>
          <a:endParaRPr lang="es-MX"/>
        </a:p>
      </dgm:t>
    </dgm:pt>
    <dgm:pt modelId="{81BFC8F8-2723-4FFC-8642-6E4E8AA83EE7}">
      <dgm:prSet custT="1"/>
      <dgm:spPr/>
      <dgm:t>
        <a:bodyPr/>
        <a:lstStyle/>
        <a:p>
          <a:pPr rtl="0"/>
          <a:r>
            <a:rPr lang="es-MX" sz="1600" b="1" dirty="0" smtClean="0"/>
            <a:t>Otras obligaciones:</a:t>
          </a:r>
          <a:r>
            <a:rPr lang="es-MX" sz="1600" dirty="0" smtClean="0"/>
            <a:t> </a:t>
          </a:r>
          <a:r>
            <a:rPr lang="es-ES" sz="1600" dirty="0" smtClean="0"/>
            <a:t>Las personas que deban hacer pagos por los conceptos indicados en este artículo, están obligadas a efectuar la retención que corresponda.</a:t>
          </a:r>
          <a:endParaRPr lang="es-MX" sz="1600" dirty="0"/>
        </a:p>
      </dgm:t>
    </dgm:pt>
    <dgm:pt modelId="{73506030-AFFC-4B34-82D1-D51D9F5F5890}" type="parTrans" cxnId="{44714352-4391-4F91-93E3-BD7B21F1BFC1}">
      <dgm:prSet/>
      <dgm:spPr/>
      <dgm:t>
        <a:bodyPr/>
        <a:lstStyle/>
        <a:p>
          <a:endParaRPr lang="es-MX"/>
        </a:p>
      </dgm:t>
    </dgm:pt>
    <dgm:pt modelId="{6E78688F-4842-4ED8-BAFC-552582C6B905}" type="sibTrans" cxnId="{44714352-4391-4F91-93E3-BD7B21F1BFC1}">
      <dgm:prSet/>
      <dgm:spPr/>
      <dgm:t>
        <a:bodyPr/>
        <a:lstStyle/>
        <a:p>
          <a:endParaRPr lang="es-MX"/>
        </a:p>
      </dgm:t>
    </dgm:pt>
    <dgm:pt modelId="{DE5CDC38-EF40-4F50-AB19-669DE61A0596}" type="pres">
      <dgm:prSet presAssocID="{C11BFC66-1E5D-49E9-B1C9-1F0810131CA5}" presName="Name0" presStyleCnt="0">
        <dgm:presLayoutVars>
          <dgm:chMax val="7"/>
          <dgm:chPref val="7"/>
          <dgm:dir/>
        </dgm:presLayoutVars>
      </dgm:prSet>
      <dgm:spPr/>
      <dgm:t>
        <a:bodyPr/>
        <a:lstStyle/>
        <a:p>
          <a:endParaRPr lang="es-MX"/>
        </a:p>
      </dgm:t>
    </dgm:pt>
    <dgm:pt modelId="{326294FB-4A9C-4C9F-8000-15E64547ACCD}" type="pres">
      <dgm:prSet presAssocID="{C11BFC66-1E5D-49E9-B1C9-1F0810131CA5}" presName="Name1" presStyleCnt="0"/>
      <dgm:spPr/>
    </dgm:pt>
    <dgm:pt modelId="{897F296B-2CEE-4D6B-B20B-093A8C81D263}" type="pres">
      <dgm:prSet presAssocID="{C11BFC66-1E5D-49E9-B1C9-1F0810131CA5}" presName="cycle" presStyleCnt="0"/>
      <dgm:spPr/>
    </dgm:pt>
    <dgm:pt modelId="{6C292868-5FD3-4747-8A3D-75E9B83BFE48}" type="pres">
      <dgm:prSet presAssocID="{C11BFC66-1E5D-49E9-B1C9-1F0810131CA5}" presName="srcNode" presStyleLbl="node1" presStyleIdx="0" presStyleCnt="3"/>
      <dgm:spPr/>
    </dgm:pt>
    <dgm:pt modelId="{05CFEC13-DE3D-4DD7-BC8D-237348DE9159}" type="pres">
      <dgm:prSet presAssocID="{C11BFC66-1E5D-49E9-B1C9-1F0810131CA5}" presName="conn" presStyleLbl="parChTrans1D2" presStyleIdx="0" presStyleCnt="1"/>
      <dgm:spPr/>
      <dgm:t>
        <a:bodyPr/>
        <a:lstStyle/>
        <a:p>
          <a:endParaRPr lang="es-MX"/>
        </a:p>
      </dgm:t>
    </dgm:pt>
    <dgm:pt modelId="{6F5BBB70-6591-4B3C-9198-534BD97B9CFF}" type="pres">
      <dgm:prSet presAssocID="{C11BFC66-1E5D-49E9-B1C9-1F0810131CA5}" presName="extraNode" presStyleLbl="node1" presStyleIdx="0" presStyleCnt="3"/>
      <dgm:spPr/>
    </dgm:pt>
    <dgm:pt modelId="{6729B4E3-132E-4BAE-AF6D-524B09A36599}" type="pres">
      <dgm:prSet presAssocID="{C11BFC66-1E5D-49E9-B1C9-1F0810131CA5}" presName="dstNode" presStyleLbl="node1" presStyleIdx="0" presStyleCnt="3"/>
      <dgm:spPr/>
    </dgm:pt>
    <dgm:pt modelId="{8CEE189F-48A0-4B4C-A11C-C88D124D2C39}" type="pres">
      <dgm:prSet presAssocID="{CDDE1F9B-41AD-4943-8E95-9D2EE23EAFF9}" presName="text_1" presStyleLbl="node1" presStyleIdx="0" presStyleCnt="3">
        <dgm:presLayoutVars>
          <dgm:bulletEnabled val="1"/>
        </dgm:presLayoutVars>
      </dgm:prSet>
      <dgm:spPr/>
      <dgm:t>
        <a:bodyPr/>
        <a:lstStyle/>
        <a:p>
          <a:endParaRPr lang="es-MX"/>
        </a:p>
      </dgm:t>
    </dgm:pt>
    <dgm:pt modelId="{BF3D3449-F8EC-4B6A-8075-98C84D889D24}" type="pres">
      <dgm:prSet presAssocID="{CDDE1F9B-41AD-4943-8E95-9D2EE23EAFF9}" presName="accent_1" presStyleCnt="0"/>
      <dgm:spPr/>
    </dgm:pt>
    <dgm:pt modelId="{CF194921-E561-4976-A16A-1F23FFFB8C25}" type="pres">
      <dgm:prSet presAssocID="{CDDE1F9B-41AD-4943-8E95-9D2EE23EAFF9}" presName="accentRepeatNode" presStyleLbl="solidFgAcc1" presStyleIdx="0" presStyleCnt="3"/>
      <dgm:spPr/>
    </dgm:pt>
    <dgm:pt modelId="{15547AA4-3C43-47B4-8721-08E71556BDE2}" type="pres">
      <dgm:prSet presAssocID="{C84FE5C9-7D2D-4B1D-8551-90F1BE6E7F68}" presName="text_2" presStyleLbl="node1" presStyleIdx="1" presStyleCnt="3" custScaleY="140281">
        <dgm:presLayoutVars>
          <dgm:bulletEnabled val="1"/>
        </dgm:presLayoutVars>
      </dgm:prSet>
      <dgm:spPr/>
      <dgm:t>
        <a:bodyPr/>
        <a:lstStyle/>
        <a:p>
          <a:endParaRPr lang="es-MX"/>
        </a:p>
      </dgm:t>
    </dgm:pt>
    <dgm:pt modelId="{824A3416-D615-42AA-8C7F-9320EE543C6A}" type="pres">
      <dgm:prSet presAssocID="{C84FE5C9-7D2D-4B1D-8551-90F1BE6E7F68}" presName="accent_2" presStyleCnt="0"/>
      <dgm:spPr/>
    </dgm:pt>
    <dgm:pt modelId="{01DD87E0-7B5F-4017-8DC8-14B87E13E89B}" type="pres">
      <dgm:prSet presAssocID="{C84FE5C9-7D2D-4B1D-8551-90F1BE6E7F68}" presName="accentRepeatNode" presStyleLbl="solidFgAcc1" presStyleIdx="1" presStyleCnt="3"/>
      <dgm:spPr/>
    </dgm:pt>
    <dgm:pt modelId="{EE3F5614-319C-491E-A37B-72B7C222AE3F}" type="pres">
      <dgm:prSet presAssocID="{81BFC8F8-2723-4FFC-8642-6E4E8AA83EE7}" presName="text_3" presStyleLbl="node1" presStyleIdx="2" presStyleCnt="3">
        <dgm:presLayoutVars>
          <dgm:bulletEnabled val="1"/>
        </dgm:presLayoutVars>
      </dgm:prSet>
      <dgm:spPr/>
      <dgm:t>
        <a:bodyPr/>
        <a:lstStyle/>
        <a:p>
          <a:endParaRPr lang="es-MX"/>
        </a:p>
      </dgm:t>
    </dgm:pt>
    <dgm:pt modelId="{D2D8A03B-F619-43BC-B46B-4E1D25839210}" type="pres">
      <dgm:prSet presAssocID="{81BFC8F8-2723-4FFC-8642-6E4E8AA83EE7}" presName="accent_3" presStyleCnt="0"/>
      <dgm:spPr/>
    </dgm:pt>
    <dgm:pt modelId="{85B76898-1357-4468-BAB8-29FE4C29FE82}" type="pres">
      <dgm:prSet presAssocID="{81BFC8F8-2723-4FFC-8642-6E4E8AA83EE7}" presName="accentRepeatNode" presStyleLbl="solidFgAcc1" presStyleIdx="2" presStyleCnt="3"/>
      <dgm:spPr/>
    </dgm:pt>
  </dgm:ptLst>
  <dgm:cxnLst>
    <dgm:cxn modelId="{991B3E85-A54F-4E3F-90B4-CE36AD14B401}" srcId="{C11BFC66-1E5D-49E9-B1C9-1F0810131CA5}" destId="{C84FE5C9-7D2D-4B1D-8551-90F1BE6E7F68}" srcOrd="1" destOrd="0" parTransId="{1CFE4392-9650-4D75-A9B4-CB169DC1791F}" sibTransId="{E3CF4FDA-7DED-45C0-B23B-46F3F69B385D}"/>
    <dgm:cxn modelId="{CA1B50D9-A7A6-422F-A5D5-B8573128DB51}" type="presOf" srcId="{C84FE5C9-7D2D-4B1D-8551-90F1BE6E7F68}" destId="{15547AA4-3C43-47B4-8721-08E71556BDE2}" srcOrd="0" destOrd="0" presId="urn:microsoft.com/office/officeart/2008/layout/VerticalCurvedList"/>
    <dgm:cxn modelId="{C8945FE3-5375-43EC-B8F4-57B8222B6C23}" type="presOf" srcId="{D6448B61-BE0D-4788-B22A-3774D82C4D6E}" destId="{05CFEC13-DE3D-4DD7-BC8D-237348DE9159}" srcOrd="0" destOrd="0" presId="urn:microsoft.com/office/officeart/2008/layout/VerticalCurvedList"/>
    <dgm:cxn modelId="{29E3E9CE-D305-4DF4-B931-E951337D6544}" type="presOf" srcId="{CDDE1F9B-41AD-4943-8E95-9D2EE23EAFF9}" destId="{8CEE189F-48A0-4B4C-A11C-C88D124D2C39}" srcOrd="0" destOrd="0" presId="urn:microsoft.com/office/officeart/2008/layout/VerticalCurvedList"/>
    <dgm:cxn modelId="{AC08D94F-38C2-4159-9580-F5D38D7605E6}" type="presOf" srcId="{81BFC8F8-2723-4FFC-8642-6E4E8AA83EE7}" destId="{EE3F5614-319C-491E-A37B-72B7C222AE3F}" srcOrd="0" destOrd="0" presId="urn:microsoft.com/office/officeart/2008/layout/VerticalCurvedList"/>
    <dgm:cxn modelId="{44714352-4391-4F91-93E3-BD7B21F1BFC1}" srcId="{C11BFC66-1E5D-49E9-B1C9-1F0810131CA5}" destId="{81BFC8F8-2723-4FFC-8642-6E4E8AA83EE7}" srcOrd="2" destOrd="0" parTransId="{73506030-AFFC-4B34-82D1-D51D9F5F5890}" sibTransId="{6E78688F-4842-4ED8-BAFC-552582C6B905}"/>
    <dgm:cxn modelId="{B9B7F8CA-73AF-4589-BDCF-341ACB8BCCFB}" type="presOf" srcId="{C11BFC66-1E5D-49E9-B1C9-1F0810131CA5}" destId="{DE5CDC38-EF40-4F50-AB19-669DE61A0596}" srcOrd="0" destOrd="0" presId="urn:microsoft.com/office/officeart/2008/layout/VerticalCurvedList"/>
    <dgm:cxn modelId="{6C0C4805-5867-4DEC-B8DE-32A3F7196F4B}" srcId="{C11BFC66-1E5D-49E9-B1C9-1F0810131CA5}" destId="{CDDE1F9B-41AD-4943-8E95-9D2EE23EAFF9}" srcOrd="0" destOrd="0" parTransId="{D9987081-5EAE-4623-8CA0-98AE119224E6}" sibTransId="{D6448B61-BE0D-4788-B22A-3774D82C4D6E}"/>
    <dgm:cxn modelId="{1221D0EC-3AF6-48D1-9531-9487E41E3163}" type="presParOf" srcId="{DE5CDC38-EF40-4F50-AB19-669DE61A0596}" destId="{326294FB-4A9C-4C9F-8000-15E64547ACCD}" srcOrd="0" destOrd="0" presId="urn:microsoft.com/office/officeart/2008/layout/VerticalCurvedList"/>
    <dgm:cxn modelId="{84AEE6D5-FB41-48A8-B395-E3AE6828B5B6}" type="presParOf" srcId="{326294FB-4A9C-4C9F-8000-15E64547ACCD}" destId="{897F296B-2CEE-4D6B-B20B-093A8C81D263}" srcOrd="0" destOrd="0" presId="urn:microsoft.com/office/officeart/2008/layout/VerticalCurvedList"/>
    <dgm:cxn modelId="{8B946C14-6222-4318-9CF6-C62033982246}" type="presParOf" srcId="{897F296B-2CEE-4D6B-B20B-093A8C81D263}" destId="{6C292868-5FD3-4747-8A3D-75E9B83BFE48}" srcOrd="0" destOrd="0" presId="urn:microsoft.com/office/officeart/2008/layout/VerticalCurvedList"/>
    <dgm:cxn modelId="{7ACB2798-6344-49CF-8E25-FDD0DC97880D}" type="presParOf" srcId="{897F296B-2CEE-4D6B-B20B-093A8C81D263}" destId="{05CFEC13-DE3D-4DD7-BC8D-237348DE9159}" srcOrd="1" destOrd="0" presId="urn:microsoft.com/office/officeart/2008/layout/VerticalCurvedList"/>
    <dgm:cxn modelId="{2BC31BBE-9142-47DE-A64A-07B35E3AC72E}" type="presParOf" srcId="{897F296B-2CEE-4D6B-B20B-093A8C81D263}" destId="{6F5BBB70-6591-4B3C-9198-534BD97B9CFF}" srcOrd="2" destOrd="0" presId="urn:microsoft.com/office/officeart/2008/layout/VerticalCurvedList"/>
    <dgm:cxn modelId="{9D6F519A-A5A9-4D85-8E11-E448F700BBA9}" type="presParOf" srcId="{897F296B-2CEE-4D6B-B20B-093A8C81D263}" destId="{6729B4E3-132E-4BAE-AF6D-524B09A36599}" srcOrd="3" destOrd="0" presId="urn:microsoft.com/office/officeart/2008/layout/VerticalCurvedList"/>
    <dgm:cxn modelId="{36C9F193-28AB-486A-AF60-8FE659790EC0}" type="presParOf" srcId="{326294FB-4A9C-4C9F-8000-15E64547ACCD}" destId="{8CEE189F-48A0-4B4C-A11C-C88D124D2C39}" srcOrd="1" destOrd="0" presId="urn:microsoft.com/office/officeart/2008/layout/VerticalCurvedList"/>
    <dgm:cxn modelId="{B908CD85-4636-4505-9D0E-CA3731306DF8}" type="presParOf" srcId="{326294FB-4A9C-4C9F-8000-15E64547ACCD}" destId="{BF3D3449-F8EC-4B6A-8075-98C84D889D24}" srcOrd="2" destOrd="0" presId="urn:microsoft.com/office/officeart/2008/layout/VerticalCurvedList"/>
    <dgm:cxn modelId="{931DD3D8-B53A-4428-AB22-01078DBDC659}" type="presParOf" srcId="{BF3D3449-F8EC-4B6A-8075-98C84D889D24}" destId="{CF194921-E561-4976-A16A-1F23FFFB8C25}" srcOrd="0" destOrd="0" presId="urn:microsoft.com/office/officeart/2008/layout/VerticalCurvedList"/>
    <dgm:cxn modelId="{D16BD824-F1E3-4B28-8B22-2326D45724D3}" type="presParOf" srcId="{326294FB-4A9C-4C9F-8000-15E64547ACCD}" destId="{15547AA4-3C43-47B4-8721-08E71556BDE2}" srcOrd="3" destOrd="0" presId="urn:microsoft.com/office/officeart/2008/layout/VerticalCurvedList"/>
    <dgm:cxn modelId="{6DB832CC-5D25-41E8-A9D3-07C62F9999DA}" type="presParOf" srcId="{326294FB-4A9C-4C9F-8000-15E64547ACCD}" destId="{824A3416-D615-42AA-8C7F-9320EE543C6A}" srcOrd="4" destOrd="0" presId="urn:microsoft.com/office/officeart/2008/layout/VerticalCurvedList"/>
    <dgm:cxn modelId="{823F98B5-1848-4DB7-AC62-E23918413572}" type="presParOf" srcId="{824A3416-D615-42AA-8C7F-9320EE543C6A}" destId="{01DD87E0-7B5F-4017-8DC8-14B87E13E89B}" srcOrd="0" destOrd="0" presId="urn:microsoft.com/office/officeart/2008/layout/VerticalCurvedList"/>
    <dgm:cxn modelId="{CEC6850F-AD66-4F8E-8D92-7BAECE640295}" type="presParOf" srcId="{326294FB-4A9C-4C9F-8000-15E64547ACCD}" destId="{EE3F5614-319C-491E-A37B-72B7C222AE3F}" srcOrd="5" destOrd="0" presId="urn:microsoft.com/office/officeart/2008/layout/VerticalCurvedList"/>
    <dgm:cxn modelId="{9ECAED59-4625-4960-B59E-2E96ECD1A0C1}" type="presParOf" srcId="{326294FB-4A9C-4C9F-8000-15E64547ACCD}" destId="{D2D8A03B-F619-43BC-B46B-4E1D25839210}" srcOrd="6" destOrd="0" presId="urn:microsoft.com/office/officeart/2008/layout/VerticalCurvedList"/>
    <dgm:cxn modelId="{5CE1C794-0644-41C7-B1C1-9D9F9110A8FF}" type="presParOf" srcId="{D2D8A03B-F619-43BC-B46B-4E1D25839210}" destId="{85B76898-1357-4468-BAB8-29FE4C29FE8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286EFB3-250B-4909-A014-F5928C341F5F}" type="doc">
      <dgm:prSet loTypeId="urn:microsoft.com/office/officeart/2005/8/layout/architecture+Icon" loCatId="list" qsTypeId="urn:microsoft.com/office/officeart/2005/8/quickstyle/simple1" qsCatId="simple" csTypeId="urn:microsoft.com/office/officeart/2005/8/colors/colorful5" csCatId="colorful" phldr="1"/>
      <dgm:spPr/>
      <dgm:t>
        <a:bodyPr/>
        <a:lstStyle/>
        <a:p>
          <a:endParaRPr lang="es-MX"/>
        </a:p>
      </dgm:t>
    </dgm:pt>
    <dgm:pt modelId="{4FFF0F31-CC15-4717-98D7-C8C0954EE83A}">
      <dgm:prSet/>
      <dgm:spPr/>
      <dgm:t>
        <a:bodyPr/>
        <a:lstStyle/>
        <a:p>
          <a:pPr rtl="0"/>
          <a:r>
            <a:rPr lang="es-ES_tradnl" b="1" dirty="0" smtClean="0"/>
            <a:t>Concepto:</a:t>
          </a:r>
          <a:r>
            <a:rPr lang="es-ES_tradnl" dirty="0" smtClean="0"/>
            <a:t> Regalías o asistencia técnica o por publicidad. </a:t>
          </a:r>
          <a:endParaRPr lang="es-MX" dirty="0"/>
        </a:p>
      </dgm:t>
    </dgm:pt>
    <dgm:pt modelId="{16481923-0C93-4344-93BA-1A5BF5BDA1E1}" type="parTrans" cxnId="{390168EC-FB33-45F6-8000-641E892CD50E}">
      <dgm:prSet/>
      <dgm:spPr/>
      <dgm:t>
        <a:bodyPr/>
        <a:lstStyle/>
        <a:p>
          <a:endParaRPr lang="es-MX"/>
        </a:p>
      </dgm:t>
    </dgm:pt>
    <dgm:pt modelId="{3E812E07-7E8B-4321-9438-F83600E5ED1B}" type="sibTrans" cxnId="{390168EC-FB33-45F6-8000-641E892CD50E}">
      <dgm:prSet/>
      <dgm:spPr/>
      <dgm:t>
        <a:bodyPr/>
        <a:lstStyle/>
        <a:p>
          <a:endParaRPr lang="es-MX"/>
        </a:p>
      </dgm:t>
    </dgm:pt>
    <dgm:pt modelId="{1529BDB3-5DC9-440C-AECD-5EE6DC8619BF}">
      <dgm:prSet/>
      <dgm:spPr/>
      <dgm:t>
        <a:bodyPr/>
        <a:lstStyle/>
        <a:p>
          <a:pPr rtl="0"/>
          <a:r>
            <a:rPr lang="es-ES_tradnl" b="1" smtClean="0"/>
            <a:t>Impuesto:</a:t>
          </a:r>
          <a:r>
            <a:rPr lang="es-ES_tradnl" smtClean="0"/>
            <a:t> Aplicarán sin deducción alguna, </a:t>
          </a:r>
          <a:r>
            <a:rPr lang="es-ES" smtClean="0"/>
            <a:t>5% por regalías el uso o goce temporal de carros de ferrocarril y 25% por regalías distintas de las comprendidas en la fracción I, así como por asistencia técnica.</a:t>
          </a:r>
          <a:r>
            <a:rPr lang="es-ES" b="1" smtClean="0"/>
            <a:t> </a:t>
          </a:r>
          <a:r>
            <a:rPr lang="es-ES" smtClean="0"/>
            <a:t>Tratándose de regalías por el uso o goce temporal de patentes o de certificados de invención o de mejora, marcas de fábrica y nombres comerciales, así como por publicidad, la tasa aplicable al ingreso que obtenga el contribuyente por dichos conceptos será la tasa máxima para aplicarse sobre el excedente del límite inferior que establece la tarifa contenida en el artículo 152 de esta ley.</a:t>
          </a:r>
          <a:endParaRPr lang="es-MX"/>
        </a:p>
      </dgm:t>
    </dgm:pt>
    <dgm:pt modelId="{37CF0246-05BB-4910-BB87-9AD20DA9423F}" type="parTrans" cxnId="{7930E5F7-245E-4107-9B81-D10676763D25}">
      <dgm:prSet/>
      <dgm:spPr/>
      <dgm:t>
        <a:bodyPr/>
        <a:lstStyle/>
        <a:p>
          <a:endParaRPr lang="es-MX"/>
        </a:p>
      </dgm:t>
    </dgm:pt>
    <dgm:pt modelId="{57A645DF-AF1D-4EF7-A1D5-D7FFC932EA1C}" type="sibTrans" cxnId="{7930E5F7-245E-4107-9B81-D10676763D25}">
      <dgm:prSet/>
      <dgm:spPr/>
      <dgm:t>
        <a:bodyPr/>
        <a:lstStyle/>
        <a:p>
          <a:endParaRPr lang="es-MX"/>
        </a:p>
      </dgm:t>
    </dgm:pt>
    <dgm:pt modelId="{B4B43C82-E2BC-4506-AF49-0A9C80654DA3}">
      <dgm:prSet/>
      <dgm:spPr/>
      <dgm:t>
        <a:bodyPr/>
        <a:lstStyle/>
        <a:p>
          <a:pPr rtl="0"/>
          <a:r>
            <a:rPr lang="es-MX" b="1" smtClean="0"/>
            <a:t>Otras obligaciones: </a:t>
          </a:r>
          <a:r>
            <a:rPr lang="es-ES" smtClean="0"/>
            <a:t>Las personas que deban hacer pagos por los conceptos indicados en este artículo están obligadas a efectuar la retención que corresponda.</a:t>
          </a:r>
          <a:endParaRPr lang="es-MX"/>
        </a:p>
      </dgm:t>
    </dgm:pt>
    <dgm:pt modelId="{C5BC796B-E4BE-4AFA-B77A-2180E106A6DB}" type="parTrans" cxnId="{3A6B9340-443A-4F12-8587-336F4B589BA1}">
      <dgm:prSet/>
      <dgm:spPr/>
      <dgm:t>
        <a:bodyPr/>
        <a:lstStyle/>
        <a:p>
          <a:endParaRPr lang="es-MX"/>
        </a:p>
      </dgm:t>
    </dgm:pt>
    <dgm:pt modelId="{1908EC04-4F14-4964-94BF-5C9175DD7BA1}" type="sibTrans" cxnId="{3A6B9340-443A-4F12-8587-336F4B589BA1}">
      <dgm:prSet/>
      <dgm:spPr/>
      <dgm:t>
        <a:bodyPr/>
        <a:lstStyle/>
        <a:p>
          <a:endParaRPr lang="es-MX"/>
        </a:p>
      </dgm:t>
    </dgm:pt>
    <dgm:pt modelId="{A13F359B-D8F8-4778-BEE9-F976BA012478}" type="pres">
      <dgm:prSet presAssocID="{C286EFB3-250B-4909-A014-F5928C341F5F}" presName="Name0" presStyleCnt="0">
        <dgm:presLayoutVars>
          <dgm:chPref val="1"/>
          <dgm:dir/>
          <dgm:animOne val="branch"/>
          <dgm:animLvl val="lvl"/>
          <dgm:resizeHandles/>
        </dgm:presLayoutVars>
      </dgm:prSet>
      <dgm:spPr/>
      <dgm:t>
        <a:bodyPr/>
        <a:lstStyle/>
        <a:p>
          <a:endParaRPr lang="es-MX"/>
        </a:p>
      </dgm:t>
    </dgm:pt>
    <dgm:pt modelId="{C591ADB5-7B96-43AF-850B-D620F9ECD776}" type="pres">
      <dgm:prSet presAssocID="{4FFF0F31-CC15-4717-98D7-C8C0954EE83A}" presName="vertOne" presStyleCnt="0"/>
      <dgm:spPr/>
    </dgm:pt>
    <dgm:pt modelId="{2D5AA56B-A987-435B-BEAF-DB04E5872DEA}" type="pres">
      <dgm:prSet presAssocID="{4FFF0F31-CC15-4717-98D7-C8C0954EE83A}" presName="txOne" presStyleLbl="node0" presStyleIdx="0" presStyleCnt="3">
        <dgm:presLayoutVars>
          <dgm:chPref val="3"/>
        </dgm:presLayoutVars>
      </dgm:prSet>
      <dgm:spPr/>
      <dgm:t>
        <a:bodyPr/>
        <a:lstStyle/>
        <a:p>
          <a:endParaRPr lang="es-MX"/>
        </a:p>
      </dgm:t>
    </dgm:pt>
    <dgm:pt modelId="{A4C90459-31EF-4E54-AC4D-5F94D86A411C}" type="pres">
      <dgm:prSet presAssocID="{4FFF0F31-CC15-4717-98D7-C8C0954EE83A}" presName="horzOne" presStyleCnt="0"/>
      <dgm:spPr/>
    </dgm:pt>
    <dgm:pt modelId="{3198A1A9-BAC1-484F-9894-E7763CA27C59}" type="pres">
      <dgm:prSet presAssocID="{3E812E07-7E8B-4321-9438-F83600E5ED1B}" presName="sibSpaceOne" presStyleCnt="0"/>
      <dgm:spPr/>
    </dgm:pt>
    <dgm:pt modelId="{5F1B6292-11E0-44BF-9058-9E5F39F46114}" type="pres">
      <dgm:prSet presAssocID="{1529BDB3-5DC9-440C-AECD-5EE6DC8619BF}" presName="vertOne" presStyleCnt="0"/>
      <dgm:spPr/>
    </dgm:pt>
    <dgm:pt modelId="{8FFEB156-58F8-4129-8BC2-6DC058BCC332}" type="pres">
      <dgm:prSet presAssocID="{1529BDB3-5DC9-440C-AECD-5EE6DC8619BF}" presName="txOne" presStyleLbl="node0" presStyleIdx="1" presStyleCnt="3">
        <dgm:presLayoutVars>
          <dgm:chPref val="3"/>
        </dgm:presLayoutVars>
      </dgm:prSet>
      <dgm:spPr/>
      <dgm:t>
        <a:bodyPr/>
        <a:lstStyle/>
        <a:p>
          <a:endParaRPr lang="es-MX"/>
        </a:p>
      </dgm:t>
    </dgm:pt>
    <dgm:pt modelId="{FE060040-1504-445E-9AAC-A4C1FE3E622B}" type="pres">
      <dgm:prSet presAssocID="{1529BDB3-5DC9-440C-AECD-5EE6DC8619BF}" presName="horzOne" presStyleCnt="0"/>
      <dgm:spPr/>
    </dgm:pt>
    <dgm:pt modelId="{81F7AE9C-5915-4E73-8BF8-7490EAFA33F2}" type="pres">
      <dgm:prSet presAssocID="{57A645DF-AF1D-4EF7-A1D5-D7FFC932EA1C}" presName="sibSpaceOne" presStyleCnt="0"/>
      <dgm:spPr/>
    </dgm:pt>
    <dgm:pt modelId="{6AA34D64-1AD2-40AF-964D-0772A8E888DC}" type="pres">
      <dgm:prSet presAssocID="{B4B43C82-E2BC-4506-AF49-0A9C80654DA3}" presName="vertOne" presStyleCnt="0"/>
      <dgm:spPr/>
    </dgm:pt>
    <dgm:pt modelId="{147BD964-AF94-49F7-A38B-BC5F8FEE0D01}" type="pres">
      <dgm:prSet presAssocID="{B4B43C82-E2BC-4506-AF49-0A9C80654DA3}" presName="txOne" presStyleLbl="node0" presStyleIdx="2" presStyleCnt="3">
        <dgm:presLayoutVars>
          <dgm:chPref val="3"/>
        </dgm:presLayoutVars>
      </dgm:prSet>
      <dgm:spPr/>
      <dgm:t>
        <a:bodyPr/>
        <a:lstStyle/>
        <a:p>
          <a:endParaRPr lang="es-MX"/>
        </a:p>
      </dgm:t>
    </dgm:pt>
    <dgm:pt modelId="{C3AE60E2-9B6C-4417-A251-CF71020D9411}" type="pres">
      <dgm:prSet presAssocID="{B4B43C82-E2BC-4506-AF49-0A9C80654DA3}" presName="horzOne" presStyleCnt="0"/>
      <dgm:spPr/>
    </dgm:pt>
  </dgm:ptLst>
  <dgm:cxnLst>
    <dgm:cxn modelId="{3A6B9340-443A-4F12-8587-336F4B589BA1}" srcId="{C286EFB3-250B-4909-A014-F5928C341F5F}" destId="{B4B43C82-E2BC-4506-AF49-0A9C80654DA3}" srcOrd="2" destOrd="0" parTransId="{C5BC796B-E4BE-4AFA-B77A-2180E106A6DB}" sibTransId="{1908EC04-4F14-4964-94BF-5C9175DD7BA1}"/>
    <dgm:cxn modelId="{2122CC59-C461-4614-9F72-82FBC76D1EFA}" type="presOf" srcId="{B4B43C82-E2BC-4506-AF49-0A9C80654DA3}" destId="{147BD964-AF94-49F7-A38B-BC5F8FEE0D01}" srcOrd="0" destOrd="0" presId="urn:microsoft.com/office/officeart/2005/8/layout/architecture+Icon"/>
    <dgm:cxn modelId="{3B39BBE8-767C-4EDA-AF10-040D563A8AE2}" type="presOf" srcId="{4FFF0F31-CC15-4717-98D7-C8C0954EE83A}" destId="{2D5AA56B-A987-435B-BEAF-DB04E5872DEA}" srcOrd="0" destOrd="0" presId="urn:microsoft.com/office/officeart/2005/8/layout/architecture+Icon"/>
    <dgm:cxn modelId="{390168EC-FB33-45F6-8000-641E892CD50E}" srcId="{C286EFB3-250B-4909-A014-F5928C341F5F}" destId="{4FFF0F31-CC15-4717-98D7-C8C0954EE83A}" srcOrd="0" destOrd="0" parTransId="{16481923-0C93-4344-93BA-1A5BF5BDA1E1}" sibTransId="{3E812E07-7E8B-4321-9438-F83600E5ED1B}"/>
    <dgm:cxn modelId="{15F65FF3-7723-408C-978A-C3B2E579087A}" type="presOf" srcId="{C286EFB3-250B-4909-A014-F5928C341F5F}" destId="{A13F359B-D8F8-4778-BEE9-F976BA012478}" srcOrd="0" destOrd="0" presId="urn:microsoft.com/office/officeart/2005/8/layout/architecture+Icon"/>
    <dgm:cxn modelId="{C24ED711-DBF7-4456-89DF-272792AA29F2}" type="presOf" srcId="{1529BDB3-5DC9-440C-AECD-5EE6DC8619BF}" destId="{8FFEB156-58F8-4129-8BC2-6DC058BCC332}" srcOrd="0" destOrd="0" presId="urn:microsoft.com/office/officeart/2005/8/layout/architecture+Icon"/>
    <dgm:cxn modelId="{7930E5F7-245E-4107-9B81-D10676763D25}" srcId="{C286EFB3-250B-4909-A014-F5928C341F5F}" destId="{1529BDB3-5DC9-440C-AECD-5EE6DC8619BF}" srcOrd="1" destOrd="0" parTransId="{37CF0246-05BB-4910-BB87-9AD20DA9423F}" sibTransId="{57A645DF-AF1D-4EF7-A1D5-D7FFC932EA1C}"/>
    <dgm:cxn modelId="{381E81B8-114C-47F4-A646-AE99366BB480}" type="presParOf" srcId="{A13F359B-D8F8-4778-BEE9-F976BA012478}" destId="{C591ADB5-7B96-43AF-850B-D620F9ECD776}" srcOrd="0" destOrd="0" presId="urn:microsoft.com/office/officeart/2005/8/layout/architecture+Icon"/>
    <dgm:cxn modelId="{B6CF9A47-F251-4C37-9FA7-0082FE87A810}" type="presParOf" srcId="{C591ADB5-7B96-43AF-850B-D620F9ECD776}" destId="{2D5AA56B-A987-435B-BEAF-DB04E5872DEA}" srcOrd="0" destOrd="0" presId="urn:microsoft.com/office/officeart/2005/8/layout/architecture+Icon"/>
    <dgm:cxn modelId="{C0122F1F-835D-4691-AF74-D07713C7C720}" type="presParOf" srcId="{C591ADB5-7B96-43AF-850B-D620F9ECD776}" destId="{A4C90459-31EF-4E54-AC4D-5F94D86A411C}" srcOrd="1" destOrd="0" presId="urn:microsoft.com/office/officeart/2005/8/layout/architecture+Icon"/>
    <dgm:cxn modelId="{1ABD9D09-1D1A-49BD-ADFC-E275D6C60602}" type="presParOf" srcId="{A13F359B-D8F8-4778-BEE9-F976BA012478}" destId="{3198A1A9-BAC1-484F-9894-E7763CA27C59}" srcOrd="1" destOrd="0" presId="urn:microsoft.com/office/officeart/2005/8/layout/architecture+Icon"/>
    <dgm:cxn modelId="{C7BA80C8-C343-4E58-98DF-5EEEB2E58077}" type="presParOf" srcId="{A13F359B-D8F8-4778-BEE9-F976BA012478}" destId="{5F1B6292-11E0-44BF-9058-9E5F39F46114}" srcOrd="2" destOrd="0" presId="urn:microsoft.com/office/officeart/2005/8/layout/architecture+Icon"/>
    <dgm:cxn modelId="{2C1450D0-44FC-4636-AE6A-EC251C9B5D7B}" type="presParOf" srcId="{5F1B6292-11E0-44BF-9058-9E5F39F46114}" destId="{8FFEB156-58F8-4129-8BC2-6DC058BCC332}" srcOrd="0" destOrd="0" presId="urn:microsoft.com/office/officeart/2005/8/layout/architecture+Icon"/>
    <dgm:cxn modelId="{E191A98B-B306-4946-A18F-143555C4EE2E}" type="presParOf" srcId="{5F1B6292-11E0-44BF-9058-9E5F39F46114}" destId="{FE060040-1504-445E-9AAC-A4C1FE3E622B}" srcOrd="1" destOrd="0" presId="urn:microsoft.com/office/officeart/2005/8/layout/architecture+Icon"/>
    <dgm:cxn modelId="{2C77C7C5-55EC-478C-853F-69F73BC31A0E}" type="presParOf" srcId="{A13F359B-D8F8-4778-BEE9-F976BA012478}" destId="{81F7AE9C-5915-4E73-8BF8-7490EAFA33F2}" srcOrd="3" destOrd="0" presId="urn:microsoft.com/office/officeart/2005/8/layout/architecture+Icon"/>
    <dgm:cxn modelId="{DDF7B27E-E0CC-4D8D-AAFC-E214DC702BAD}" type="presParOf" srcId="{A13F359B-D8F8-4778-BEE9-F976BA012478}" destId="{6AA34D64-1AD2-40AF-964D-0772A8E888DC}" srcOrd="4" destOrd="0" presId="urn:microsoft.com/office/officeart/2005/8/layout/architecture+Icon"/>
    <dgm:cxn modelId="{3F67B108-AD5D-4300-A7C9-6EA5D35B4142}" type="presParOf" srcId="{6AA34D64-1AD2-40AF-964D-0772A8E888DC}" destId="{147BD964-AF94-49F7-A38B-BC5F8FEE0D01}" srcOrd="0" destOrd="0" presId="urn:microsoft.com/office/officeart/2005/8/layout/architecture+Icon"/>
    <dgm:cxn modelId="{9189CBF5-539B-426C-9EB0-C526E87DC69B}" type="presParOf" srcId="{6AA34D64-1AD2-40AF-964D-0772A8E888DC}" destId="{C3AE60E2-9B6C-4417-A251-CF71020D9411}" srcOrd="1" destOrd="0" presId="urn:microsoft.com/office/officeart/2005/8/layout/architecture+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E97A704-1B6C-470D-B527-0160D80A8021}"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es-MX"/>
        </a:p>
      </dgm:t>
    </dgm:pt>
    <dgm:pt modelId="{DFB82FAD-878B-4329-B5C9-59C4AFAE4A5E}">
      <dgm:prSet/>
      <dgm:spPr/>
      <dgm:t>
        <a:bodyPr/>
        <a:lstStyle/>
        <a:p>
          <a:pPr rtl="0"/>
          <a:endParaRPr lang="es-MX"/>
        </a:p>
      </dgm:t>
    </dgm:pt>
    <dgm:pt modelId="{01CD9D25-46CC-42CE-9877-58BDE86167C5}" type="parTrans" cxnId="{CD7802EC-7424-43EE-B080-94F32E7DD447}">
      <dgm:prSet/>
      <dgm:spPr/>
      <dgm:t>
        <a:bodyPr/>
        <a:lstStyle/>
        <a:p>
          <a:endParaRPr lang="es-MX"/>
        </a:p>
      </dgm:t>
    </dgm:pt>
    <dgm:pt modelId="{45F29EB9-E445-478E-BE2D-D0DF659EADC6}" type="sibTrans" cxnId="{CD7802EC-7424-43EE-B080-94F32E7DD447}">
      <dgm:prSet/>
      <dgm:spPr/>
      <dgm:t>
        <a:bodyPr/>
        <a:lstStyle/>
        <a:p>
          <a:endParaRPr lang="es-MX"/>
        </a:p>
      </dgm:t>
    </dgm:pt>
    <dgm:pt modelId="{62AEB6CD-F3EC-4A3A-9ADA-EF13067993C8}">
      <dgm:prSet custT="1"/>
      <dgm:spPr/>
      <dgm:t>
        <a:bodyPr/>
        <a:lstStyle/>
        <a:p>
          <a:pPr rtl="0"/>
          <a:r>
            <a:rPr lang="es-ES_tradnl" sz="1100" b="1" dirty="0" smtClean="0"/>
            <a:t>Concepto: </a:t>
          </a:r>
          <a:r>
            <a:rPr lang="es-ES" sz="1100" dirty="0" smtClean="0"/>
            <a:t> Por servicios de construcción de obra, instalación, mantenimiento o montaje en bienes inmuebles, o por actividades de inspección o supervisión relacionadas con ellos, se considerará que la fuente de riqueza se encuentra en territorio nacional cuando se realice en el país.</a:t>
          </a:r>
          <a:endParaRPr lang="es-MX" sz="1100" dirty="0"/>
        </a:p>
      </dgm:t>
    </dgm:pt>
    <dgm:pt modelId="{C5DD7666-5BF4-4813-B408-63C811111DD3}" type="parTrans" cxnId="{A10BBA23-3B3F-418A-92BC-F72847722598}">
      <dgm:prSet/>
      <dgm:spPr/>
      <dgm:t>
        <a:bodyPr/>
        <a:lstStyle/>
        <a:p>
          <a:endParaRPr lang="es-MX"/>
        </a:p>
      </dgm:t>
    </dgm:pt>
    <dgm:pt modelId="{244F28F1-B9FC-44E6-B9C3-09A0DC84CB17}" type="sibTrans" cxnId="{A10BBA23-3B3F-418A-92BC-F72847722598}">
      <dgm:prSet/>
      <dgm:spPr/>
      <dgm:t>
        <a:bodyPr/>
        <a:lstStyle/>
        <a:p>
          <a:endParaRPr lang="es-MX"/>
        </a:p>
      </dgm:t>
    </dgm:pt>
    <dgm:pt modelId="{09058D22-4FF9-4CDD-B8AA-E8FD69E8013B}">
      <dgm:prSet custT="1"/>
      <dgm:spPr/>
      <dgm:t>
        <a:bodyPr/>
        <a:lstStyle/>
        <a:p>
          <a:pPr rtl="0"/>
          <a:r>
            <a:rPr lang="es-ES_tradnl" sz="1050" b="1" dirty="0" smtClean="0"/>
            <a:t>Impuesto:</a:t>
          </a:r>
          <a:r>
            <a:rPr lang="es-ES_tradnl" sz="1050" dirty="0" smtClean="0"/>
            <a:t> </a:t>
          </a:r>
          <a:r>
            <a:rPr lang="es-ES" sz="1050" dirty="0" smtClean="0"/>
            <a:t>Se determinará aplicando la tasa del 25% sobre el ingreso obtenido, sin deducción alguna, debiendo efectuar la retención la persona que haga los pagos.</a:t>
          </a:r>
          <a:endParaRPr lang="es-MX" sz="1050" dirty="0"/>
        </a:p>
      </dgm:t>
    </dgm:pt>
    <dgm:pt modelId="{37D72ED0-B9E6-4ABB-8042-6D2CCDD64211}" type="parTrans" cxnId="{E95F74AC-B73F-43A0-88BD-37FB769090CE}">
      <dgm:prSet/>
      <dgm:spPr/>
      <dgm:t>
        <a:bodyPr/>
        <a:lstStyle/>
        <a:p>
          <a:endParaRPr lang="es-MX"/>
        </a:p>
      </dgm:t>
    </dgm:pt>
    <dgm:pt modelId="{2AA91384-2583-4855-8874-4704F414D2F2}" type="sibTrans" cxnId="{E95F74AC-B73F-43A0-88BD-37FB769090CE}">
      <dgm:prSet/>
      <dgm:spPr/>
      <dgm:t>
        <a:bodyPr/>
        <a:lstStyle/>
        <a:p>
          <a:endParaRPr lang="es-MX"/>
        </a:p>
      </dgm:t>
    </dgm:pt>
    <dgm:pt modelId="{69C49340-F6E0-4ABD-8515-AD10BB21850A}">
      <dgm:prSet custT="1"/>
      <dgm:spPr/>
      <dgm:t>
        <a:bodyPr/>
        <a:lstStyle/>
        <a:p>
          <a:pPr rtl="0"/>
          <a:r>
            <a:rPr lang="es-MX" sz="1050" b="1" dirty="0" smtClean="0"/>
            <a:t>Representante:</a:t>
          </a:r>
          <a:r>
            <a:rPr lang="es-MX" sz="1050" dirty="0" smtClean="0"/>
            <a:t> </a:t>
          </a:r>
          <a:r>
            <a:rPr lang="es-ES" sz="1050" dirty="0" smtClean="0"/>
            <a:t>Cuando se tenga represente en el país podrán optar por aplicar la tasa máxima para aplicarse sobre el excedente del límite inferior que establece la tarifa contenida en el artículo 152 de esta ley, sobre la cantidad que resulte de disminuir al ingreso obtenido, las deducciones que autoriza el Título II de esta ley, que directamente afecten a dicho ingreso, independientemente del lugar en que se hubieran efectuado. En este caso, el representante calculará el impuesto que resulte y lo enterará mediante declaración que presentará ante las oficinas autorizadas que correspondan al lugar donde se realiza la obra, dentro del mes siguiente al de la conclusión de la misma.</a:t>
          </a:r>
          <a:endParaRPr lang="es-MX" sz="1050" dirty="0"/>
        </a:p>
      </dgm:t>
    </dgm:pt>
    <dgm:pt modelId="{F73D0C5C-4149-4F1E-A1E8-BE85FB2DF6F6}" type="parTrans" cxnId="{4432C432-DF30-45DD-86AD-4D9816491442}">
      <dgm:prSet/>
      <dgm:spPr/>
      <dgm:t>
        <a:bodyPr/>
        <a:lstStyle/>
        <a:p>
          <a:endParaRPr lang="es-MX"/>
        </a:p>
      </dgm:t>
    </dgm:pt>
    <dgm:pt modelId="{C00D22E2-1DBE-49F8-A88D-68CDDBD00D4E}" type="sibTrans" cxnId="{4432C432-DF30-45DD-86AD-4D9816491442}">
      <dgm:prSet/>
      <dgm:spPr/>
      <dgm:t>
        <a:bodyPr/>
        <a:lstStyle/>
        <a:p>
          <a:endParaRPr lang="es-MX"/>
        </a:p>
      </dgm:t>
    </dgm:pt>
    <dgm:pt modelId="{A618D2F0-F58B-4250-8F3A-08F69FAEF791}" type="pres">
      <dgm:prSet presAssocID="{2E97A704-1B6C-470D-B527-0160D80A8021}" presName="rootnode" presStyleCnt="0">
        <dgm:presLayoutVars>
          <dgm:chMax/>
          <dgm:chPref/>
          <dgm:dir/>
          <dgm:animLvl val="lvl"/>
        </dgm:presLayoutVars>
      </dgm:prSet>
      <dgm:spPr/>
      <dgm:t>
        <a:bodyPr/>
        <a:lstStyle/>
        <a:p>
          <a:endParaRPr lang="es-MX"/>
        </a:p>
      </dgm:t>
    </dgm:pt>
    <dgm:pt modelId="{5ED13A7E-D891-4CD6-BCE3-765CEF3193A9}" type="pres">
      <dgm:prSet presAssocID="{DFB82FAD-878B-4329-B5C9-59C4AFAE4A5E}" presName="composite" presStyleCnt="0"/>
      <dgm:spPr/>
    </dgm:pt>
    <dgm:pt modelId="{5BC7FBD7-B556-49BB-BD5D-FD9EF0D5752B}" type="pres">
      <dgm:prSet presAssocID="{DFB82FAD-878B-4329-B5C9-59C4AFAE4A5E}" presName="LShape" presStyleLbl="alignNode1" presStyleIdx="0" presStyleCnt="7" custFlipVert="1" custScaleX="27323" custScaleY="26952"/>
      <dgm:spPr/>
    </dgm:pt>
    <dgm:pt modelId="{088376FA-E711-4EEA-A093-CC8A41849E1D}" type="pres">
      <dgm:prSet presAssocID="{DFB82FAD-878B-4329-B5C9-59C4AFAE4A5E}" presName="ParentText" presStyleLbl="revTx" presStyleIdx="0" presStyleCnt="4">
        <dgm:presLayoutVars>
          <dgm:chMax val="0"/>
          <dgm:chPref val="0"/>
          <dgm:bulletEnabled val="1"/>
        </dgm:presLayoutVars>
      </dgm:prSet>
      <dgm:spPr/>
      <dgm:t>
        <a:bodyPr/>
        <a:lstStyle/>
        <a:p>
          <a:endParaRPr lang="es-MX"/>
        </a:p>
      </dgm:t>
    </dgm:pt>
    <dgm:pt modelId="{4155D48A-D626-4CD3-BFA6-D90985BA95DD}" type="pres">
      <dgm:prSet presAssocID="{DFB82FAD-878B-4329-B5C9-59C4AFAE4A5E}" presName="Triangle" presStyleLbl="alignNode1" presStyleIdx="1" presStyleCnt="7"/>
      <dgm:spPr/>
    </dgm:pt>
    <dgm:pt modelId="{0DBA5DA5-2AF6-4F36-811A-9FF92C61559F}" type="pres">
      <dgm:prSet presAssocID="{45F29EB9-E445-478E-BE2D-D0DF659EADC6}" presName="sibTrans" presStyleCnt="0"/>
      <dgm:spPr/>
    </dgm:pt>
    <dgm:pt modelId="{DDA92470-FCDF-4334-A5D6-41A2D1DF268D}" type="pres">
      <dgm:prSet presAssocID="{45F29EB9-E445-478E-BE2D-D0DF659EADC6}" presName="space" presStyleCnt="0"/>
      <dgm:spPr/>
    </dgm:pt>
    <dgm:pt modelId="{5BD12D7F-1F84-4092-A91F-B303DA97D704}" type="pres">
      <dgm:prSet presAssocID="{62AEB6CD-F3EC-4A3A-9ADA-EF13067993C8}" presName="composite" presStyleCnt="0"/>
      <dgm:spPr/>
    </dgm:pt>
    <dgm:pt modelId="{177BCCD1-F3A0-47A3-AC16-836BBD590FA5}" type="pres">
      <dgm:prSet presAssocID="{62AEB6CD-F3EC-4A3A-9ADA-EF13067993C8}" presName="LShape" presStyleLbl="alignNode1" presStyleIdx="2" presStyleCnt="7"/>
      <dgm:spPr/>
    </dgm:pt>
    <dgm:pt modelId="{D1F54B99-3C61-4F08-8A8A-7294897070E9}" type="pres">
      <dgm:prSet presAssocID="{62AEB6CD-F3EC-4A3A-9ADA-EF13067993C8}" presName="ParentText" presStyleLbl="revTx" presStyleIdx="1" presStyleCnt="4">
        <dgm:presLayoutVars>
          <dgm:chMax val="0"/>
          <dgm:chPref val="0"/>
          <dgm:bulletEnabled val="1"/>
        </dgm:presLayoutVars>
      </dgm:prSet>
      <dgm:spPr/>
      <dgm:t>
        <a:bodyPr/>
        <a:lstStyle/>
        <a:p>
          <a:endParaRPr lang="es-MX"/>
        </a:p>
      </dgm:t>
    </dgm:pt>
    <dgm:pt modelId="{16866E27-945A-4E2F-909C-6E1B972ADAC4}" type="pres">
      <dgm:prSet presAssocID="{62AEB6CD-F3EC-4A3A-9ADA-EF13067993C8}" presName="Triangle" presStyleLbl="alignNode1" presStyleIdx="3" presStyleCnt="7"/>
      <dgm:spPr/>
    </dgm:pt>
    <dgm:pt modelId="{FB296EDB-7A5E-45F8-92BE-78568AABC5AB}" type="pres">
      <dgm:prSet presAssocID="{244F28F1-B9FC-44E6-B9C3-09A0DC84CB17}" presName="sibTrans" presStyleCnt="0"/>
      <dgm:spPr/>
    </dgm:pt>
    <dgm:pt modelId="{2766EE36-F002-4DCA-80EC-ADF06FC66CC7}" type="pres">
      <dgm:prSet presAssocID="{244F28F1-B9FC-44E6-B9C3-09A0DC84CB17}" presName="space" presStyleCnt="0"/>
      <dgm:spPr/>
    </dgm:pt>
    <dgm:pt modelId="{1A80C8E6-DE13-4536-AC97-E9B73E9B10FF}" type="pres">
      <dgm:prSet presAssocID="{09058D22-4FF9-4CDD-B8AA-E8FD69E8013B}" presName="composite" presStyleCnt="0"/>
      <dgm:spPr/>
    </dgm:pt>
    <dgm:pt modelId="{4E995865-4A42-41DB-A43B-A64058FAAB95}" type="pres">
      <dgm:prSet presAssocID="{09058D22-4FF9-4CDD-B8AA-E8FD69E8013B}" presName="LShape" presStyleLbl="alignNode1" presStyleIdx="4" presStyleCnt="7"/>
      <dgm:spPr/>
    </dgm:pt>
    <dgm:pt modelId="{2BDA83C3-3149-4DF9-A7B2-E2191F18F0D9}" type="pres">
      <dgm:prSet presAssocID="{09058D22-4FF9-4CDD-B8AA-E8FD69E8013B}" presName="ParentText" presStyleLbl="revTx" presStyleIdx="2" presStyleCnt="4">
        <dgm:presLayoutVars>
          <dgm:chMax val="0"/>
          <dgm:chPref val="0"/>
          <dgm:bulletEnabled val="1"/>
        </dgm:presLayoutVars>
      </dgm:prSet>
      <dgm:spPr/>
      <dgm:t>
        <a:bodyPr/>
        <a:lstStyle/>
        <a:p>
          <a:endParaRPr lang="es-MX"/>
        </a:p>
      </dgm:t>
    </dgm:pt>
    <dgm:pt modelId="{C4865246-26A8-4D83-9CEA-802BC0F5AEAF}" type="pres">
      <dgm:prSet presAssocID="{09058D22-4FF9-4CDD-B8AA-E8FD69E8013B}" presName="Triangle" presStyleLbl="alignNode1" presStyleIdx="5" presStyleCnt="7"/>
      <dgm:spPr/>
    </dgm:pt>
    <dgm:pt modelId="{8FE902A9-81F3-4DDE-988E-298930514D7A}" type="pres">
      <dgm:prSet presAssocID="{2AA91384-2583-4855-8874-4704F414D2F2}" presName="sibTrans" presStyleCnt="0"/>
      <dgm:spPr/>
    </dgm:pt>
    <dgm:pt modelId="{D977F1D7-7ABB-49CF-ACB3-6605D822F986}" type="pres">
      <dgm:prSet presAssocID="{2AA91384-2583-4855-8874-4704F414D2F2}" presName="space" presStyleCnt="0"/>
      <dgm:spPr/>
    </dgm:pt>
    <dgm:pt modelId="{20026F2A-02D6-4D0B-B2BE-3C76ED54276D}" type="pres">
      <dgm:prSet presAssocID="{69C49340-F6E0-4ABD-8515-AD10BB21850A}" presName="composite" presStyleCnt="0"/>
      <dgm:spPr/>
    </dgm:pt>
    <dgm:pt modelId="{1238D6AB-3BF8-4DA5-B8F4-CD7D9568F55C}" type="pres">
      <dgm:prSet presAssocID="{69C49340-F6E0-4ABD-8515-AD10BB21850A}" presName="LShape" presStyleLbl="alignNode1" presStyleIdx="6" presStyleCnt="7"/>
      <dgm:spPr/>
    </dgm:pt>
    <dgm:pt modelId="{B8DEBDCD-9F01-4DA9-9CA4-2C2F13C61F94}" type="pres">
      <dgm:prSet presAssocID="{69C49340-F6E0-4ABD-8515-AD10BB21850A}" presName="ParentText" presStyleLbl="revTx" presStyleIdx="3" presStyleCnt="4">
        <dgm:presLayoutVars>
          <dgm:chMax val="0"/>
          <dgm:chPref val="0"/>
          <dgm:bulletEnabled val="1"/>
        </dgm:presLayoutVars>
      </dgm:prSet>
      <dgm:spPr/>
      <dgm:t>
        <a:bodyPr/>
        <a:lstStyle/>
        <a:p>
          <a:endParaRPr lang="es-MX"/>
        </a:p>
      </dgm:t>
    </dgm:pt>
  </dgm:ptLst>
  <dgm:cxnLst>
    <dgm:cxn modelId="{4432C432-DF30-45DD-86AD-4D9816491442}" srcId="{2E97A704-1B6C-470D-B527-0160D80A8021}" destId="{69C49340-F6E0-4ABD-8515-AD10BB21850A}" srcOrd="3" destOrd="0" parTransId="{F73D0C5C-4149-4F1E-A1E8-BE85FB2DF6F6}" sibTransId="{C00D22E2-1DBE-49F8-A88D-68CDDBD00D4E}"/>
    <dgm:cxn modelId="{E95F74AC-B73F-43A0-88BD-37FB769090CE}" srcId="{2E97A704-1B6C-470D-B527-0160D80A8021}" destId="{09058D22-4FF9-4CDD-B8AA-E8FD69E8013B}" srcOrd="2" destOrd="0" parTransId="{37D72ED0-B9E6-4ABB-8042-6D2CCDD64211}" sibTransId="{2AA91384-2583-4855-8874-4704F414D2F2}"/>
    <dgm:cxn modelId="{9223D5A9-DAC2-4FF5-9476-0F82BAE970EA}" type="presOf" srcId="{69C49340-F6E0-4ABD-8515-AD10BB21850A}" destId="{B8DEBDCD-9F01-4DA9-9CA4-2C2F13C61F94}" srcOrd="0" destOrd="0" presId="urn:microsoft.com/office/officeart/2009/3/layout/StepUpProcess"/>
    <dgm:cxn modelId="{0EF9C77C-C124-42B6-A841-0EEAF180CCE7}" type="presOf" srcId="{DFB82FAD-878B-4329-B5C9-59C4AFAE4A5E}" destId="{088376FA-E711-4EEA-A093-CC8A41849E1D}" srcOrd="0" destOrd="0" presId="urn:microsoft.com/office/officeart/2009/3/layout/StepUpProcess"/>
    <dgm:cxn modelId="{A10BBA23-3B3F-418A-92BC-F72847722598}" srcId="{2E97A704-1B6C-470D-B527-0160D80A8021}" destId="{62AEB6CD-F3EC-4A3A-9ADA-EF13067993C8}" srcOrd="1" destOrd="0" parTransId="{C5DD7666-5BF4-4813-B408-63C811111DD3}" sibTransId="{244F28F1-B9FC-44E6-B9C3-09A0DC84CB17}"/>
    <dgm:cxn modelId="{4AC0988B-A1BC-4027-926E-C377B349D85D}" type="presOf" srcId="{62AEB6CD-F3EC-4A3A-9ADA-EF13067993C8}" destId="{D1F54B99-3C61-4F08-8A8A-7294897070E9}" srcOrd="0" destOrd="0" presId="urn:microsoft.com/office/officeart/2009/3/layout/StepUpProcess"/>
    <dgm:cxn modelId="{CD7802EC-7424-43EE-B080-94F32E7DD447}" srcId="{2E97A704-1B6C-470D-B527-0160D80A8021}" destId="{DFB82FAD-878B-4329-B5C9-59C4AFAE4A5E}" srcOrd="0" destOrd="0" parTransId="{01CD9D25-46CC-42CE-9877-58BDE86167C5}" sibTransId="{45F29EB9-E445-478E-BE2D-D0DF659EADC6}"/>
    <dgm:cxn modelId="{E3876E60-BBF6-4AFF-BB4C-EB0A69B1E0ED}" type="presOf" srcId="{09058D22-4FF9-4CDD-B8AA-E8FD69E8013B}" destId="{2BDA83C3-3149-4DF9-A7B2-E2191F18F0D9}" srcOrd="0" destOrd="0" presId="urn:microsoft.com/office/officeart/2009/3/layout/StepUpProcess"/>
    <dgm:cxn modelId="{B00F7C51-A089-4076-ADD0-7D2F725AA31E}" type="presOf" srcId="{2E97A704-1B6C-470D-B527-0160D80A8021}" destId="{A618D2F0-F58B-4250-8F3A-08F69FAEF791}" srcOrd="0" destOrd="0" presId="urn:microsoft.com/office/officeart/2009/3/layout/StepUpProcess"/>
    <dgm:cxn modelId="{55E63FE5-FB71-40BF-8345-41384461CC8D}" type="presParOf" srcId="{A618D2F0-F58B-4250-8F3A-08F69FAEF791}" destId="{5ED13A7E-D891-4CD6-BCE3-765CEF3193A9}" srcOrd="0" destOrd="0" presId="urn:microsoft.com/office/officeart/2009/3/layout/StepUpProcess"/>
    <dgm:cxn modelId="{15974A25-C3B7-4AEC-B327-1F15D195E660}" type="presParOf" srcId="{5ED13A7E-D891-4CD6-BCE3-765CEF3193A9}" destId="{5BC7FBD7-B556-49BB-BD5D-FD9EF0D5752B}" srcOrd="0" destOrd="0" presId="urn:microsoft.com/office/officeart/2009/3/layout/StepUpProcess"/>
    <dgm:cxn modelId="{9C9A3523-16DF-47F0-99C7-7BD9ACF8C862}" type="presParOf" srcId="{5ED13A7E-D891-4CD6-BCE3-765CEF3193A9}" destId="{088376FA-E711-4EEA-A093-CC8A41849E1D}" srcOrd="1" destOrd="0" presId="urn:microsoft.com/office/officeart/2009/3/layout/StepUpProcess"/>
    <dgm:cxn modelId="{330F0C14-48B4-4F22-A08C-DB1235202D17}" type="presParOf" srcId="{5ED13A7E-D891-4CD6-BCE3-765CEF3193A9}" destId="{4155D48A-D626-4CD3-BFA6-D90985BA95DD}" srcOrd="2" destOrd="0" presId="urn:microsoft.com/office/officeart/2009/3/layout/StepUpProcess"/>
    <dgm:cxn modelId="{40DD0FF7-14F5-45AF-9E5F-F1CAA5D1004A}" type="presParOf" srcId="{A618D2F0-F58B-4250-8F3A-08F69FAEF791}" destId="{0DBA5DA5-2AF6-4F36-811A-9FF92C61559F}" srcOrd="1" destOrd="0" presId="urn:microsoft.com/office/officeart/2009/3/layout/StepUpProcess"/>
    <dgm:cxn modelId="{EA8AEDA8-5210-44F8-88F7-A362B6F34D6D}" type="presParOf" srcId="{0DBA5DA5-2AF6-4F36-811A-9FF92C61559F}" destId="{DDA92470-FCDF-4334-A5D6-41A2D1DF268D}" srcOrd="0" destOrd="0" presId="urn:microsoft.com/office/officeart/2009/3/layout/StepUpProcess"/>
    <dgm:cxn modelId="{3D9246A4-0E84-4100-91EA-8372E698C1D7}" type="presParOf" srcId="{A618D2F0-F58B-4250-8F3A-08F69FAEF791}" destId="{5BD12D7F-1F84-4092-A91F-B303DA97D704}" srcOrd="2" destOrd="0" presId="urn:microsoft.com/office/officeart/2009/3/layout/StepUpProcess"/>
    <dgm:cxn modelId="{8C5BE22D-3C34-48E0-9E30-FA8752B4DA76}" type="presParOf" srcId="{5BD12D7F-1F84-4092-A91F-B303DA97D704}" destId="{177BCCD1-F3A0-47A3-AC16-836BBD590FA5}" srcOrd="0" destOrd="0" presId="urn:microsoft.com/office/officeart/2009/3/layout/StepUpProcess"/>
    <dgm:cxn modelId="{53D396F3-5B17-437C-BCF5-F5FA6C70C6F5}" type="presParOf" srcId="{5BD12D7F-1F84-4092-A91F-B303DA97D704}" destId="{D1F54B99-3C61-4F08-8A8A-7294897070E9}" srcOrd="1" destOrd="0" presId="urn:microsoft.com/office/officeart/2009/3/layout/StepUpProcess"/>
    <dgm:cxn modelId="{843D3EA5-A466-4882-8A7D-3BCC8D3D1FE8}" type="presParOf" srcId="{5BD12D7F-1F84-4092-A91F-B303DA97D704}" destId="{16866E27-945A-4E2F-909C-6E1B972ADAC4}" srcOrd="2" destOrd="0" presId="urn:microsoft.com/office/officeart/2009/3/layout/StepUpProcess"/>
    <dgm:cxn modelId="{025083BC-DBBB-4B23-8316-5790403ED3D7}" type="presParOf" srcId="{A618D2F0-F58B-4250-8F3A-08F69FAEF791}" destId="{FB296EDB-7A5E-45F8-92BE-78568AABC5AB}" srcOrd="3" destOrd="0" presId="urn:microsoft.com/office/officeart/2009/3/layout/StepUpProcess"/>
    <dgm:cxn modelId="{BB946790-63C4-4364-8416-FC4524F6282F}" type="presParOf" srcId="{FB296EDB-7A5E-45F8-92BE-78568AABC5AB}" destId="{2766EE36-F002-4DCA-80EC-ADF06FC66CC7}" srcOrd="0" destOrd="0" presId="urn:microsoft.com/office/officeart/2009/3/layout/StepUpProcess"/>
    <dgm:cxn modelId="{A83A137F-50F1-4DAC-B686-17AC0F0823B3}" type="presParOf" srcId="{A618D2F0-F58B-4250-8F3A-08F69FAEF791}" destId="{1A80C8E6-DE13-4536-AC97-E9B73E9B10FF}" srcOrd="4" destOrd="0" presId="urn:microsoft.com/office/officeart/2009/3/layout/StepUpProcess"/>
    <dgm:cxn modelId="{2E81A908-9697-48B1-97B8-3A0733A1CB60}" type="presParOf" srcId="{1A80C8E6-DE13-4536-AC97-E9B73E9B10FF}" destId="{4E995865-4A42-41DB-A43B-A64058FAAB95}" srcOrd="0" destOrd="0" presId="urn:microsoft.com/office/officeart/2009/3/layout/StepUpProcess"/>
    <dgm:cxn modelId="{B46C8DED-6570-4B26-9E32-6EB2BE8EA99E}" type="presParOf" srcId="{1A80C8E6-DE13-4536-AC97-E9B73E9B10FF}" destId="{2BDA83C3-3149-4DF9-A7B2-E2191F18F0D9}" srcOrd="1" destOrd="0" presId="urn:microsoft.com/office/officeart/2009/3/layout/StepUpProcess"/>
    <dgm:cxn modelId="{F1312F27-426D-484E-BCFA-0EE009773CE5}" type="presParOf" srcId="{1A80C8E6-DE13-4536-AC97-E9B73E9B10FF}" destId="{C4865246-26A8-4D83-9CEA-802BC0F5AEAF}" srcOrd="2" destOrd="0" presId="urn:microsoft.com/office/officeart/2009/3/layout/StepUpProcess"/>
    <dgm:cxn modelId="{6DCE475D-EBD2-4326-8C61-B0437F335B64}" type="presParOf" srcId="{A618D2F0-F58B-4250-8F3A-08F69FAEF791}" destId="{8FE902A9-81F3-4DDE-988E-298930514D7A}" srcOrd="5" destOrd="0" presId="urn:microsoft.com/office/officeart/2009/3/layout/StepUpProcess"/>
    <dgm:cxn modelId="{3AA876A6-6EC3-4ED0-9505-B36DC6198228}" type="presParOf" srcId="{8FE902A9-81F3-4DDE-988E-298930514D7A}" destId="{D977F1D7-7ABB-49CF-ACB3-6605D822F986}" srcOrd="0" destOrd="0" presId="urn:microsoft.com/office/officeart/2009/3/layout/StepUpProcess"/>
    <dgm:cxn modelId="{29CE378D-38F0-4FB6-A6D4-0A0BA6D5E9E2}" type="presParOf" srcId="{A618D2F0-F58B-4250-8F3A-08F69FAEF791}" destId="{20026F2A-02D6-4D0B-B2BE-3C76ED54276D}" srcOrd="6" destOrd="0" presId="urn:microsoft.com/office/officeart/2009/3/layout/StepUpProcess"/>
    <dgm:cxn modelId="{A714D60C-A75D-4F4C-A461-3691088B0DBD}" type="presParOf" srcId="{20026F2A-02D6-4D0B-B2BE-3C76ED54276D}" destId="{1238D6AB-3BF8-4DA5-B8F4-CD7D9568F55C}" srcOrd="0" destOrd="0" presId="urn:microsoft.com/office/officeart/2009/3/layout/StepUpProcess"/>
    <dgm:cxn modelId="{37C3E950-B647-4F14-BBB9-8993F850BC3A}" type="presParOf" srcId="{20026F2A-02D6-4D0B-B2BE-3C76ED54276D}" destId="{B8DEBDCD-9F01-4DA9-9CA4-2C2F13C61F9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0B73943-5D79-485A-8EDD-D052F798F8A7}" type="doc">
      <dgm:prSet loTypeId="urn:microsoft.com/office/officeart/2005/8/layout/equation2" loCatId="relationship" qsTypeId="urn:microsoft.com/office/officeart/2005/8/quickstyle/simple1" qsCatId="simple" csTypeId="urn:microsoft.com/office/officeart/2005/8/colors/colorful3" csCatId="colorful" phldr="1"/>
      <dgm:spPr/>
      <dgm:t>
        <a:bodyPr/>
        <a:lstStyle/>
        <a:p>
          <a:endParaRPr lang="es-MX"/>
        </a:p>
      </dgm:t>
    </dgm:pt>
    <dgm:pt modelId="{A1E78FD8-D212-4978-B928-BBE54CC34EBA}">
      <dgm:prSet custT="1"/>
      <dgm:spPr/>
      <dgm:t>
        <a:bodyPr/>
        <a:lstStyle/>
        <a:p>
          <a:pPr rtl="0"/>
          <a:endParaRPr lang="es-ES_tradnl" sz="1000" b="1" dirty="0" smtClean="0"/>
        </a:p>
        <a:p>
          <a:pPr rtl="0"/>
          <a:r>
            <a:rPr lang="es-ES_tradnl" sz="800" b="1" dirty="0" smtClean="0"/>
            <a:t>Concepto:</a:t>
          </a:r>
          <a:r>
            <a:rPr lang="es-ES_tradnl" sz="800" dirty="0" smtClean="0"/>
            <a:t> </a:t>
          </a:r>
          <a:r>
            <a:rPr lang="es-ES" sz="800" dirty="0" smtClean="0"/>
            <a:t> Tratándose de los ingresos por la obtención de premios, se considerará que la fuente de riqueza se encuentra en territorio nacional cuando la lotería, rifa, sorteo o juego con apuestas y concursos de toda clase se celebren en el país. Salvo prueba en contrario, se entenderá que la lotería, rifa, sorteo o juego con apuestas y concursos de toda clase se celebra en el país cuando el premio se pague en el mismo.</a:t>
          </a:r>
          <a:endParaRPr lang="es-MX" sz="800" dirty="0"/>
        </a:p>
      </dgm:t>
    </dgm:pt>
    <dgm:pt modelId="{CF65CFBE-5769-495C-840A-E404297CD535}" type="parTrans" cxnId="{BC64031D-6CEB-4E15-877B-55AE8A6A1880}">
      <dgm:prSet/>
      <dgm:spPr/>
      <dgm:t>
        <a:bodyPr/>
        <a:lstStyle/>
        <a:p>
          <a:endParaRPr lang="es-MX"/>
        </a:p>
      </dgm:t>
    </dgm:pt>
    <dgm:pt modelId="{EEF8E1EF-5622-4647-A04E-1716313A2306}" type="sibTrans" cxnId="{BC64031D-6CEB-4E15-877B-55AE8A6A1880}">
      <dgm:prSet/>
      <dgm:spPr/>
      <dgm:t>
        <a:bodyPr/>
        <a:lstStyle/>
        <a:p>
          <a:endParaRPr lang="es-MX"/>
        </a:p>
      </dgm:t>
    </dgm:pt>
    <dgm:pt modelId="{8B32562F-3C85-485D-B841-B704C32E41D9}">
      <dgm:prSet custT="1"/>
      <dgm:spPr/>
      <dgm:t>
        <a:bodyPr/>
        <a:lstStyle/>
        <a:p>
          <a:pPr rtl="0"/>
          <a:r>
            <a:rPr lang="es-ES_tradnl" sz="800" b="1" dirty="0" smtClean="0"/>
            <a:t>Impuesto: </a:t>
          </a:r>
          <a:r>
            <a:rPr lang="es-ES" sz="800" dirty="0" smtClean="0"/>
            <a:t>Se calculará aplicando la tasa del 1% sobre el valor del premio correspondiente a cada boleto o billete entero, sin deducción alguna, siempre que las entidades federativas no graven con un impuesto local los ingresos a que se refiere este párrafo, o el gravamen establecido no exceda del 6%. La tasa del impuesto a que se refiere este artículo será del 21%, en aquellas entidades federativas que apliquen un impuesto local sobre los ingresos a que se refiere este párrafo, a una tasa que exceda del 6%. El impuesto por los premios de juegos con apuestas se calculará aplicando el 1% sobre el valor total de la cantidad a distribuir entre todos los boletos que resulten premiados.</a:t>
          </a:r>
          <a:endParaRPr lang="es-MX" sz="800" dirty="0"/>
        </a:p>
      </dgm:t>
    </dgm:pt>
    <dgm:pt modelId="{70903193-781E-4C87-A04B-B96668982CFE}" type="parTrans" cxnId="{859C959E-E645-4A2D-B40E-2D400D1193EA}">
      <dgm:prSet/>
      <dgm:spPr/>
      <dgm:t>
        <a:bodyPr/>
        <a:lstStyle/>
        <a:p>
          <a:endParaRPr lang="es-MX"/>
        </a:p>
      </dgm:t>
    </dgm:pt>
    <dgm:pt modelId="{B63A7862-25FD-4D5E-8854-5D97F8FF31B7}" type="sibTrans" cxnId="{859C959E-E645-4A2D-B40E-2D400D1193EA}">
      <dgm:prSet/>
      <dgm:spPr/>
      <dgm:t>
        <a:bodyPr/>
        <a:lstStyle/>
        <a:p>
          <a:endParaRPr lang="es-MX"/>
        </a:p>
      </dgm:t>
    </dgm:pt>
    <dgm:pt modelId="{2DE8FDF3-FD61-4C42-9E8A-92A7EC864C63}">
      <dgm:prSet/>
      <dgm:spPr/>
      <dgm:t>
        <a:bodyPr/>
        <a:lstStyle/>
        <a:p>
          <a:pPr rtl="0"/>
          <a:r>
            <a:rPr lang="es-MX" b="1" smtClean="0"/>
            <a:t>Obligaciones:</a:t>
          </a:r>
          <a:r>
            <a:rPr lang="es-MX" smtClean="0"/>
            <a:t> </a:t>
          </a:r>
          <a:r>
            <a:rPr lang="es-ES" smtClean="0"/>
            <a:t>El impuesto se pagará mediante retención cuando la persona que efectúe el pago sea residente en territorio nacional o residente en el extranjero con establecimiento permanente situado en el país o se enterará mediante declaración en la oficina autorizada dentro de los quince días siguientes a la obtención del ingreso, cuando quien pague el premio sea un residente en el extranjero.</a:t>
          </a:r>
          <a:endParaRPr lang="es-MX"/>
        </a:p>
      </dgm:t>
    </dgm:pt>
    <dgm:pt modelId="{54A8C5E8-434E-4210-BFC2-67269BD703AB}" type="parTrans" cxnId="{1A7DE92B-44EA-4E8F-A9E6-2400638090AE}">
      <dgm:prSet/>
      <dgm:spPr/>
      <dgm:t>
        <a:bodyPr/>
        <a:lstStyle/>
        <a:p>
          <a:endParaRPr lang="es-MX"/>
        </a:p>
      </dgm:t>
    </dgm:pt>
    <dgm:pt modelId="{ABBAC64D-C5C3-450E-947E-48D0A5D5B6FD}" type="sibTrans" cxnId="{1A7DE92B-44EA-4E8F-A9E6-2400638090AE}">
      <dgm:prSet/>
      <dgm:spPr/>
      <dgm:t>
        <a:bodyPr/>
        <a:lstStyle/>
        <a:p>
          <a:endParaRPr lang="es-MX"/>
        </a:p>
      </dgm:t>
    </dgm:pt>
    <dgm:pt modelId="{4B0D87EA-7578-4006-BD63-7C96C68F9680}" type="pres">
      <dgm:prSet presAssocID="{C0B73943-5D79-485A-8EDD-D052F798F8A7}" presName="Name0" presStyleCnt="0">
        <dgm:presLayoutVars>
          <dgm:dir/>
          <dgm:resizeHandles val="exact"/>
        </dgm:presLayoutVars>
      </dgm:prSet>
      <dgm:spPr/>
      <dgm:t>
        <a:bodyPr/>
        <a:lstStyle/>
        <a:p>
          <a:endParaRPr lang="es-MX"/>
        </a:p>
      </dgm:t>
    </dgm:pt>
    <dgm:pt modelId="{9456FE6C-786A-4246-A68D-5E931CBB9307}" type="pres">
      <dgm:prSet presAssocID="{C0B73943-5D79-485A-8EDD-D052F798F8A7}" presName="vNodes" presStyleCnt="0"/>
      <dgm:spPr/>
    </dgm:pt>
    <dgm:pt modelId="{35A5FF59-7384-40CF-8B43-14C15997BC52}" type="pres">
      <dgm:prSet presAssocID="{A1E78FD8-D212-4978-B928-BBE54CC34EBA}" presName="node" presStyleLbl="node1" presStyleIdx="0" presStyleCnt="3" custScaleX="143051">
        <dgm:presLayoutVars>
          <dgm:bulletEnabled val="1"/>
        </dgm:presLayoutVars>
      </dgm:prSet>
      <dgm:spPr/>
      <dgm:t>
        <a:bodyPr/>
        <a:lstStyle/>
        <a:p>
          <a:endParaRPr lang="es-MX"/>
        </a:p>
      </dgm:t>
    </dgm:pt>
    <dgm:pt modelId="{CED46D86-E491-430C-99BD-6CA7C432CD92}" type="pres">
      <dgm:prSet presAssocID="{EEF8E1EF-5622-4647-A04E-1716313A2306}" presName="spacerT" presStyleCnt="0"/>
      <dgm:spPr/>
    </dgm:pt>
    <dgm:pt modelId="{8BC06616-0F05-4088-B53F-7D988853CE88}" type="pres">
      <dgm:prSet presAssocID="{EEF8E1EF-5622-4647-A04E-1716313A2306}" presName="sibTrans" presStyleLbl="sibTrans2D1" presStyleIdx="0" presStyleCnt="2"/>
      <dgm:spPr/>
      <dgm:t>
        <a:bodyPr/>
        <a:lstStyle/>
        <a:p>
          <a:endParaRPr lang="es-MX"/>
        </a:p>
      </dgm:t>
    </dgm:pt>
    <dgm:pt modelId="{AB98EA97-4C90-45E0-BA17-0B02AEECD8C5}" type="pres">
      <dgm:prSet presAssocID="{EEF8E1EF-5622-4647-A04E-1716313A2306}" presName="spacerB" presStyleCnt="0"/>
      <dgm:spPr/>
    </dgm:pt>
    <dgm:pt modelId="{826BD7E8-3012-477E-81A6-F7388166AC6B}" type="pres">
      <dgm:prSet presAssocID="{8B32562F-3C85-485D-B841-B704C32E41D9}" presName="node" presStyleLbl="node1" presStyleIdx="1" presStyleCnt="3" custScaleX="182148" custScaleY="122125">
        <dgm:presLayoutVars>
          <dgm:bulletEnabled val="1"/>
        </dgm:presLayoutVars>
      </dgm:prSet>
      <dgm:spPr/>
      <dgm:t>
        <a:bodyPr/>
        <a:lstStyle/>
        <a:p>
          <a:endParaRPr lang="es-MX"/>
        </a:p>
      </dgm:t>
    </dgm:pt>
    <dgm:pt modelId="{B0FC454E-71D0-4101-B7AE-D83216700C82}" type="pres">
      <dgm:prSet presAssocID="{C0B73943-5D79-485A-8EDD-D052F798F8A7}" presName="sibTransLast" presStyleLbl="sibTrans2D1" presStyleIdx="1" presStyleCnt="2"/>
      <dgm:spPr/>
      <dgm:t>
        <a:bodyPr/>
        <a:lstStyle/>
        <a:p>
          <a:endParaRPr lang="es-MX"/>
        </a:p>
      </dgm:t>
    </dgm:pt>
    <dgm:pt modelId="{AB3E3B45-C628-4091-8C15-31993D81EC52}" type="pres">
      <dgm:prSet presAssocID="{C0B73943-5D79-485A-8EDD-D052F798F8A7}" presName="connectorText" presStyleLbl="sibTrans2D1" presStyleIdx="1" presStyleCnt="2"/>
      <dgm:spPr/>
      <dgm:t>
        <a:bodyPr/>
        <a:lstStyle/>
        <a:p>
          <a:endParaRPr lang="es-MX"/>
        </a:p>
      </dgm:t>
    </dgm:pt>
    <dgm:pt modelId="{5B552074-36E6-4462-AD51-648AC5DE7956}" type="pres">
      <dgm:prSet presAssocID="{C0B73943-5D79-485A-8EDD-D052F798F8A7}" presName="lastNode" presStyleLbl="node1" presStyleIdx="2" presStyleCnt="3">
        <dgm:presLayoutVars>
          <dgm:bulletEnabled val="1"/>
        </dgm:presLayoutVars>
      </dgm:prSet>
      <dgm:spPr/>
      <dgm:t>
        <a:bodyPr/>
        <a:lstStyle/>
        <a:p>
          <a:endParaRPr lang="es-MX"/>
        </a:p>
      </dgm:t>
    </dgm:pt>
  </dgm:ptLst>
  <dgm:cxnLst>
    <dgm:cxn modelId="{8BAA43B5-640D-47FF-8A6D-6F6B2B12C3F7}" type="presOf" srcId="{C0B73943-5D79-485A-8EDD-D052F798F8A7}" destId="{4B0D87EA-7578-4006-BD63-7C96C68F9680}" srcOrd="0" destOrd="0" presId="urn:microsoft.com/office/officeart/2005/8/layout/equation2"/>
    <dgm:cxn modelId="{E367C47A-A785-4AD4-9BBD-98EF8900CB92}" type="presOf" srcId="{A1E78FD8-D212-4978-B928-BBE54CC34EBA}" destId="{35A5FF59-7384-40CF-8B43-14C15997BC52}" srcOrd="0" destOrd="0" presId="urn:microsoft.com/office/officeart/2005/8/layout/equation2"/>
    <dgm:cxn modelId="{B873DAB3-A40D-4C91-8A99-899CF0BC7DE3}" type="presOf" srcId="{8B32562F-3C85-485D-B841-B704C32E41D9}" destId="{826BD7E8-3012-477E-81A6-F7388166AC6B}" srcOrd="0" destOrd="0" presId="urn:microsoft.com/office/officeart/2005/8/layout/equation2"/>
    <dgm:cxn modelId="{859C959E-E645-4A2D-B40E-2D400D1193EA}" srcId="{C0B73943-5D79-485A-8EDD-D052F798F8A7}" destId="{8B32562F-3C85-485D-B841-B704C32E41D9}" srcOrd="1" destOrd="0" parTransId="{70903193-781E-4C87-A04B-B96668982CFE}" sibTransId="{B63A7862-25FD-4D5E-8854-5D97F8FF31B7}"/>
    <dgm:cxn modelId="{91C54DCD-0869-41AB-A22C-F797EA4C6725}" type="presOf" srcId="{2DE8FDF3-FD61-4C42-9E8A-92A7EC864C63}" destId="{5B552074-36E6-4462-AD51-648AC5DE7956}" srcOrd="0" destOrd="0" presId="urn:microsoft.com/office/officeart/2005/8/layout/equation2"/>
    <dgm:cxn modelId="{47FE0AF0-4A3A-4ECB-B2BB-8AB64C6FD1BA}" type="presOf" srcId="{B63A7862-25FD-4D5E-8854-5D97F8FF31B7}" destId="{AB3E3B45-C628-4091-8C15-31993D81EC52}" srcOrd="1" destOrd="0" presId="urn:microsoft.com/office/officeart/2005/8/layout/equation2"/>
    <dgm:cxn modelId="{D3E52FF8-BAE7-4051-9B63-371A5CDE74AB}" type="presOf" srcId="{EEF8E1EF-5622-4647-A04E-1716313A2306}" destId="{8BC06616-0F05-4088-B53F-7D988853CE88}" srcOrd="0" destOrd="0" presId="urn:microsoft.com/office/officeart/2005/8/layout/equation2"/>
    <dgm:cxn modelId="{BC64031D-6CEB-4E15-877B-55AE8A6A1880}" srcId="{C0B73943-5D79-485A-8EDD-D052F798F8A7}" destId="{A1E78FD8-D212-4978-B928-BBE54CC34EBA}" srcOrd="0" destOrd="0" parTransId="{CF65CFBE-5769-495C-840A-E404297CD535}" sibTransId="{EEF8E1EF-5622-4647-A04E-1716313A2306}"/>
    <dgm:cxn modelId="{1A7DE92B-44EA-4E8F-A9E6-2400638090AE}" srcId="{C0B73943-5D79-485A-8EDD-D052F798F8A7}" destId="{2DE8FDF3-FD61-4C42-9E8A-92A7EC864C63}" srcOrd="2" destOrd="0" parTransId="{54A8C5E8-434E-4210-BFC2-67269BD703AB}" sibTransId="{ABBAC64D-C5C3-450E-947E-48D0A5D5B6FD}"/>
    <dgm:cxn modelId="{7F5023F9-BE67-4004-B187-7FC990D61A06}" type="presOf" srcId="{B63A7862-25FD-4D5E-8854-5D97F8FF31B7}" destId="{B0FC454E-71D0-4101-B7AE-D83216700C82}" srcOrd="0" destOrd="0" presId="urn:microsoft.com/office/officeart/2005/8/layout/equation2"/>
    <dgm:cxn modelId="{C4E1CFE3-F46D-4156-80F5-13C8288B811C}" type="presParOf" srcId="{4B0D87EA-7578-4006-BD63-7C96C68F9680}" destId="{9456FE6C-786A-4246-A68D-5E931CBB9307}" srcOrd="0" destOrd="0" presId="urn:microsoft.com/office/officeart/2005/8/layout/equation2"/>
    <dgm:cxn modelId="{76B4DF7B-EBE2-4D22-860F-CE3696D72BB4}" type="presParOf" srcId="{9456FE6C-786A-4246-A68D-5E931CBB9307}" destId="{35A5FF59-7384-40CF-8B43-14C15997BC52}" srcOrd="0" destOrd="0" presId="urn:microsoft.com/office/officeart/2005/8/layout/equation2"/>
    <dgm:cxn modelId="{EEB87458-7F22-4173-94A7-0F789FA366AE}" type="presParOf" srcId="{9456FE6C-786A-4246-A68D-5E931CBB9307}" destId="{CED46D86-E491-430C-99BD-6CA7C432CD92}" srcOrd="1" destOrd="0" presId="urn:microsoft.com/office/officeart/2005/8/layout/equation2"/>
    <dgm:cxn modelId="{6106D34F-0DD9-4A0F-B280-A8FE54A74A91}" type="presParOf" srcId="{9456FE6C-786A-4246-A68D-5E931CBB9307}" destId="{8BC06616-0F05-4088-B53F-7D988853CE88}" srcOrd="2" destOrd="0" presId="urn:microsoft.com/office/officeart/2005/8/layout/equation2"/>
    <dgm:cxn modelId="{F97BBE79-8985-4145-B28F-CFD452AE530C}" type="presParOf" srcId="{9456FE6C-786A-4246-A68D-5E931CBB9307}" destId="{AB98EA97-4C90-45E0-BA17-0B02AEECD8C5}" srcOrd="3" destOrd="0" presId="urn:microsoft.com/office/officeart/2005/8/layout/equation2"/>
    <dgm:cxn modelId="{9A4C0E03-642B-4F12-B462-EC4C6E5B52EB}" type="presParOf" srcId="{9456FE6C-786A-4246-A68D-5E931CBB9307}" destId="{826BD7E8-3012-477E-81A6-F7388166AC6B}" srcOrd="4" destOrd="0" presId="urn:microsoft.com/office/officeart/2005/8/layout/equation2"/>
    <dgm:cxn modelId="{57364BC0-19E8-405D-8B66-87835A29DA33}" type="presParOf" srcId="{4B0D87EA-7578-4006-BD63-7C96C68F9680}" destId="{B0FC454E-71D0-4101-B7AE-D83216700C82}" srcOrd="1" destOrd="0" presId="urn:microsoft.com/office/officeart/2005/8/layout/equation2"/>
    <dgm:cxn modelId="{9931FD74-B83F-4734-BFF4-C5C2BCA8D9B0}" type="presParOf" srcId="{B0FC454E-71D0-4101-B7AE-D83216700C82}" destId="{AB3E3B45-C628-4091-8C15-31993D81EC52}" srcOrd="0" destOrd="0" presId="urn:microsoft.com/office/officeart/2005/8/layout/equation2"/>
    <dgm:cxn modelId="{E04BE571-D414-477A-B1C5-873648D68785}" type="presParOf" srcId="{4B0D87EA-7578-4006-BD63-7C96C68F9680}" destId="{5B552074-36E6-4462-AD51-648AC5DE7956}"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C1641E3-3287-468B-BA76-AA2FAC13CA56}" type="doc">
      <dgm:prSet loTypeId="urn:microsoft.com/office/officeart/2005/8/layout/cycle2" loCatId="cycle" qsTypeId="urn:microsoft.com/office/officeart/2005/8/quickstyle/simple1" qsCatId="simple" csTypeId="urn:microsoft.com/office/officeart/2005/8/colors/colorful3" csCatId="colorful" phldr="1"/>
      <dgm:spPr/>
      <dgm:t>
        <a:bodyPr/>
        <a:lstStyle/>
        <a:p>
          <a:endParaRPr lang="es-MX"/>
        </a:p>
      </dgm:t>
    </dgm:pt>
    <dgm:pt modelId="{C467F700-5BDE-4076-9C4C-9EBC8210A5C8}">
      <dgm:prSet/>
      <dgm:spPr/>
      <dgm:t>
        <a:bodyPr/>
        <a:lstStyle/>
        <a:p>
          <a:pPr rtl="0"/>
          <a:r>
            <a:rPr lang="es-ES_tradnl" b="1" dirty="0" smtClean="0"/>
            <a:t>Concepto: </a:t>
          </a:r>
          <a:r>
            <a:rPr lang="es-ES" dirty="0" smtClean="0"/>
            <a:t> Ingresos que obtengan las personas físicas o morales, en ejercicio de sus actividades artísticas o deportivas, o de la realización o presentación de espectáculos públicos, se considerará que la fuente de riqueza se encuentra en territorio nacional cuando dicha actividad, o presentación se lleve a cabo en el país.</a:t>
          </a:r>
          <a:endParaRPr lang="es-MX" dirty="0"/>
        </a:p>
      </dgm:t>
    </dgm:pt>
    <dgm:pt modelId="{2D1D89AB-80C2-4446-A058-6D2244B83033}" type="parTrans" cxnId="{8EF3D3D2-569A-4CCE-B7D7-CCBC39BB29E8}">
      <dgm:prSet/>
      <dgm:spPr/>
      <dgm:t>
        <a:bodyPr/>
        <a:lstStyle/>
        <a:p>
          <a:endParaRPr lang="es-MX"/>
        </a:p>
      </dgm:t>
    </dgm:pt>
    <dgm:pt modelId="{F458469D-335F-422E-8E90-2155B1891E41}" type="sibTrans" cxnId="{8EF3D3D2-569A-4CCE-B7D7-CCBC39BB29E8}">
      <dgm:prSet/>
      <dgm:spPr/>
      <dgm:t>
        <a:bodyPr/>
        <a:lstStyle/>
        <a:p>
          <a:endParaRPr lang="es-MX"/>
        </a:p>
      </dgm:t>
    </dgm:pt>
    <dgm:pt modelId="{B78664A0-D70F-4237-8682-C7DFF48B104D}">
      <dgm:prSet/>
      <dgm:spPr/>
      <dgm:t>
        <a:bodyPr/>
        <a:lstStyle/>
        <a:p>
          <a:pPr rtl="0"/>
          <a:r>
            <a:rPr lang="es-ES_tradnl" b="1" dirty="0" smtClean="0"/>
            <a:t>Impuesto:</a:t>
          </a:r>
          <a:r>
            <a:rPr lang="es-ES_tradnl" dirty="0" smtClean="0"/>
            <a:t> </a:t>
          </a:r>
          <a:r>
            <a:rPr lang="es-ES" dirty="0" smtClean="0"/>
            <a:t>Se determinará aplicando la tasa del 25% sobre el total del ingreso obtenido sin deducción alguna, debiendo efectuar la retención la persona que haga los pagos, siempre que ésta sea residente en el país o en el extranjero con establecimiento permanente en el país. </a:t>
          </a:r>
          <a:endParaRPr lang="es-MX" dirty="0"/>
        </a:p>
      </dgm:t>
    </dgm:pt>
    <dgm:pt modelId="{9EE21E48-8782-4E19-B088-868A052FFA94}" type="parTrans" cxnId="{76D44E06-773D-4B10-B6D8-606C192AE83D}">
      <dgm:prSet/>
      <dgm:spPr/>
      <dgm:t>
        <a:bodyPr/>
        <a:lstStyle/>
        <a:p>
          <a:endParaRPr lang="es-MX"/>
        </a:p>
      </dgm:t>
    </dgm:pt>
    <dgm:pt modelId="{B7A2AD38-EF19-47B4-ADF0-0193D780AB49}" type="sibTrans" cxnId="{76D44E06-773D-4B10-B6D8-606C192AE83D}">
      <dgm:prSet/>
      <dgm:spPr/>
      <dgm:t>
        <a:bodyPr/>
        <a:lstStyle/>
        <a:p>
          <a:endParaRPr lang="es-MX"/>
        </a:p>
      </dgm:t>
    </dgm:pt>
    <dgm:pt modelId="{8DD55819-294E-4EF0-9D87-B78AB03BF057}">
      <dgm:prSet/>
      <dgm:spPr/>
      <dgm:t>
        <a:bodyPr/>
        <a:lstStyle/>
        <a:p>
          <a:pPr rtl="0"/>
          <a:r>
            <a:rPr lang="es-MX" b="1" dirty="0" smtClean="0"/>
            <a:t>Representante: </a:t>
          </a:r>
          <a:r>
            <a:rPr lang="es-ES" dirty="0" smtClean="0"/>
            <a:t>Podrán optar por aplicar la tasa máxima para aplicarse sobre el excedente del límite inferior que establece la tarifa contenida en el artículo 152 de esta ley, sobre la cantidad que resulte de disminuir al ingreso obtenido las deducciones que autoriza el Título II o Capítulo II, Secciones I o II del Título IV de esta ley, según corresponda, que directamente afecten a dicho ingreso, independientemente del lugar en que se hubieran efectuado. </a:t>
          </a:r>
          <a:endParaRPr lang="es-MX" dirty="0"/>
        </a:p>
      </dgm:t>
    </dgm:pt>
    <dgm:pt modelId="{AA9692BD-97D7-4FD6-B052-BF9FDEBDF956}" type="parTrans" cxnId="{6D0B580B-21FE-40AF-8C86-EBB97B6B603B}">
      <dgm:prSet/>
      <dgm:spPr/>
      <dgm:t>
        <a:bodyPr/>
        <a:lstStyle/>
        <a:p>
          <a:endParaRPr lang="es-MX"/>
        </a:p>
      </dgm:t>
    </dgm:pt>
    <dgm:pt modelId="{1919D476-7C05-4D3C-9802-767305F99D2E}" type="sibTrans" cxnId="{6D0B580B-21FE-40AF-8C86-EBB97B6B603B}">
      <dgm:prSet/>
      <dgm:spPr/>
      <dgm:t>
        <a:bodyPr/>
        <a:lstStyle/>
        <a:p>
          <a:endParaRPr lang="es-MX"/>
        </a:p>
      </dgm:t>
    </dgm:pt>
    <dgm:pt modelId="{F62327C6-95E9-4F5B-B442-827E7E4FF7EA}" type="pres">
      <dgm:prSet presAssocID="{AC1641E3-3287-468B-BA76-AA2FAC13CA56}" presName="cycle" presStyleCnt="0">
        <dgm:presLayoutVars>
          <dgm:dir/>
          <dgm:resizeHandles val="exact"/>
        </dgm:presLayoutVars>
      </dgm:prSet>
      <dgm:spPr/>
      <dgm:t>
        <a:bodyPr/>
        <a:lstStyle/>
        <a:p>
          <a:endParaRPr lang="es-MX"/>
        </a:p>
      </dgm:t>
    </dgm:pt>
    <dgm:pt modelId="{7D3F445F-C9B1-4E75-A3AC-1CE4A5F55142}" type="pres">
      <dgm:prSet presAssocID="{C467F700-5BDE-4076-9C4C-9EBC8210A5C8}" presName="node" presStyleLbl="node1" presStyleIdx="0" presStyleCnt="3" custScaleX="138971">
        <dgm:presLayoutVars>
          <dgm:bulletEnabled val="1"/>
        </dgm:presLayoutVars>
      </dgm:prSet>
      <dgm:spPr/>
      <dgm:t>
        <a:bodyPr/>
        <a:lstStyle/>
        <a:p>
          <a:endParaRPr lang="es-MX"/>
        </a:p>
      </dgm:t>
    </dgm:pt>
    <dgm:pt modelId="{F13795C8-F741-4E8A-A137-C98B022EF3F3}" type="pres">
      <dgm:prSet presAssocID="{F458469D-335F-422E-8E90-2155B1891E41}" presName="sibTrans" presStyleLbl="sibTrans2D1" presStyleIdx="0" presStyleCnt="3"/>
      <dgm:spPr/>
      <dgm:t>
        <a:bodyPr/>
        <a:lstStyle/>
        <a:p>
          <a:endParaRPr lang="es-MX"/>
        </a:p>
      </dgm:t>
    </dgm:pt>
    <dgm:pt modelId="{07DC1FBC-B75F-4CB2-A20E-DD98949D6F9C}" type="pres">
      <dgm:prSet presAssocID="{F458469D-335F-422E-8E90-2155B1891E41}" presName="connectorText" presStyleLbl="sibTrans2D1" presStyleIdx="0" presStyleCnt="3"/>
      <dgm:spPr/>
      <dgm:t>
        <a:bodyPr/>
        <a:lstStyle/>
        <a:p>
          <a:endParaRPr lang="es-MX"/>
        </a:p>
      </dgm:t>
    </dgm:pt>
    <dgm:pt modelId="{5730D503-4D63-4CBE-A14C-C90617FEFBC8}" type="pres">
      <dgm:prSet presAssocID="{B78664A0-D70F-4237-8682-C7DFF48B104D}" presName="node" presStyleLbl="node1" presStyleIdx="1" presStyleCnt="3" custScaleX="135953" custScaleY="109561" custRadScaleRad="115366" custRadScaleInc="-9652">
        <dgm:presLayoutVars>
          <dgm:bulletEnabled val="1"/>
        </dgm:presLayoutVars>
      </dgm:prSet>
      <dgm:spPr/>
      <dgm:t>
        <a:bodyPr/>
        <a:lstStyle/>
        <a:p>
          <a:endParaRPr lang="es-MX"/>
        </a:p>
      </dgm:t>
    </dgm:pt>
    <dgm:pt modelId="{76631446-F63D-42FA-A6DD-673DA94D7A11}" type="pres">
      <dgm:prSet presAssocID="{B7A2AD38-EF19-47B4-ADF0-0193D780AB49}" presName="sibTrans" presStyleLbl="sibTrans2D1" presStyleIdx="1" presStyleCnt="3"/>
      <dgm:spPr/>
      <dgm:t>
        <a:bodyPr/>
        <a:lstStyle/>
        <a:p>
          <a:endParaRPr lang="es-MX"/>
        </a:p>
      </dgm:t>
    </dgm:pt>
    <dgm:pt modelId="{B6EF9817-1B9F-4F78-9CBE-D4EADA467500}" type="pres">
      <dgm:prSet presAssocID="{B7A2AD38-EF19-47B4-ADF0-0193D780AB49}" presName="connectorText" presStyleLbl="sibTrans2D1" presStyleIdx="1" presStyleCnt="3"/>
      <dgm:spPr/>
      <dgm:t>
        <a:bodyPr/>
        <a:lstStyle/>
        <a:p>
          <a:endParaRPr lang="es-MX"/>
        </a:p>
      </dgm:t>
    </dgm:pt>
    <dgm:pt modelId="{8E57206E-1456-452D-BE1A-A01972792879}" type="pres">
      <dgm:prSet presAssocID="{8DD55819-294E-4EF0-9D87-B78AB03BF057}" presName="node" presStyleLbl="node1" presStyleIdx="2" presStyleCnt="3" custScaleX="147371" custScaleY="97554">
        <dgm:presLayoutVars>
          <dgm:bulletEnabled val="1"/>
        </dgm:presLayoutVars>
      </dgm:prSet>
      <dgm:spPr/>
      <dgm:t>
        <a:bodyPr/>
        <a:lstStyle/>
        <a:p>
          <a:endParaRPr lang="es-MX"/>
        </a:p>
      </dgm:t>
    </dgm:pt>
    <dgm:pt modelId="{2C6C1307-1C79-4CEE-BFDB-9CEDC5A79A2F}" type="pres">
      <dgm:prSet presAssocID="{1919D476-7C05-4D3C-9802-767305F99D2E}" presName="sibTrans" presStyleLbl="sibTrans2D1" presStyleIdx="2" presStyleCnt="3"/>
      <dgm:spPr/>
      <dgm:t>
        <a:bodyPr/>
        <a:lstStyle/>
        <a:p>
          <a:endParaRPr lang="es-MX"/>
        </a:p>
      </dgm:t>
    </dgm:pt>
    <dgm:pt modelId="{3AB51DAD-C0CF-4B4A-8A55-2411772EFF14}" type="pres">
      <dgm:prSet presAssocID="{1919D476-7C05-4D3C-9802-767305F99D2E}" presName="connectorText" presStyleLbl="sibTrans2D1" presStyleIdx="2" presStyleCnt="3"/>
      <dgm:spPr/>
      <dgm:t>
        <a:bodyPr/>
        <a:lstStyle/>
        <a:p>
          <a:endParaRPr lang="es-MX"/>
        </a:p>
      </dgm:t>
    </dgm:pt>
  </dgm:ptLst>
  <dgm:cxnLst>
    <dgm:cxn modelId="{0FD8FB3E-EC36-4485-AD08-DA3F1D0A32AC}" type="presOf" srcId="{B7A2AD38-EF19-47B4-ADF0-0193D780AB49}" destId="{76631446-F63D-42FA-A6DD-673DA94D7A11}" srcOrd="0" destOrd="0" presId="urn:microsoft.com/office/officeart/2005/8/layout/cycle2"/>
    <dgm:cxn modelId="{93F3A496-9557-4042-9092-18477264ECF6}" type="presOf" srcId="{AC1641E3-3287-468B-BA76-AA2FAC13CA56}" destId="{F62327C6-95E9-4F5B-B442-827E7E4FF7EA}" srcOrd="0" destOrd="0" presId="urn:microsoft.com/office/officeart/2005/8/layout/cycle2"/>
    <dgm:cxn modelId="{8EF3D3D2-569A-4CCE-B7D7-CCBC39BB29E8}" srcId="{AC1641E3-3287-468B-BA76-AA2FAC13CA56}" destId="{C467F700-5BDE-4076-9C4C-9EBC8210A5C8}" srcOrd="0" destOrd="0" parTransId="{2D1D89AB-80C2-4446-A058-6D2244B83033}" sibTransId="{F458469D-335F-422E-8E90-2155B1891E41}"/>
    <dgm:cxn modelId="{76D44E06-773D-4B10-B6D8-606C192AE83D}" srcId="{AC1641E3-3287-468B-BA76-AA2FAC13CA56}" destId="{B78664A0-D70F-4237-8682-C7DFF48B104D}" srcOrd="1" destOrd="0" parTransId="{9EE21E48-8782-4E19-B088-868A052FFA94}" sibTransId="{B7A2AD38-EF19-47B4-ADF0-0193D780AB49}"/>
    <dgm:cxn modelId="{CCFFF17D-A3DD-45A8-AAC8-A9B09A1787F1}" type="presOf" srcId="{1919D476-7C05-4D3C-9802-767305F99D2E}" destId="{3AB51DAD-C0CF-4B4A-8A55-2411772EFF14}" srcOrd="1" destOrd="0" presId="urn:microsoft.com/office/officeart/2005/8/layout/cycle2"/>
    <dgm:cxn modelId="{E473E9AF-611F-4328-B486-67A42C11D73B}" type="presOf" srcId="{1919D476-7C05-4D3C-9802-767305F99D2E}" destId="{2C6C1307-1C79-4CEE-BFDB-9CEDC5A79A2F}" srcOrd="0" destOrd="0" presId="urn:microsoft.com/office/officeart/2005/8/layout/cycle2"/>
    <dgm:cxn modelId="{4BEC0679-D4C6-45D0-AAC7-CC38BA68AC7C}" type="presOf" srcId="{F458469D-335F-422E-8E90-2155B1891E41}" destId="{F13795C8-F741-4E8A-A137-C98B022EF3F3}" srcOrd="0" destOrd="0" presId="urn:microsoft.com/office/officeart/2005/8/layout/cycle2"/>
    <dgm:cxn modelId="{4866782D-6963-4C5E-8EB4-4687820B06BA}" type="presOf" srcId="{F458469D-335F-422E-8E90-2155B1891E41}" destId="{07DC1FBC-B75F-4CB2-A20E-DD98949D6F9C}" srcOrd="1" destOrd="0" presId="urn:microsoft.com/office/officeart/2005/8/layout/cycle2"/>
    <dgm:cxn modelId="{964124DD-A3CE-4FCE-BDFB-CDDC7BE432A5}" type="presOf" srcId="{B7A2AD38-EF19-47B4-ADF0-0193D780AB49}" destId="{B6EF9817-1B9F-4F78-9CBE-D4EADA467500}" srcOrd="1" destOrd="0" presId="urn:microsoft.com/office/officeart/2005/8/layout/cycle2"/>
    <dgm:cxn modelId="{FEFF2A0D-DA2F-452B-88A8-4651B94A7CC5}" type="presOf" srcId="{B78664A0-D70F-4237-8682-C7DFF48B104D}" destId="{5730D503-4D63-4CBE-A14C-C90617FEFBC8}" srcOrd="0" destOrd="0" presId="urn:microsoft.com/office/officeart/2005/8/layout/cycle2"/>
    <dgm:cxn modelId="{ECF549E7-680D-4E0B-B697-249BE3F3C1C0}" type="presOf" srcId="{8DD55819-294E-4EF0-9D87-B78AB03BF057}" destId="{8E57206E-1456-452D-BE1A-A01972792879}" srcOrd="0" destOrd="0" presId="urn:microsoft.com/office/officeart/2005/8/layout/cycle2"/>
    <dgm:cxn modelId="{6D0B580B-21FE-40AF-8C86-EBB97B6B603B}" srcId="{AC1641E3-3287-468B-BA76-AA2FAC13CA56}" destId="{8DD55819-294E-4EF0-9D87-B78AB03BF057}" srcOrd="2" destOrd="0" parTransId="{AA9692BD-97D7-4FD6-B052-BF9FDEBDF956}" sibTransId="{1919D476-7C05-4D3C-9802-767305F99D2E}"/>
    <dgm:cxn modelId="{E5257597-A3B6-44E7-85CE-C8009C48949D}" type="presOf" srcId="{C467F700-5BDE-4076-9C4C-9EBC8210A5C8}" destId="{7D3F445F-C9B1-4E75-A3AC-1CE4A5F55142}" srcOrd="0" destOrd="0" presId="urn:microsoft.com/office/officeart/2005/8/layout/cycle2"/>
    <dgm:cxn modelId="{9A37391A-0A14-463B-AFAA-51D44A6725B3}" type="presParOf" srcId="{F62327C6-95E9-4F5B-B442-827E7E4FF7EA}" destId="{7D3F445F-C9B1-4E75-A3AC-1CE4A5F55142}" srcOrd="0" destOrd="0" presId="urn:microsoft.com/office/officeart/2005/8/layout/cycle2"/>
    <dgm:cxn modelId="{A5D8DF13-3F6D-4F69-9316-6BC631089874}" type="presParOf" srcId="{F62327C6-95E9-4F5B-B442-827E7E4FF7EA}" destId="{F13795C8-F741-4E8A-A137-C98B022EF3F3}" srcOrd="1" destOrd="0" presId="urn:microsoft.com/office/officeart/2005/8/layout/cycle2"/>
    <dgm:cxn modelId="{DED78B01-FD34-4D98-B6B6-5D4FE944FC99}" type="presParOf" srcId="{F13795C8-F741-4E8A-A137-C98B022EF3F3}" destId="{07DC1FBC-B75F-4CB2-A20E-DD98949D6F9C}" srcOrd="0" destOrd="0" presId="urn:microsoft.com/office/officeart/2005/8/layout/cycle2"/>
    <dgm:cxn modelId="{25BD6632-E70D-4D4D-A85C-54A674007721}" type="presParOf" srcId="{F62327C6-95E9-4F5B-B442-827E7E4FF7EA}" destId="{5730D503-4D63-4CBE-A14C-C90617FEFBC8}" srcOrd="2" destOrd="0" presId="urn:microsoft.com/office/officeart/2005/8/layout/cycle2"/>
    <dgm:cxn modelId="{6F0FB74C-EBA6-48AD-9581-CD00DC2BA122}" type="presParOf" srcId="{F62327C6-95E9-4F5B-B442-827E7E4FF7EA}" destId="{76631446-F63D-42FA-A6DD-673DA94D7A11}" srcOrd="3" destOrd="0" presId="urn:microsoft.com/office/officeart/2005/8/layout/cycle2"/>
    <dgm:cxn modelId="{AA856DF6-FDAB-4C71-A19B-882FF272207E}" type="presParOf" srcId="{76631446-F63D-42FA-A6DD-673DA94D7A11}" destId="{B6EF9817-1B9F-4F78-9CBE-D4EADA467500}" srcOrd="0" destOrd="0" presId="urn:microsoft.com/office/officeart/2005/8/layout/cycle2"/>
    <dgm:cxn modelId="{8E6F250A-DE91-4F37-80BC-9BE666A13692}" type="presParOf" srcId="{F62327C6-95E9-4F5B-B442-827E7E4FF7EA}" destId="{8E57206E-1456-452D-BE1A-A01972792879}" srcOrd="4" destOrd="0" presId="urn:microsoft.com/office/officeart/2005/8/layout/cycle2"/>
    <dgm:cxn modelId="{212CED71-30EA-4697-A676-D7BB90D92E21}" type="presParOf" srcId="{F62327C6-95E9-4F5B-B442-827E7E4FF7EA}" destId="{2C6C1307-1C79-4CEE-BFDB-9CEDC5A79A2F}" srcOrd="5" destOrd="0" presId="urn:microsoft.com/office/officeart/2005/8/layout/cycle2"/>
    <dgm:cxn modelId="{B9E901C1-04BF-40FD-ACDE-4C69AF2E8847}" type="presParOf" srcId="{2C6C1307-1C79-4CEE-BFDB-9CEDC5A79A2F}" destId="{3AB51DAD-C0CF-4B4A-8A55-2411772EFF1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20A1F35-E080-4055-B649-0E35DF0D50D6}"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MX"/>
        </a:p>
      </dgm:t>
    </dgm:pt>
    <dgm:pt modelId="{15549851-D75D-40D4-903C-B7F7F604098C}">
      <dgm:prSet custT="1"/>
      <dgm:spPr/>
      <dgm:t>
        <a:bodyPr/>
        <a:lstStyle/>
        <a:p>
          <a:pPr rtl="0"/>
          <a:r>
            <a:rPr lang="es-ES_tradnl" sz="1400" b="1" dirty="0" smtClean="0"/>
            <a:t>Concepto: </a:t>
          </a:r>
          <a:r>
            <a:rPr lang="es-ES" sz="1400" dirty="0" smtClean="0"/>
            <a:t> Entidades que se consideren personas morales para fines impositivos en su lugar de residencia o que se consideren transparentes en los mismos o cualquier otra figura jurídica creada o constituida de acuerdo al derecho extranjero, cuyos ingresos estén sujetos a un régimen fiscal preferentes.</a:t>
          </a:r>
          <a:endParaRPr lang="es-MX" sz="1400" dirty="0"/>
        </a:p>
      </dgm:t>
    </dgm:pt>
    <dgm:pt modelId="{623DEB72-15DA-4F6A-9B2E-7E8B967F581A}" type="parTrans" cxnId="{4E3E2B95-E5E2-442C-80BB-82FBF03DA5FE}">
      <dgm:prSet/>
      <dgm:spPr/>
      <dgm:t>
        <a:bodyPr/>
        <a:lstStyle/>
        <a:p>
          <a:endParaRPr lang="es-MX"/>
        </a:p>
      </dgm:t>
    </dgm:pt>
    <dgm:pt modelId="{C53A9443-E463-441E-8D08-60CC6568E5A4}" type="sibTrans" cxnId="{4E3E2B95-E5E2-442C-80BB-82FBF03DA5FE}">
      <dgm:prSet/>
      <dgm:spPr/>
      <dgm:t>
        <a:bodyPr/>
        <a:lstStyle/>
        <a:p>
          <a:endParaRPr lang="es-MX"/>
        </a:p>
      </dgm:t>
    </dgm:pt>
    <dgm:pt modelId="{E994E588-8F92-4A2C-8934-1D31426A12E3}">
      <dgm:prSet custT="1"/>
      <dgm:spPr/>
      <dgm:t>
        <a:bodyPr/>
        <a:lstStyle/>
        <a:p>
          <a:pPr rtl="0"/>
          <a:r>
            <a:rPr lang="es-ES_tradnl" sz="1200" b="1" dirty="0" smtClean="0"/>
            <a:t>Impuesto:</a:t>
          </a:r>
          <a:r>
            <a:rPr lang="es-ES_tradnl" sz="1200" dirty="0" smtClean="0"/>
            <a:t> </a:t>
          </a:r>
          <a:r>
            <a:rPr lang="es-ES" sz="1200" dirty="0" smtClean="0"/>
            <a:t>Estarán sujetos a una retención a la tasa del 40% sobre dichos ingresos, sin deducción alguna, en lugar de lo previsto en las demás disposiciones del presente Título.</a:t>
          </a:r>
          <a:endParaRPr lang="es-MX" sz="1200" dirty="0"/>
        </a:p>
      </dgm:t>
    </dgm:pt>
    <dgm:pt modelId="{B7C23A22-D934-444A-9EAD-0E4D27B3F9AE}" type="parTrans" cxnId="{60AD2DC2-C6DD-4A6B-AFDE-70038D1441BF}">
      <dgm:prSet/>
      <dgm:spPr/>
      <dgm:t>
        <a:bodyPr/>
        <a:lstStyle/>
        <a:p>
          <a:endParaRPr lang="es-MX"/>
        </a:p>
      </dgm:t>
    </dgm:pt>
    <dgm:pt modelId="{95AB361F-0203-4F46-9666-E38E3146F5E3}" type="sibTrans" cxnId="{60AD2DC2-C6DD-4A6B-AFDE-70038D1441BF}">
      <dgm:prSet/>
      <dgm:spPr/>
      <dgm:t>
        <a:bodyPr/>
        <a:lstStyle/>
        <a:p>
          <a:endParaRPr lang="es-MX"/>
        </a:p>
      </dgm:t>
    </dgm:pt>
    <dgm:pt modelId="{40C1A29D-02DF-4D44-8488-23C6F36E7BF3}">
      <dgm:prSet custT="1"/>
      <dgm:spPr/>
      <dgm:t>
        <a:bodyPr/>
        <a:lstStyle/>
        <a:p>
          <a:pPr rtl="0"/>
          <a:r>
            <a:rPr lang="es-MX" sz="1200" b="1" dirty="0" smtClean="0"/>
            <a:t>Limitantes:</a:t>
          </a:r>
          <a:r>
            <a:rPr lang="es-MX" sz="1200" dirty="0" smtClean="0"/>
            <a:t> No será aplicable a los ingresos por concepto de dividendos y ganancias distribuidas por personas morales o, intereses pagados a bancos extranjeros y a los intereses pagados a residentes en el extranjero, que se deriven de la colocación de títulos a que se refiere el artículo 8 de esta ley, así como los títulos colocados en el extranjero, previstos en el artículo 166 de la misma ley, en cuyo caso estarán a lo dispuesto por los artículos 10, 77 y 166 fracciones I y II y último párrafo de este último precepto, según corresponda, siempre que se cumpla con los requisitos previstos en dichas disposiciones.</a:t>
          </a:r>
          <a:endParaRPr lang="es-MX" sz="1200" dirty="0"/>
        </a:p>
      </dgm:t>
    </dgm:pt>
    <dgm:pt modelId="{6826D1BF-64A1-458E-A0E9-7A0F44B3DB07}" type="parTrans" cxnId="{943589ED-EBDD-465D-848F-938E043DAAA5}">
      <dgm:prSet/>
      <dgm:spPr/>
      <dgm:t>
        <a:bodyPr/>
        <a:lstStyle/>
        <a:p>
          <a:endParaRPr lang="es-MX"/>
        </a:p>
      </dgm:t>
    </dgm:pt>
    <dgm:pt modelId="{276D97A4-7573-4DBB-A698-BADE83475A02}" type="sibTrans" cxnId="{943589ED-EBDD-465D-848F-938E043DAAA5}">
      <dgm:prSet/>
      <dgm:spPr/>
      <dgm:t>
        <a:bodyPr/>
        <a:lstStyle/>
        <a:p>
          <a:endParaRPr lang="es-MX"/>
        </a:p>
      </dgm:t>
    </dgm:pt>
    <dgm:pt modelId="{53BC97F2-F440-4813-855D-14A1383979A9}" type="pres">
      <dgm:prSet presAssocID="{F20A1F35-E080-4055-B649-0E35DF0D50D6}" presName="linear" presStyleCnt="0">
        <dgm:presLayoutVars>
          <dgm:dir/>
          <dgm:animLvl val="lvl"/>
          <dgm:resizeHandles val="exact"/>
        </dgm:presLayoutVars>
      </dgm:prSet>
      <dgm:spPr/>
    </dgm:pt>
    <dgm:pt modelId="{02D6A5AD-8506-4B5C-9D11-A9AD1013284C}" type="pres">
      <dgm:prSet presAssocID="{15549851-D75D-40D4-903C-B7F7F604098C}" presName="parentLin" presStyleCnt="0"/>
      <dgm:spPr/>
    </dgm:pt>
    <dgm:pt modelId="{D556B07E-D0AF-476B-A277-5082CF011102}" type="pres">
      <dgm:prSet presAssocID="{15549851-D75D-40D4-903C-B7F7F604098C}" presName="parentLeftMargin" presStyleLbl="node1" presStyleIdx="0" presStyleCnt="3"/>
      <dgm:spPr/>
    </dgm:pt>
    <dgm:pt modelId="{D084E173-59EF-4D92-8E31-69089A6A9B5F}" type="pres">
      <dgm:prSet presAssocID="{15549851-D75D-40D4-903C-B7F7F604098C}" presName="parentText" presStyleLbl="node1" presStyleIdx="0" presStyleCnt="3" custScaleY="139707">
        <dgm:presLayoutVars>
          <dgm:chMax val="0"/>
          <dgm:bulletEnabled val="1"/>
        </dgm:presLayoutVars>
      </dgm:prSet>
      <dgm:spPr/>
    </dgm:pt>
    <dgm:pt modelId="{CB270529-64E1-47F9-A14C-36FD117251E0}" type="pres">
      <dgm:prSet presAssocID="{15549851-D75D-40D4-903C-B7F7F604098C}" presName="negativeSpace" presStyleCnt="0"/>
      <dgm:spPr/>
    </dgm:pt>
    <dgm:pt modelId="{6A434C7C-59F3-4555-8E47-5F421261B766}" type="pres">
      <dgm:prSet presAssocID="{15549851-D75D-40D4-903C-B7F7F604098C}" presName="childText" presStyleLbl="conFgAcc1" presStyleIdx="0" presStyleCnt="3">
        <dgm:presLayoutVars>
          <dgm:bulletEnabled val="1"/>
        </dgm:presLayoutVars>
      </dgm:prSet>
      <dgm:spPr/>
    </dgm:pt>
    <dgm:pt modelId="{0D48C639-99F7-4356-BC0B-8155EE33D7DC}" type="pres">
      <dgm:prSet presAssocID="{C53A9443-E463-441E-8D08-60CC6568E5A4}" presName="spaceBetweenRectangles" presStyleCnt="0"/>
      <dgm:spPr/>
    </dgm:pt>
    <dgm:pt modelId="{F9F9F468-13F3-486A-BE9E-A7F2AA8F724D}" type="pres">
      <dgm:prSet presAssocID="{E994E588-8F92-4A2C-8934-1D31426A12E3}" presName="parentLin" presStyleCnt="0"/>
      <dgm:spPr/>
    </dgm:pt>
    <dgm:pt modelId="{A1357D3A-6A34-4CF5-8B87-9AE7C026A018}" type="pres">
      <dgm:prSet presAssocID="{E994E588-8F92-4A2C-8934-1D31426A12E3}" presName="parentLeftMargin" presStyleLbl="node1" presStyleIdx="0" presStyleCnt="3"/>
      <dgm:spPr/>
    </dgm:pt>
    <dgm:pt modelId="{048764D4-0025-4BDF-8DCB-826B12EF98F0}" type="pres">
      <dgm:prSet presAssocID="{E994E588-8F92-4A2C-8934-1D31426A12E3}" presName="parentText" presStyleLbl="node1" presStyleIdx="1" presStyleCnt="3">
        <dgm:presLayoutVars>
          <dgm:chMax val="0"/>
          <dgm:bulletEnabled val="1"/>
        </dgm:presLayoutVars>
      </dgm:prSet>
      <dgm:spPr/>
    </dgm:pt>
    <dgm:pt modelId="{3B6631D3-5A21-46F5-A4EC-54AE5C42FD2E}" type="pres">
      <dgm:prSet presAssocID="{E994E588-8F92-4A2C-8934-1D31426A12E3}" presName="negativeSpace" presStyleCnt="0"/>
      <dgm:spPr/>
    </dgm:pt>
    <dgm:pt modelId="{41822F31-6977-4A4C-8A2F-860FCD839B78}" type="pres">
      <dgm:prSet presAssocID="{E994E588-8F92-4A2C-8934-1D31426A12E3}" presName="childText" presStyleLbl="conFgAcc1" presStyleIdx="1" presStyleCnt="3">
        <dgm:presLayoutVars>
          <dgm:bulletEnabled val="1"/>
        </dgm:presLayoutVars>
      </dgm:prSet>
      <dgm:spPr/>
    </dgm:pt>
    <dgm:pt modelId="{C8873C3E-B006-425E-8D1D-3C89735B77F1}" type="pres">
      <dgm:prSet presAssocID="{95AB361F-0203-4F46-9666-E38E3146F5E3}" presName="spaceBetweenRectangles" presStyleCnt="0"/>
      <dgm:spPr/>
    </dgm:pt>
    <dgm:pt modelId="{C142BDC0-5C99-4A4A-81E1-38103CF0C5DF}" type="pres">
      <dgm:prSet presAssocID="{40C1A29D-02DF-4D44-8488-23C6F36E7BF3}" presName="parentLin" presStyleCnt="0"/>
      <dgm:spPr/>
    </dgm:pt>
    <dgm:pt modelId="{0765FDA1-A8FE-47CD-9BF7-2CB45EA567C8}" type="pres">
      <dgm:prSet presAssocID="{40C1A29D-02DF-4D44-8488-23C6F36E7BF3}" presName="parentLeftMargin" presStyleLbl="node1" presStyleIdx="1" presStyleCnt="3"/>
      <dgm:spPr/>
    </dgm:pt>
    <dgm:pt modelId="{05E101D8-C606-46D4-96E9-67282345C0BC}" type="pres">
      <dgm:prSet presAssocID="{40C1A29D-02DF-4D44-8488-23C6F36E7BF3}" presName="parentText" presStyleLbl="node1" presStyleIdx="2" presStyleCnt="3" custScaleY="181592">
        <dgm:presLayoutVars>
          <dgm:chMax val="0"/>
          <dgm:bulletEnabled val="1"/>
        </dgm:presLayoutVars>
      </dgm:prSet>
      <dgm:spPr/>
    </dgm:pt>
    <dgm:pt modelId="{A2A9A9CC-A5A6-4C3E-AAD2-0F658295E1B5}" type="pres">
      <dgm:prSet presAssocID="{40C1A29D-02DF-4D44-8488-23C6F36E7BF3}" presName="negativeSpace" presStyleCnt="0"/>
      <dgm:spPr/>
    </dgm:pt>
    <dgm:pt modelId="{D7B98290-4933-461D-B082-D7E1A66C6D19}" type="pres">
      <dgm:prSet presAssocID="{40C1A29D-02DF-4D44-8488-23C6F36E7BF3}" presName="childText" presStyleLbl="conFgAcc1" presStyleIdx="2" presStyleCnt="3">
        <dgm:presLayoutVars>
          <dgm:bulletEnabled val="1"/>
        </dgm:presLayoutVars>
      </dgm:prSet>
      <dgm:spPr/>
    </dgm:pt>
  </dgm:ptLst>
  <dgm:cxnLst>
    <dgm:cxn modelId="{943589ED-EBDD-465D-848F-938E043DAAA5}" srcId="{F20A1F35-E080-4055-B649-0E35DF0D50D6}" destId="{40C1A29D-02DF-4D44-8488-23C6F36E7BF3}" srcOrd="2" destOrd="0" parTransId="{6826D1BF-64A1-458E-A0E9-7A0F44B3DB07}" sibTransId="{276D97A4-7573-4DBB-A698-BADE83475A02}"/>
    <dgm:cxn modelId="{4A5CCBC9-9546-4E84-B63C-6835C509D0DF}" type="presOf" srcId="{15549851-D75D-40D4-903C-B7F7F604098C}" destId="{D556B07E-D0AF-476B-A277-5082CF011102}" srcOrd="0" destOrd="0" presId="urn:microsoft.com/office/officeart/2005/8/layout/list1"/>
    <dgm:cxn modelId="{1BE5BB3D-AD56-4124-A60B-A71ED8789624}" type="presOf" srcId="{E994E588-8F92-4A2C-8934-1D31426A12E3}" destId="{048764D4-0025-4BDF-8DCB-826B12EF98F0}" srcOrd="1" destOrd="0" presId="urn:microsoft.com/office/officeart/2005/8/layout/list1"/>
    <dgm:cxn modelId="{9AE2BEED-8868-4A5A-9986-1CAE9A957AA2}" type="presOf" srcId="{E994E588-8F92-4A2C-8934-1D31426A12E3}" destId="{A1357D3A-6A34-4CF5-8B87-9AE7C026A018}" srcOrd="0" destOrd="0" presId="urn:microsoft.com/office/officeart/2005/8/layout/list1"/>
    <dgm:cxn modelId="{60AD2DC2-C6DD-4A6B-AFDE-70038D1441BF}" srcId="{F20A1F35-E080-4055-B649-0E35DF0D50D6}" destId="{E994E588-8F92-4A2C-8934-1D31426A12E3}" srcOrd="1" destOrd="0" parTransId="{B7C23A22-D934-444A-9EAD-0E4D27B3F9AE}" sibTransId="{95AB361F-0203-4F46-9666-E38E3146F5E3}"/>
    <dgm:cxn modelId="{4E3E2B95-E5E2-442C-80BB-82FBF03DA5FE}" srcId="{F20A1F35-E080-4055-B649-0E35DF0D50D6}" destId="{15549851-D75D-40D4-903C-B7F7F604098C}" srcOrd="0" destOrd="0" parTransId="{623DEB72-15DA-4F6A-9B2E-7E8B967F581A}" sibTransId="{C53A9443-E463-441E-8D08-60CC6568E5A4}"/>
    <dgm:cxn modelId="{6FC1D7E5-4850-46B2-AD7D-1D311FF17572}" type="presOf" srcId="{40C1A29D-02DF-4D44-8488-23C6F36E7BF3}" destId="{0765FDA1-A8FE-47CD-9BF7-2CB45EA567C8}" srcOrd="0" destOrd="0" presId="urn:microsoft.com/office/officeart/2005/8/layout/list1"/>
    <dgm:cxn modelId="{795F7535-BF64-4D54-817A-6B2D6C22E87A}" type="presOf" srcId="{F20A1F35-E080-4055-B649-0E35DF0D50D6}" destId="{53BC97F2-F440-4813-855D-14A1383979A9}" srcOrd="0" destOrd="0" presId="urn:microsoft.com/office/officeart/2005/8/layout/list1"/>
    <dgm:cxn modelId="{D7E7FDBF-D472-432D-A9BE-C6D86E3FEA38}" type="presOf" srcId="{15549851-D75D-40D4-903C-B7F7F604098C}" destId="{D084E173-59EF-4D92-8E31-69089A6A9B5F}" srcOrd="1" destOrd="0" presId="urn:microsoft.com/office/officeart/2005/8/layout/list1"/>
    <dgm:cxn modelId="{D4729422-6911-43AB-AE88-F16003E176CE}" type="presOf" srcId="{40C1A29D-02DF-4D44-8488-23C6F36E7BF3}" destId="{05E101D8-C606-46D4-96E9-67282345C0BC}" srcOrd="1" destOrd="0" presId="urn:microsoft.com/office/officeart/2005/8/layout/list1"/>
    <dgm:cxn modelId="{DCBA1B07-79B1-4274-8868-C030BE22FCDC}" type="presParOf" srcId="{53BC97F2-F440-4813-855D-14A1383979A9}" destId="{02D6A5AD-8506-4B5C-9D11-A9AD1013284C}" srcOrd="0" destOrd="0" presId="urn:microsoft.com/office/officeart/2005/8/layout/list1"/>
    <dgm:cxn modelId="{17D4DFA8-55DA-4B05-B896-CCBA8E61A23F}" type="presParOf" srcId="{02D6A5AD-8506-4B5C-9D11-A9AD1013284C}" destId="{D556B07E-D0AF-476B-A277-5082CF011102}" srcOrd="0" destOrd="0" presId="urn:microsoft.com/office/officeart/2005/8/layout/list1"/>
    <dgm:cxn modelId="{CA74FAA2-EEB2-4BA9-A15C-DEA7A4EE70B1}" type="presParOf" srcId="{02D6A5AD-8506-4B5C-9D11-A9AD1013284C}" destId="{D084E173-59EF-4D92-8E31-69089A6A9B5F}" srcOrd="1" destOrd="0" presId="urn:microsoft.com/office/officeart/2005/8/layout/list1"/>
    <dgm:cxn modelId="{5F29FE8C-F23D-4486-A6D4-C27574F5AFD5}" type="presParOf" srcId="{53BC97F2-F440-4813-855D-14A1383979A9}" destId="{CB270529-64E1-47F9-A14C-36FD117251E0}" srcOrd="1" destOrd="0" presId="urn:microsoft.com/office/officeart/2005/8/layout/list1"/>
    <dgm:cxn modelId="{1314B4D5-5F0A-420F-A0C2-B3889FF0DD73}" type="presParOf" srcId="{53BC97F2-F440-4813-855D-14A1383979A9}" destId="{6A434C7C-59F3-4555-8E47-5F421261B766}" srcOrd="2" destOrd="0" presId="urn:microsoft.com/office/officeart/2005/8/layout/list1"/>
    <dgm:cxn modelId="{DE25D567-DAB0-4F84-B7C0-8933D28FC21D}" type="presParOf" srcId="{53BC97F2-F440-4813-855D-14A1383979A9}" destId="{0D48C639-99F7-4356-BC0B-8155EE33D7DC}" srcOrd="3" destOrd="0" presId="urn:microsoft.com/office/officeart/2005/8/layout/list1"/>
    <dgm:cxn modelId="{09138A95-34A2-4225-953C-8B1D38C2146F}" type="presParOf" srcId="{53BC97F2-F440-4813-855D-14A1383979A9}" destId="{F9F9F468-13F3-486A-BE9E-A7F2AA8F724D}" srcOrd="4" destOrd="0" presId="urn:microsoft.com/office/officeart/2005/8/layout/list1"/>
    <dgm:cxn modelId="{DA39F40E-468D-4A54-81B3-43B3EAED9730}" type="presParOf" srcId="{F9F9F468-13F3-486A-BE9E-A7F2AA8F724D}" destId="{A1357D3A-6A34-4CF5-8B87-9AE7C026A018}" srcOrd="0" destOrd="0" presId="urn:microsoft.com/office/officeart/2005/8/layout/list1"/>
    <dgm:cxn modelId="{EF4EF8DC-10C8-446C-A953-28225459A4AF}" type="presParOf" srcId="{F9F9F468-13F3-486A-BE9E-A7F2AA8F724D}" destId="{048764D4-0025-4BDF-8DCB-826B12EF98F0}" srcOrd="1" destOrd="0" presId="urn:microsoft.com/office/officeart/2005/8/layout/list1"/>
    <dgm:cxn modelId="{F3F66449-52AA-401A-94F7-F98B1B5B8A40}" type="presParOf" srcId="{53BC97F2-F440-4813-855D-14A1383979A9}" destId="{3B6631D3-5A21-46F5-A4EC-54AE5C42FD2E}" srcOrd="5" destOrd="0" presId="urn:microsoft.com/office/officeart/2005/8/layout/list1"/>
    <dgm:cxn modelId="{0A72149D-ABFF-4614-AFE0-522D08A8E672}" type="presParOf" srcId="{53BC97F2-F440-4813-855D-14A1383979A9}" destId="{41822F31-6977-4A4C-8A2F-860FCD839B78}" srcOrd="6" destOrd="0" presId="urn:microsoft.com/office/officeart/2005/8/layout/list1"/>
    <dgm:cxn modelId="{5A761EDF-E8BD-454F-8DFA-749E368F3B23}" type="presParOf" srcId="{53BC97F2-F440-4813-855D-14A1383979A9}" destId="{C8873C3E-B006-425E-8D1D-3C89735B77F1}" srcOrd="7" destOrd="0" presId="urn:microsoft.com/office/officeart/2005/8/layout/list1"/>
    <dgm:cxn modelId="{3DCF8E08-D0E2-4606-8CA0-AC0D3486E5C0}" type="presParOf" srcId="{53BC97F2-F440-4813-855D-14A1383979A9}" destId="{C142BDC0-5C99-4A4A-81E1-38103CF0C5DF}" srcOrd="8" destOrd="0" presId="urn:microsoft.com/office/officeart/2005/8/layout/list1"/>
    <dgm:cxn modelId="{626B6C91-471D-4FA0-B12C-F1EF21923919}" type="presParOf" srcId="{C142BDC0-5C99-4A4A-81E1-38103CF0C5DF}" destId="{0765FDA1-A8FE-47CD-9BF7-2CB45EA567C8}" srcOrd="0" destOrd="0" presId="urn:microsoft.com/office/officeart/2005/8/layout/list1"/>
    <dgm:cxn modelId="{8DD1ACC4-EC3A-4FDC-B79D-1559085C56A6}" type="presParOf" srcId="{C142BDC0-5C99-4A4A-81E1-38103CF0C5DF}" destId="{05E101D8-C606-46D4-96E9-67282345C0BC}" srcOrd="1" destOrd="0" presId="urn:microsoft.com/office/officeart/2005/8/layout/list1"/>
    <dgm:cxn modelId="{57718086-DBBC-44F7-A706-33749B5C3BA3}" type="presParOf" srcId="{53BC97F2-F440-4813-855D-14A1383979A9}" destId="{A2A9A9CC-A5A6-4C3E-AAD2-0F658295E1B5}" srcOrd="9" destOrd="0" presId="urn:microsoft.com/office/officeart/2005/8/layout/list1"/>
    <dgm:cxn modelId="{CB79BDFC-BBBD-40DE-B43E-8AD18DC563AD}" type="presParOf" srcId="{53BC97F2-F440-4813-855D-14A1383979A9}" destId="{D7B98290-4933-461D-B082-D7E1A66C6D1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6FA7C4B-20AF-4B83-AD55-698413E3C2DB}" type="doc">
      <dgm:prSet loTypeId="urn:microsoft.com/office/officeart/2005/8/layout/cycle4" loCatId="relationship" qsTypeId="urn:microsoft.com/office/officeart/2005/8/quickstyle/simple1" qsCatId="simple" csTypeId="urn:microsoft.com/office/officeart/2005/8/colors/colorful3" csCatId="colorful" phldr="1"/>
      <dgm:spPr/>
      <dgm:t>
        <a:bodyPr/>
        <a:lstStyle/>
        <a:p>
          <a:endParaRPr lang="es-MX"/>
        </a:p>
      </dgm:t>
    </dgm:pt>
    <dgm:pt modelId="{9041E814-8BB3-4CF5-AE90-5DADB32927A1}">
      <dgm:prSet custT="1"/>
      <dgm:spPr/>
      <dgm:t>
        <a:bodyPr/>
        <a:lstStyle/>
        <a:p>
          <a:pPr algn="r" rtl="0"/>
          <a:r>
            <a:rPr lang="es-ES_tradnl" sz="900" b="1" dirty="0" smtClean="0"/>
            <a:t>Concepto:</a:t>
          </a:r>
          <a:r>
            <a:rPr lang="es-ES_tradnl" sz="900" dirty="0" smtClean="0"/>
            <a:t> </a:t>
          </a:r>
          <a:r>
            <a:rPr lang="es-ES" sz="900" dirty="0" smtClean="0"/>
            <a:t> El importe de las deudas perdonadas por el acreedor o pagadas por otra persona. Los obtenidos por otorgar el derecho a participar en un negocio, inversión o cualquier pago para celebrar o participar en actos jurídicos de cualquier naturaleza. Los que se deriven de las indemnizaciones por perjuicios y los ingresos derivados de cláusulas penales o convencionales. Los que deriven de la enajenación del crédito comercial.</a:t>
          </a:r>
          <a:endParaRPr lang="es-MX" sz="900" dirty="0"/>
        </a:p>
      </dgm:t>
    </dgm:pt>
    <dgm:pt modelId="{8D839096-B433-4028-98EA-0016134130AC}" type="parTrans" cxnId="{5F8B503D-F4CF-4EFA-8823-C7F051EF49AD}">
      <dgm:prSet/>
      <dgm:spPr/>
      <dgm:t>
        <a:bodyPr/>
        <a:lstStyle/>
        <a:p>
          <a:endParaRPr lang="es-MX"/>
        </a:p>
      </dgm:t>
    </dgm:pt>
    <dgm:pt modelId="{5CCBE4CA-FBBA-49CF-ADB5-8403869B7B76}" type="sibTrans" cxnId="{5F8B503D-F4CF-4EFA-8823-C7F051EF49AD}">
      <dgm:prSet/>
      <dgm:spPr/>
      <dgm:t>
        <a:bodyPr/>
        <a:lstStyle/>
        <a:p>
          <a:endParaRPr lang="es-MX"/>
        </a:p>
      </dgm:t>
    </dgm:pt>
    <dgm:pt modelId="{DE952688-A9CD-4D69-8EF5-D257D5B8BBD7}">
      <dgm:prSet custT="1"/>
      <dgm:spPr/>
      <dgm:t>
        <a:bodyPr/>
        <a:lstStyle/>
        <a:p>
          <a:pPr algn="l" rtl="0"/>
          <a:r>
            <a:rPr lang="es-ES_tradnl" sz="1000" b="1" dirty="0" smtClean="0"/>
            <a:t>Impuesto:</a:t>
          </a:r>
          <a:r>
            <a:rPr lang="es-ES_tradnl" sz="1000" dirty="0" smtClean="0"/>
            <a:t> </a:t>
          </a:r>
          <a:r>
            <a:rPr lang="es-MX" sz="1000" dirty="0" smtClean="0"/>
            <a:t>El impuesto a que se refiere el presente artículo se calculará aplicado sobre el ingreso, sin deducción alguna, la tasa máxima para aplicarse sobre el excedente del límite inferior que establece la tarifa contenida en el artículo 152 de esta ley. </a:t>
          </a:r>
          <a:endParaRPr lang="es-MX" sz="1000" dirty="0"/>
        </a:p>
      </dgm:t>
    </dgm:pt>
    <dgm:pt modelId="{C4F109E9-405D-4D1E-B2DF-1011840745F1}" type="parTrans" cxnId="{97D91DED-814E-4DFF-8446-91B72B9E9CFE}">
      <dgm:prSet/>
      <dgm:spPr/>
      <dgm:t>
        <a:bodyPr/>
        <a:lstStyle/>
        <a:p>
          <a:endParaRPr lang="es-MX"/>
        </a:p>
      </dgm:t>
    </dgm:pt>
    <dgm:pt modelId="{93FEC1D7-32CE-43EC-AE3B-43929EC01B54}" type="sibTrans" cxnId="{97D91DED-814E-4DFF-8446-91B72B9E9CFE}">
      <dgm:prSet/>
      <dgm:spPr/>
      <dgm:t>
        <a:bodyPr/>
        <a:lstStyle/>
        <a:p>
          <a:endParaRPr lang="es-MX"/>
        </a:p>
      </dgm:t>
    </dgm:pt>
    <dgm:pt modelId="{8F476529-F295-4A44-AF84-AF2436F0AFA1}">
      <dgm:prSet custT="1"/>
      <dgm:spPr/>
      <dgm:t>
        <a:bodyPr/>
        <a:lstStyle/>
        <a:p>
          <a:pPr algn="ctr" rtl="0"/>
          <a:endParaRPr lang="es-MX" sz="900" b="1" dirty="0" smtClean="0"/>
        </a:p>
        <a:p>
          <a:pPr algn="ctr" rtl="0"/>
          <a:endParaRPr lang="es-MX" sz="900" b="1" dirty="0" smtClean="0"/>
        </a:p>
        <a:p>
          <a:pPr algn="l" rtl="0"/>
          <a:r>
            <a:rPr lang="es-MX" sz="900" b="1" dirty="0" smtClean="0"/>
            <a:t>Bases del impuesto: </a:t>
          </a:r>
          <a:r>
            <a:rPr lang="es-MX" sz="900" dirty="0" smtClean="0"/>
            <a:t>En el caso de las deudas perdonadas, el impuesto se calculará sobre el monto total, tratándose de los ingresos por otorgar el derecho a participar en un negocio, el impuesto se calculará sobre el monto bruto de la contraprestación pactada y en el caso de los ingresos por actos jurídicos de cualquier naturaleza, se determinará sobre el monto bruto de las indemnizaciones o pagos derivados de cláusulas penales o convencionales. </a:t>
          </a:r>
          <a:endParaRPr lang="es-MX" sz="900" dirty="0"/>
        </a:p>
      </dgm:t>
    </dgm:pt>
    <dgm:pt modelId="{1F6B3B17-D8F5-4090-8CBE-455553967196}" type="parTrans" cxnId="{6C9CE293-D912-48EB-8AEE-58A2F9092EEA}">
      <dgm:prSet/>
      <dgm:spPr/>
      <dgm:t>
        <a:bodyPr/>
        <a:lstStyle/>
        <a:p>
          <a:endParaRPr lang="es-MX"/>
        </a:p>
      </dgm:t>
    </dgm:pt>
    <dgm:pt modelId="{51C3BDBC-F9D5-447C-BDF0-BA00A61886F8}" type="sibTrans" cxnId="{6C9CE293-D912-48EB-8AEE-58A2F9092EEA}">
      <dgm:prSet/>
      <dgm:spPr/>
      <dgm:t>
        <a:bodyPr/>
        <a:lstStyle/>
        <a:p>
          <a:endParaRPr lang="es-MX"/>
        </a:p>
      </dgm:t>
    </dgm:pt>
    <dgm:pt modelId="{C5A62107-B6D1-4352-9DA0-79270E27DDBB}">
      <dgm:prSet custT="1"/>
      <dgm:spPr/>
      <dgm:t>
        <a:bodyPr/>
        <a:lstStyle/>
        <a:p>
          <a:pPr algn="ctr" rtl="0"/>
          <a:endParaRPr lang="es-MX" sz="900" dirty="0" smtClean="0"/>
        </a:p>
        <a:p>
          <a:pPr algn="ctr" rtl="0"/>
          <a:endParaRPr lang="es-MX" sz="900" dirty="0" smtClean="0"/>
        </a:p>
        <a:p>
          <a:pPr algn="r" rtl="0"/>
          <a:r>
            <a:rPr lang="es-MX" sz="900" dirty="0" smtClean="0"/>
            <a:t>Cuando se trate de los ingresos indemnizaciones por perjuicios, el impuesto se calculará sobre el monto bruto de la contraprestación pactada. En los casos de enajenación del crédito comercial, el impuesto se calculará sobre la diferencia que exista entre el monto total de la contraprestación pactada y el valor que tengan los activos en la fecha en que se transfiera la propiedad, conforme al avalúo que se practique por persona autorizada por las autoridades fiscales, según sea el caso.</a:t>
          </a:r>
          <a:endParaRPr lang="es-MX" sz="900" dirty="0"/>
        </a:p>
      </dgm:t>
    </dgm:pt>
    <dgm:pt modelId="{204112B9-EBE1-4619-8955-A4B3634504F1}" type="parTrans" cxnId="{C6FC948E-59F9-4AE9-845B-904B41123195}">
      <dgm:prSet/>
      <dgm:spPr/>
    </dgm:pt>
    <dgm:pt modelId="{4C5EE47D-6EBD-4C33-9909-55BFB6518275}" type="sibTrans" cxnId="{C6FC948E-59F9-4AE9-845B-904B41123195}">
      <dgm:prSet/>
      <dgm:spPr/>
    </dgm:pt>
    <dgm:pt modelId="{87705C11-5F6E-4799-A348-7D1AF18E6464}" type="pres">
      <dgm:prSet presAssocID="{D6FA7C4B-20AF-4B83-AD55-698413E3C2DB}" presName="cycleMatrixDiagram" presStyleCnt="0">
        <dgm:presLayoutVars>
          <dgm:chMax val="1"/>
          <dgm:dir/>
          <dgm:animLvl val="lvl"/>
          <dgm:resizeHandles val="exact"/>
        </dgm:presLayoutVars>
      </dgm:prSet>
      <dgm:spPr/>
    </dgm:pt>
    <dgm:pt modelId="{9F55FC41-52B0-4087-A559-4E15EA9AE4CC}" type="pres">
      <dgm:prSet presAssocID="{D6FA7C4B-20AF-4B83-AD55-698413E3C2DB}" presName="children" presStyleCnt="0"/>
      <dgm:spPr/>
    </dgm:pt>
    <dgm:pt modelId="{03FEBBBC-8C87-40EC-977E-23C1ED50350E}" type="pres">
      <dgm:prSet presAssocID="{D6FA7C4B-20AF-4B83-AD55-698413E3C2DB}" presName="childPlaceholder" presStyleCnt="0"/>
      <dgm:spPr/>
    </dgm:pt>
    <dgm:pt modelId="{2EDB799F-D7E3-4C27-85F8-33AE8FA90158}" type="pres">
      <dgm:prSet presAssocID="{D6FA7C4B-20AF-4B83-AD55-698413E3C2DB}" presName="circle" presStyleCnt="0"/>
      <dgm:spPr/>
    </dgm:pt>
    <dgm:pt modelId="{BD02D751-6CDB-4B6F-80D5-1962F34CE48A}" type="pres">
      <dgm:prSet presAssocID="{D6FA7C4B-20AF-4B83-AD55-698413E3C2DB}" presName="quadrant1" presStyleLbl="node1" presStyleIdx="0" presStyleCnt="4">
        <dgm:presLayoutVars>
          <dgm:chMax val="1"/>
          <dgm:bulletEnabled val="1"/>
        </dgm:presLayoutVars>
      </dgm:prSet>
      <dgm:spPr/>
    </dgm:pt>
    <dgm:pt modelId="{37C10A84-6BB0-4A17-9170-2AF94D2FF856}" type="pres">
      <dgm:prSet presAssocID="{D6FA7C4B-20AF-4B83-AD55-698413E3C2DB}" presName="quadrant2" presStyleLbl="node1" presStyleIdx="1" presStyleCnt="4">
        <dgm:presLayoutVars>
          <dgm:chMax val="1"/>
          <dgm:bulletEnabled val="1"/>
        </dgm:presLayoutVars>
      </dgm:prSet>
      <dgm:spPr/>
    </dgm:pt>
    <dgm:pt modelId="{7D3F75A1-EEC4-4275-BF76-8E1F18AED264}" type="pres">
      <dgm:prSet presAssocID="{D6FA7C4B-20AF-4B83-AD55-698413E3C2DB}" presName="quadrant3" presStyleLbl="node1" presStyleIdx="2" presStyleCnt="4">
        <dgm:presLayoutVars>
          <dgm:chMax val="1"/>
          <dgm:bulletEnabled val="1"/>
        </dgm:presLayoutVars>
      </dgm:prSet>
      <dgm:spPr/>
      <dgm:t>
        <a:bodyPr/>
        <a:lstStyle/>
        <a:p>
          <a:endParaRPr lang="es-MX"/>
        </a:p>
      </dgm:t>
    </dgm:pt>
    <dgm:pt modelId="{EE1C2032-526A-4FE2-8A50-014E34BEEA58}" type="pres">
      <dgm:prSet presAssocID="{D6FA7C4B-20AF-4B83-AD55-698413E3C2DB}" presName="quadrant4" presStyleLbl="node1" presStyleIdx="3" presStyleCnt="4">
        <dgm:presLayoutVars>
          <dgm:chMax val="1"/>
          <dgm:bulletEnabled val="1"/>
        </dgm:presLayoutVars>
      </dgm:prSet>
      <dgm:spPr/>
    </dgm:pt>
    <dgm:pt modelId="{BED13E15-A15D-4717-9968-DCAD500CAE73}" type="pres">
      <dgm:prSet presAssocID="{D6FA7C4B-20AF-4B83-AD55-698413E3C2DB}" presName="quadrantPlaceholder" presStyleCnt="0"/>
      <dgm:spPr/>
    </dgm:pt>
    <dgm:pt modelId="{258BE48E-7C13-4C0B-B947-619C33A63586}" type="pres">
      <dgm:prSet presAssocID="{D6FA7C4B-20AF-4B83-AD55-698413E3C2DB}" presName="center1" presStyleLbl="fgShp" presStyleIdx="0" presStyleCnt="2" custScaleX="75714" custScaleY="62599"/>
      <dgm:spPr/>
    </dgm:pt>
    <dgm:pt modelId="{FD276BC0-CF75-42DE-B4F4-D5106835DCEC}" type="pres">
      <dgm:prSet presAssocID="{D6FA7C4B-20AF-4B83-AD55-698413E3C2DB}" presName="center2" presStyleLbl="fgShp" presStyleIdx="1" presStyleCnt="2" custScaleX="68269" custScaleY="74293" custLinFactNeighborX="-1362" custLinFactNeighborY="-30068"/>
      <dgm:spPr/>
    </dgm:pt>
  </dgm:ptLst>
  <dgm:cxnLst>
    <dgm:cxn modelId="{97D91DED-814E-4DFF-8446-91B72B9E9CFE}" srcId="{D6FA7C4B-20AF-4B83-AD55-698413E3C2DB}" destId="{DE952688-A9CD-4D69-8EF5-D257D5B8BBD7}" srcOrd="1" destOrd="0" parTransId="{C4F109E9-405D-4D1E-B2DF-1011840745F1}" sibTransId="{93FEC1D7-32CE-43EC-AE3B-43929EC01B54}"/>
    <dgm:cxn modelId="{C6FC948E-59F9-4AE9-845B-904B41123195}" srcId="{D6FA7C4B-20AF-4B83-AD55-698413E3C2DB}" destId="{C5A62107-B6D1-4352-9DA0-79270E27DDBB}" srcOrd="3" destOrd="0" parTransId="{204112B9-EBE1-4619-8955-A4B3634504F1}" sibTransId="{4C5EE47D-6EBD-4C33-9909-55BFB6518275}"/>
    <dgm:cxn modelId="{1977F0D0-B7C9-42C8-AB27-78B7026FCC39}" type="presOf" srcId="{C5A62107-B6D1-4352-9DA0-79270E27DDBB}" destId="{EE1C2032-526A-4FE2-8A50-014E34BEEA58}" srcOrd="0" destOrd="0" presId="urn:microsoft.com/office/officeart/2005/8/layout/cycle4"/>
    <dgm:cxn modelId="{A9A7BD4E-B87D-4FC7-933C-2084B1068AF3}" type="presOf" srcId="{8F476529-F295-4A44-AF84-AF2436F0AFA1}" destId="{7D3F75A1-EEC4-4275-BF76-8E1F18AED264}" srcOrd="0" destOrd="0" presId="urn:microsoft.com/office/officeart/2005/8/layout/cycle4"/>
    <dgm:cxn modelId="{7E2B182C-DD37-4DD7-8F4F-40384FFB3D44}" type="presOf" srcId="{9041E814-8BB3-4CF5-AE90-5DADB32927A1}" destId="{BD02D751-6CDB-4B6F-80D5-1962F34CE48A}" srcOrd="0" destOrd="0" presId="urn:microsoft.com/office/officeart/2005/8/layout/cycle4"/>
    <dgm:cxn modelId="{E343FB09-EC89-4CB1-B5F8-A486F7563FFB}" type="presOf" srcId="{D6FA7C4B-20AF-4B83-AD55-698413E3C2DB}" destId="{87705C11-5F6E-4799-A348-7D1AF18E6464}" srcOrd="0" destOrd="0" presId="urn:microsoft.com/office/officeart/2005/8/layout/cycle4"/>
    <dgm:cxn modelId="{5F8B503D-F4CF-4EFA-8823-C7F051EF49AD}" srcId="{D6FA7C4B-20AF-4B83-AD55-698413E3C2DB}" destId="{9041E814-8BB3-4CF5-AE90-5DADB32927A1}" srcOrd="0" destOrd="0" parTransId="{8D839096-B433-4028-98EA-0016134130AC}" sibTransId="{5CCBE4CA-FBBA-49CF-ADB5-8403869B7B76}"/>
    <dgm:cxn modelId="{2B5C489E-B551-413C-AFC9-B91EDEAA7EF3}" type="presOf" srcId="{DE952688-A9CD-4D69-8EF5-D257D5B8BBD7}" destId="{37C10A84-6BB0-4A17-9170-2AF94D2FF856}" srcOrd="0" destOrd="0" presId="urn:microsoft.com/office/officeart/2005/8/layout/cycle4"/>
    <dgm:cxn modelId="{6C9CE293-D912-48EB-8AEE-58A2F9092EEA}" srcId="{D6FA7C4B-20AF-4B83-AD55-698413E3C2DB}" destId="{8F476529-F295-4A44-AF84-AF2436F0AFA1}" srcOrd="2" destOrd="0" parTransId="{1F6B3B17-D8F5-4090-8CBE-455553967196}" sibTransId="{51C3BDBC-F9D5-447C-BDF0-BA00A61886F8}"/>
    <dgm:cxn modelId="{34851EA5-6F04-4C1A-8488-B30DB3BC780C}" type="presParOf" srcId="{87705C11-5F6E-4799-A348-7D1AF18E6464}" destId="{9F55FC41-52B0-4087-A559-4E15EA9AE4CC}" srcOrd="0" destOrd="0" presId="urn:microsoft.com/office/officeart/2005/8/layout/cycle4"/>
    <dgm:cxn modelId="{593F8C72-4E6A-403C-A72C-A45FB4A9E846}" type="presParOf" srcId="{9F55FC41-52B0-4087-A559-4E15EA9AE4CC}" destId="{03FEBBBC-8C87-40EC-977E-23C1ED50350E}" srcOrd="0" destOrd="0" presId="urn:microsoft.com/office/officeart/2005/8/layout/cycle4"/>
    <dgm:cxn modelId="{0BCC241A-2CC1-439B-A135-B0572E2ECE5D}" type="presParOf" srcId="{87705C11-5F6E-4799-A348-7D1AF18E6464}" destId="{2EDB799F-D7E3-4C27-85F8-33AE8FA90158}" srcOrd="1" destOrd="0" presId="urn:microsoft.com/office/officeart/2005/8/layout/cycle4"/>
    <dgm:cxn modelId="{5379B5FA-54B0-46C4-BC14-9DD6DAADF1C9}" type="presParOf" srcId="{2EDB799F-D7E3-4C27-85F8-33AE8FA90158}" destId="{BD02D751-6CDB-4B6F-80D5-1962F34CE48A}" srcOrd="0" destOrd="0" presId="urn:microsoft.com/office/officeart/2005/8/layout/cycle4"/>
    <dgm:cxn modelId="{EC6472F6-CC37-4004-AE47-7736B5A10460}" type="presParOf" srcId="{2EDB799F-D7E3-4C27-85F8-33AE8FA90158}" destId="{37C10A84-6BB0-4A17-9170-2AF94D2FF856}" srcOrd="1" destOrd="0" presId="urn:microsoft.com/office/officeart/2005/8/layout/cycle4"/>
    <dgm:cxn modelId="{78E08CB4-41FD-4716-B0D4-2A494755760D}" type="presParOf" srcId="{2EDB799F-D7E3-4C27-85F8-33AE8FA90158}" destId="{7D3F75A1-EEC4-4275-BF76-8E1F18AED264}" srcOrd="2" destOrd="0" presId="urn:microsoft.com/office/officeart/2005/8/layout/cycle4"/>
    <dgm:cxn modelId="{7AB85DE2-BEA4-4C43-A7B3-17DFA8911444}" type="presParOf" srcId="{2EDB799F-D7E3-4C27-85F8-33AE8FA90158}" destId="{EE1C2032-526A-4FE2-8A50-014E34BEEA58}" srcOrd="3" destOrd="0" presId="urn:microsoft.com/office/officeart/2005/8/layout/cycle4"/>
    <dgm:cxn modelId="{DDEEAF6F-41D4-48E7-A405-ABB1EE36450B}" type="presParOf" srcId="{2EDB799F-D7E3-4C27-85F8-33AE8FA90158}" destId="{BED13E15-A15D-4717-9968-DCAD500CAE73}" srcOrd="4" destOrd="0" presId="urn:microsoft.com/office/officeart/2005/8/layout/cycle4"/>
    <dgm:cxn modelId="{4A2B002C-9146-4D37-B68D-B79099A1AC12}" type="presParOf" srcId="{87705C11-5F6E-4799-A348-7D1AF18E6464}" destId="{258BE48E-7C13-4C0B-B947-619C33A63586}" srcOrd="2" destOrd="0" presId="urn:microsoft.com/office/officeart/2005/8/layout/cycle4"/>
    <dgm:cxn modelId="{E874F252-7320-458B-9B8E-C0FC3312F2C6}" type="presParOf" srcId="{87705C11-5F6E-4799-A348-7D1AF18E6464}" destId="{FD276BC0-CF75-42DE-B4F4-D5106835DCEC}"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3D7B7B-A3A3-4E7A-8F91-EB362A7589D5}" type="doc">
      <dgm:prSet loTypeId="urn:microsoft.com/office/officeart/2005/8/layout/target3" loCatId="relationship" qsTypeId="urn:microsoft.com/office/officeart/2005/8/quickstyle/simple1" qsCatId="simple" csTypeId="urn:microsoft.com/office/officeart/2005/8/colors/colorful3" csCatId="colorful" phldr="1"/>
      <dgm:spPr/>
      <dgm:t>
        <a:bodyPr/>
        <a:lstStyle/>
        <a:p>
          <a:endParaRPr lang="es-MX"/>
        </a:p>
      </dgm:t>
    </dgm:pt>
    <dgm:pt modelId="{32A8A540-2729-4763-84B4-1CDD1EF73A28}">
      <dgm:prSet/>
      <dgm:spPr/>
      <dgm:t>
        <a:bodyPr/>
        <a:lstStyle/>
        <a:p>
          <a:pPr rtl="0"/>
          <a:r>
            <a:rPr lang="es-ES_tradnl" b="1" smtClean="0"/>
            <a:t>Tipos:</a:t>
          </a:r>
          <a:r>
            <a:rPr lang="es-ES_tradnl" smtClean="0"/>
            <a:t> Ingresos por jubilaciones, pensiones, haberes de retiro, pensiones vitalicias, inclusive las provenientes de la subcuenta del seguro de retiro.</a:t>
          </a:r>
          <a:endParaRPr lang="es-MX"/>
        </a:p>
      </dgm:t>
    </dgm:pt>
    <dgm:pt modelId="{86FB624D-F198-4C6E-B7F7-12E051891228}" type="parTrans" cxnId="{27FBF92D-5905-489F-98F7-CF8E8C359DB0}">
      <dgm:prSet/>
      <dgm:spPr/>
      <dgm:t>
        <a:bodyPr/>
        <a:lstStyle/>
        <a:p>
          <a:endParaRPr lang="es-MX"/>
        </a:p>
      </dgm:t>
    </dgm:pt>
    <dgm:pt modelId="{9951F9F9-7DAE-4DB6-8676-45B13724A9A6}" type="sibTrans" cxnId="{27FBF92D-5905-489F-98F7-CF8E8C359DB0}">
      <dgm:prSet/>
      <dgm:spPr/>
      <dgm:t>
        <a:bodyPr/>
        <a:lstStyle/>
        <a:p>
          <a:endParaRPr lang="es-MX"/>
        </a:p>
      </dgm:t>
    </dgm:pt>
    <dgm:pt modelId="{E7B66C58-F421-4D15-9CFB-34E6D13109F9}">
      <dgm:prSet/>
      <dgm:spPr/>
      <dgm:t>
        <a:bodyPr/>
        <a:lstStyle/>
        <a:p>
          <a:pPr rtl="0"/>
          <a:r>
            <a:rPr lang="es-ES_tradnl" b="1" smtClean="0"/>
            <a:t>Fuente de riqueza: </a:t>
          </a:r>
          <a:r>
            <a:rPr lang="es-ES_tradnl" smtClean="0"/>
            <a:t>Cuando los pagos se efectúen  por residentes o establecimientos con establecimiento permanente en el país.</a:t>
          </a:r>
          <a:endParaRPr lang="es-MX"/>
        </a:p>
      </dgm:t>
    </dgm:pt>
    <dgm:pt modelId="{3A1031A5-91EE-434C-B681-12D27C72A2A8}" type="parTrans" cxnId="{57E24A44-5B1F-411C-8977-B3E9A10D2CE9}">
      <dgm:prSet/>
      <dgm:spPr/>
      <dgm:t>
        <a:bodyPr/>
        <a:lstStyle/>
        <a:p>
          <a:endParaRPr lang="es-MX"/>
        </a:p>
      </dgm:t>
    </dgm:pt>
    <dgm:pt modelId="{839ADFF3-D667-46CE-9840-326100DABF28}" type="sibTrans" cxnId="{57E24A44-5B1F-411C-8977-B3E9A10D2CE9}">
      <dgm:prSet/>
      <dgm:spPr/>
      <dgm:t>
        <a:bodyPr/>
        <a:lstStyle/>
        <a:p>
          <a:endParaRPr lang="es-MX"/>
        </a:p>
      </dgm:t>
    </dgm:pt>
    <dgm:pt modelId="{1301BEFF-3435-4EF7-B9C1-A665DE0F67C6}">
      <dgm:prSet/>
      <dgm:spPr/>
      <dgm:t>
        <a:bodyPr/>
        <a:lstStyle/>
        <a:p>
          <a:pPr rtl="0"/>
          <a:r>
            <a:rPr lang="es-ES_tradnl" b="1" smtClean="0"/>
            <a:t>Impuesto:</a:t>
          </a:r>
          <a:r>
            <a:rPr lang="es-ES_tradnl" smtClean="0"/>
            <a:t> Exento por los primeros $125,000.00 de ahí hasta $1 millón le aplica el 15% de retención. Por más de $1 millón de ingresos se le aplicará el 30% de impuesto.</a:t>
          </a:r>
          <a:endParaRPr lang="es-MX"/>
        </a:p>
      </dgm:t>
    </dgm:pt>
    <dgm:pt modelId="{6AA4E3E1-C567-4247-8C8C-D409F1D2B9D7}" type="parTrans" cxnId="{60BBA52A-C449-48FF-9CA9-82C20DC49CF9}">
      <dgm:prSet/>
      <dgm:spPr/>
      <dgm:t>
        <a:bodyPr/>
        <a:lstStyle/>
        <a:p>
          <a:endParaRPr lang="es-MX"/>
        </a:p>
      </dgm:t>
    </dgm:pt>
    <dgm:pt modelId="{3A4F278D-9033-4AFC-BC16-763C23B21A45}" type="sibTrans" cxnId="{60BBA52A-C449-48FF-9CA9-82C20DC49CF9}">
      <dgm:prSet/>
      <dgm:spPr/>
      <dgm:t>
        <a:bodyPr/>
        <a:lstStyle/>
        <a:p>
          <a:endParaRPr lang="es-MX"/>
        </a:p>
      </dgm:t>
    </dgm:pt>
    <dgm:pt modelId="{DD701F33-9CEC-4761-9E17-C52B489C5E89}">
      <dgm:prSet/>
      <dgm:spPr/>
      <dgm:t>
        <a:bodyPr/>
        <a:lstStyle/>
        <a:p>
          <a:pPr rtl="0"/>
          <a:r>
            <a:rPr lang="es-ES_tradnl" b="1" smtClean="0"/>
            <a:t>Entero del impuesto: </a:t>
          </a:r>
          <a:r>
            <a:rPr lang="es-ES_tradnl" smtClean="0"/>
            <a:t>La persona que efectúe los pagos también deberá efectuar la retención, si es residente en el país. Si no lo es, deberá presentarlo  dentro de los 15 días siguientes a la obtención del ingreso.</a:t>
          </a:r>
          <a:endParaRPr lang="es-MX"/>
        </a:p>
      </dgm:t>
    </dgm:pt>
    <dgm:pt modelId="{FC91147F-49A4-470C-BC69-6B9884266452}" type="parTrans" cxnId="{A3E37735-AACA-46BC-9A11-D7CB95F87351}">
      <dgm:prSet/>
      <dgm:spPr/>
      <dgm:t>
        <a:bodyPr/>
        <a:lstStyle/>
        <a:p>
          <a:endParaRPr lang="es-MX"/>
        </a:p>
      </dgm:t>
    </dgm:pt>
    <dgm:pt modelId="{A64A3FBE-46CC-42C2-8B17-1B114A9AC91F}" type="sibTrans" cxnId="{A3E37735-AACA-46BC-9A11-D7CB95F87351}">
      <dgm:prSet/>
      <dgm:spPr/>
      <dgm:t>
        <a:bodyPr/>
        <a:lstStyle/>
        <a:p>
          <a:endParaRPr lang="es-MX"/>
        </a:p>
      </dgm:t>
    </dgm:pt>
    <dgm:pt modelId="{D60CC138-9C9C-4848-B2BE-85359BD54490}" type="pres">
      <dgm:prSet presAssocID="{043D7B7B-A3A3-4E7A-8F91-EB362A7589D5}" presName="Name0" presStyleCnt="0">
        <dgm:presLayoutVars>
          <dgm:chMax val="7"/>
          <dgm:dir/>
          <dgm:animLvl val="lvl"/>
          <dgm:resizeHandles val="exact"/>
        </dgm:presLayoutVars>
      </dgm:prSet>
      <dgm:spPr/>
      <dgm:t>
        <a:bodyPr/>
        <a:lstStyle/>
        <a:p>
          <a:endParaRPr lang="es-MX"/>
        </a:p>
      </dgm:t>
    </dgm:pt>
    <dgm:pt modelId="{5BD9FD17-214F-43CC-AFD4-3BACF4686BD7}" type="pres">
      <dgm:prSet presAssocID="{32A8A540-2729-4763-84B4-1CDD1EF73A28}" presName="circle1" presStyleLbl="node1" presStyleIdx="0" presStyleCnt="4"/>
      <dgm:spPr/>
    </dgm:pt>
    <dgm:pt modelId="{16587F73-0273-4764-AF19-7F1E9EFD7C35}" type="pres">
      <dgm:prSet presAssocID="{32A8A540-2729-4763-84B4-1CDD1EF73A28}" presName="space" presStyleCnt="0"/>
      <dgm:spPr/>
    </dgm:pt>
    <dgm:pt modelId="{5223A982-94C0-45B8-B490-A8AEB96696D5}" type="pres">
      <dgm:prSet presAssocID="{32A8A540-2729-4763-84B4-1CDD1EF73A28}" presName="rect1" presStyleLbl="alignAcc1" presStyleIdx="0" presStyleCnt="4"/>
      <dgm:spPr/>
      <dgm:t>
        <a:bodyPr/>
        <a:lstStyle/>
        <a:p>
          <a:endParaRPr lang="es-MX"/>
        </a:p>
      </dgm:t>
    </dgm:pt>
    <dgm:pt modelId="{7F7F8069-5A6B-499D-B79A-7BBE478247E7}" type="pres">
      <dgm:prSet presAssocID="{E7B66C58-F421-4D15-9CFB-34E6D13109F9}" presName="vertSpace2" presStyleLbl="node1" presStyleIdx="0" presStyleCnt="4"/>
      <dgm:spPr/>
    </dgm:pt>
    <dgm:pt modelId="{05CC9C31-B477-4B76-BD6A-2A118C764281}" type="pres">
      <dgm:prSet presAssocID="{E7B66C58-F421-4D15-9CFB-34E6D13109F9}" presName="circle2" presStyleLbl="node1" presStyleIdx="1" presStyleCnt="4"/>
      <dgm:spPr/>
    </dgm:pt>
    <dgm:pt modelId="{0DB6759D-5FAC-48EF-BF51-18853DCCEA5B}" type="pres">
      <dgm:prSet presAssocID="{E7B66C58-F421-4D15-9CFB-34E6D13109F9}" presName="rect2" presStyleLbl="alignAcc1" presStyleIdx="1" presStyleCnt="4"/>
      <dgm:spPr/>
      <dgm:t>
        <a:bodyPr/>
        <a:lstStyle/>
        <a:p>
          <a:endParaRPr lang="es-MX"/>
        </a:p>
      </dgm:t>
    </dgm:pt>
    <dgm:pt modelId="{D19D6121-5B92-4279-A892-A6E104EB04C2}" type="pres">
      <dgm:prSet presAssocID="{1301BEFF-3435-4EF7-B9C1-A665DE0F67C6}" presName="vertSpace3" presStyleLbl="node1" presStyleIdx="1" presStyleCnt="4"/>
      <dgm:spPr/>
    </dgm:pt>
    <dgm:pt modelId="{7B320C97-01EA-4782-BBA2-321810D76A2C}" type="pres">
      <dgm:prSet presAssocID="{1301BEFF-3435-4EF7-B9C1-A665DE0F67C6}" presName="circle3" presStyleLbl="node1" presStyleIdx="2" presStyleCnt="4"/>
      <dgm:spPr/>
    </dgm:pt>
    <dgm:pt modelId="{421EBC05-9239-4D96-9C78-7A6E6B798180}" type="pres">
      <dgm:prSet presAssocID="{1301BEFF-3435-4EF7-B9C1-A665DE0F67C6}" presName="rect3" presStyleLbl="alignAcc1" presStyleIdx="2" presStyleCnt="4"/>
      <dgm:spPr/>
      <dgm:t>
        <a:bodyPr/>
        <a:lstStyle/>
        <a:p>
          <a:endParaRPr lang="es-MX"/>
        </a:p>
      </dgm:t>
    </dgm:pt>
    <dgm:pt modelId="{807F5D30-F571-4100-9401-78527D94B93F}" type="pres">
      <dgm:prSet presAssocID="{DD701F33-9CEC-4761-9E17-C52B489C5E89}" presName="vertSpace4" presStyleLbl="node1" presStyleIdx="2" presStyleCnt="4"/>
      <dgm:spPr/>
    </dgm:pt>
    <dgm:pt modelId="{53BE7DCB-08CE-4EC0-839C-AB0E58BE5648}" type="pres">
      <dgm:prSet presAssocID="{DD701F33-9CEC-4761-9E17-C52B489C5E89}" presName="circle4" presStyleLbl="node1" presStyleIdx="3" presStyleCnt="4"/>
      <dgm:spPr/>
    </dgm:pt>
    <dgm:pt modelId="{576AA69C-7E62-4217-8AD0-3337015328A5}" type="pres">
      <dgm:prSet presAssocID="{DD701F33-9CEC-4761-9E17-C52B489C5E89}" presName="rect4" presStyleLbl="alignAcc1" presStyleIdx="3" presStyleCnt="4"/>
      <dgm:spPr/>
      <dgm:t>
        <a:bodyPr/>
        <a:lstStyle/>
        <a:p>
          <a:endParaRPr lang="es-MX"/>
        </a:p>
      </dgm:t>
    </dgm:pt>
    <dgm:pt modelId="{720C1EBE-5D5C-4A80-B09F-A0B5EBFB3AAC}" type="pres">
      <dgm:prSet presAssocID="{32A8A540-2729-4763-84B4-1CDD1EF73A28}" presName="rect1ParTxNoCh" presStyleLbl="alignAcc1" presStyleIdx="3" presStyleCnt="4">
        <dgm:presLayoutVars>
          <dgm:chMax val="1"/>
          <dgm:bulletEnabled val="1"/>
        </dgm:presLayoutVars>
      </dgm:prSet>
      <dgm:spPr/>
      <dgm:t>
        <a:bodyPr/>
        <a:lstStyle/>
        <a:p>
          <a:endParaRPr lang="es-MX"/>
        </a:p>
      </dgm:t>
    </dgm:pt>
    <dgm:pt modelId="{B24CD4FF-7174-4870-9306-F78FCF725B0B}" type="pres">
      <dgm:prSet presAssocID="{E7B66C58-F421-4D15-9CFB-34E6D13109F9}" presName="rect2ParTxNoCh" presStyleLbl="alignAcc1" presStyleIdx="3" presStyleCnt="4">
        <dgm:presLayoutVars>
          <dgm:chMax val="1"/>
          <dgm:bulletEnabled val="1"/>
        </dgm:presLayoutVars>
      </dgm:prSet>
      <dgm:spPr/>
      <dgm:t>
        <a:bodyPr/>
        <a:lstStyle/>
        <a:p>
          <a:endParaRPr lang="es-MX"/>
        </a:p>
      </dgm:t>
    </dgm:pt>
    <dgm:pt modelId="{DC02DF42-42FF-4B85-BF52-F8513E4045CC}" type="pres">
      <dgm:prSet presAssocID="{1301BEFF-3435-4EF7-B9C1-A665DE0F67C6}" presName="rect3ParTxNoCh" presStyleLbl="alignAcc1" presStyleIdx="3" presStyleCnt="4">
        <dgm:presLayoutVars>
          <dgm:chMax val="1"/>
          <dgm:bulletEnabled val="1"/>
        </dgm:presLayoutVars>
      </dgm:prSet>
      <dgm:spPr/>
      <dgm:t>
        <a:bodyPr/>
        <a:lstStyle/>
        <a:p>
          <a:endParaRPr lang="es-MX"/>
        </a:p>
      </dgm:t>
    </dgm:pt>
    <dgm:pt modelId="{0ACA537D-CD83-4D22-8071-D6EB93E828AD}" type="pres">
      <dgm:prSet presAssocID="{DD701F33-9CEC-4761-9E17-C52B489C5E89}" presName="rect4ParTxNoCh" presStyleLbl="alignAcc1" presStyleIdx="3" presStyleCnt="4">
        <dgm:presLayoutVars>
          <dgm:chMax val="1"/>
          <dgm:bulletEnabled val="1"/>
        </dgm:presLayoutVars>
      </dgm:prSet>
      <dgm:spPr/>
      <dgm:t>
        <a:bodyPr/>
        <a:lstStyle/>
        <a:p>
          <a:endParaRPr lang="es-MX"/>
        </a:p>
      </dgm:t>
    </dgm:pt>
  </dgm:ptLst>
  <dgm:cxnLst>
    <dgm:cxn modelId="{20B250FB-83C5-42EB-B5E0-2C00800E2197}" type="presOf" srcId="{DD701F33-9CEC-4761-9E17-C52B489C5E89}" destId="{576AA69C-7E62-4217-8AD0-3337015328A5}" srcOrd="0" destOrd="0" presId="urn:microsoft.com/office/officeart/2005/8/layout/target3"/>
    <dgm:cxn modelId="{7BC6A7F7-612F-4F7F-97AF-95E9B09A0C4E}" type="presOf" srcId="{1301BEFF-3435-4EF7-B9C1-A665DE0F67C6}" destId="{DC02DF42-42FF-4B85-BF52-F8513E4045CC}" srcOrd="1" destOrd="0" presId="urn:microsoft.com/office/officeart/2005/8/layout/target3"/>
    <dgm:cxn modelId="{0DD3D731-E308-414E-8A43-DE28FCECBDB4}" type="presOf" srcId="{E7B66C58-F421-4D15-9CFB-34E6D13109F9}" destId="{B24CD4FF-7174-4870-9306-F78FCF725B0B}" srcOrd="1" destOrd="0" presId="urn:microsoft.com/office/officeart/2005/8/layout/target3"/>
    <dgm:cxn modelId="{60BBA52A-C449-48FF-9CA9-82C20DC49CF9}" srcId="{043D7B7B-A3A3-4E7A-8F91-EB362A7589D5}" destId="{1301BEFF-3435-4EF7-B9C1-A665DE0F67C6}" srcOrd="2" destOrd="0" parTransId="{6AA4E3E1-C567-4247-8C8C-D409F1D2B9D7}" sibTransId="{3A4F278D-9033-4AFC-BC16-763C23B21A45}"/>
    <dgm:cxn modelId="{0C170356-0456-4305-B8B8-C2C4B1E14970}" type="presOf" srcId="{32A8A540-2729-4763-84B4-1CDD1EF73A28}" destId="{720C1EBE-5D5C-4A80-B09F-A0B5EBFB3AAC}" srcOrd="1" destOrd="0" presId="urn:microsoft.com/office/officeart/2005/8/layout/target3"/>
    <dgm:cxn modelId="{630539A4-156F-4AAB-9DDC-CE371CF2311D}" type="presOf" srcId="{043D7B7B-A3A3-4E7A-8F91-EB362A7589D5}" destId="{D60CC138-9C9C-4848-B2BE-85359BD54490}" srcOrd="0" destOrd="0" presId="urn:microsoft.com/office/officeart/2005/8/layout/target3"/>
    <dgm:cxn modelId="{57E24A44-5B1F-411C-8977-B3E9A10D2CE9}" srcId="{043D7B7B-A3A3-4E7A-8F91-EB362A7589D5}" destId="{E7B66C58-F421-4D15-9CFB-34E6D13109F9}" srcOrd="1" destOrd="0" parTransId="{3A1031A5-91EE-434C-B681-12D27C72A2A8}" sibTransId="{839ADFF3-D667-46CE-9840-326100DABF28}"/>
    <dgm:cxn modelId="{B57E1180-1604-41CE-874D-F7469FBB8C9E}" type="presOf" srcId="{1301BEFF-3435-4EF7-B9C1-A665DE0F67C6}" destId="{421EBC05-9239-4D96-9C78-7A6E6B798180}" srcOrd="0" destOrd="0" presId="urn:microsoft.com/office/officeart/2005/8/layout/target3"/>
    <dgm:cxn modelId="{A3E37735-AACA-46BC-9A11-D7CB95F87351}" srcId="{043D7B7B-A3A3-4E7A-8F91-EB362A7589D5}" destId="{DD701F33-9CEC-4761-9E17-C52B489C5E89}" srcOrd="3" destOrd="0" parTransId="{FC91147F-49A4-470C-BC69-6B9884266452}" sibTransId="{A64A3FBE-46CC-42C2-8B17-1B114A9AC91F}"/>
    <dgm:cxn modelId="{27FBF92D-5905-489F-98F7-CF8E8C359DB0}" srcId="{043D7B7B-A3A3-4E7A-8F91-EB362A7589D5}" destId="{32A8A540-2729-4763-84B4-1CDD1EF73A28}" srcOrd="0" destOrd="0" parTransId="{86FB624D-F198-4C6E-B7F7-12E051891228}" sibTransId="{9951F9F9-7DAE-4DB6-8676-45B13724A9A6}"/>
    <dgm:cxn modelId="{5B2F029F-D5CE-4DA5-907F-6DFE83C2BF16}" type="presOf" srcId="{DD701F33-9CEC-4761-9E17-C52B489C5E89}" destId="{0ACA537D-CD83-4D22-8071-D6EB93E828AD}" srcOrd="1" destOrd="0" presId="urn:microsoft.com/office/officeart/2005/8/layout/target3"/>
    <dgm:cxn modelId="{BBAAEE23-C43B-40EB-84A6-F5BC201AD3F8}" type="presOf" srcId="{E7B66C58-F421-4D15-9CFB-34E6D13109F9}" destId="{0DB6759D-5FAC-48EF-BF51-18853DCCEA5B}" srcOrd="0" destOrd="0" presId="urn:microsoft.com/office/officeart/2005/8/layout/target3"/>
    <dgm:cxn modelId="{19F86216-81CB-43DA-A000-2715B12A21D8}" type="presOf" srcId="{32A8A540-2729-4763-84B4-1CDD1EF73A28}" destId="{5223A982-94C0-45B8-B490-A8AEB96696D5}" srcOrd="0" destOrd="0" presId="urn:microsoft.com/office/officeart/2005/8/layout/target3"/>
    <dgm:cxn modelId="{125017E5-F1D2-4D32-A318-51762CB663D0}" type="presParOf" srcId="{D60CC138-9C9C-4848-B2BE-85359BD54490}" destId="{5BD9FD17-214F-43CC-AFD4-3BACF4686BD7}" srcOrd="0" destOrd="0" presId="urn:microsoft.com/office/officeart/2005/8/layout/target3"/>
    <dgm:cxn modelId="{66EDDB2E-8178-402C-98BB-EBE512A7AF80}" type="presParOf" srcId="{D60CC138-9C9C-4848-B2BE-85359BD54490}" destId="{16587F73-0273-4764-AF19-7F1E9EFD7C35}" srcOrd="1" destOrd="0" presId="urn:microsoft.com/office/officeart/2005/8/layout/target3"/>
    <dgm:cxn modelId="{5840DE6A-7327-4330-9081-47832F53E08A}" type="presParOf" srcId="{D60CC138-9C9C-4848-B2BE-85359BD54490}" destId="{5223A982-94C0-45B8-B490-A8AEB96696D5}" srcOrd="2" destOrd="0" presId="urn:microsoft.com/office/officeart/2005/8/layout/target3"/>
    <dgm:cxn modelId="{654B820D-0C43-4BAC-A07B-33890DB31597}" type="presParOf" srcId="{D60CC138-9C9C-4848-B2BE-85359BD54490}" destId="{7F7F8069-5A6B-499D-B79A-7BBE478247E7}" srcOrd="3" destOrd="0" presId="urn:microsoft.com/office/officeart/2005/8/layout/target3"/>
    <dgm:cxn modelId="{D9F5D809-2771-40EE-800A-EBC00818BDE1}" type="presParOf" srcId="{D60CC138-9C9C-4848-B2BE-85359BD54490}" destId="{05CC9C31-B477-4B76-BD6A-2A118C764281}" srcOrd="4" destOrd="0" presId="urn:microsoft.com/office/officeart/2005/8/layout/target3"/>
    <dgm:cxn modelId="{A5C94433-CB69-446D-9488-8844FEF8E08D}" type="presParOf" srcId="{D60CC138-9C9C-4848-B2BE-85359BD54490}" destId="{0DB6759D-5FAC-48EF-BF51-18853DCCEA5B}" srcOrd="5" destOrd="0" presId="urn:microsoft.com/office/officeart/2005/8/layout/target3"/>
    <dgm:cxn modelId="{2292BA0D-2AAA-43E7-98D9-8B519E66C9ED}" type="presParOf" srcId="{D60CC138-9C9C-4848-B2BE-85359BD54490}" destId="{D19D6121-5B92-4279-A892-A6E104EB04C2}" srcOrd="6" destOrd="0" presId="urn:microsoft.com/office/officeart/2005/8/layout/target3"/>
    <dgm:cxn modelId="{D1CDAEFB-C4BD-4FAB-8F02-953934BFCFCC}" type="presParOf" srcId="{D60CC138-9C9C-4848-B2BE-85359BD54490}" destId="{7B320C97-01EA-4782-BBA2-321810D76A2C}" srcOrd="7" destOrd="0" presId="urn:microsoft.com/office/officeart/2005/8/layout/target3"/>
    <dgm:cxn modelId="{C664C31D-846B-4BE2-A618-1AE5E4F41EA1}" type="presParOf" srcId="{D60CC138-9C9C-4848-B2BE-85359BD54490}" destId="{421EBC05-9239-4D96-9C78-7A6E6B798180}" srcOrd="8" destOrd="0" presId="urn:microsoft.com/office/officeart/2005/8/layout/target3"/>
    <dgm:cxn modelId="{E5A24C11-58E2-42B4-944D-F12E039A8FFF}" type="presParOf" srcId="{D60CC138-9C9C-4848-B2BE-85359BD54490}" destId="{807F5D30-F571-4100-9401-78527D94B93F}" srcOrd="9" destOrd="0" presId="urn:microsoft.com/office/officeart/2005/8/layout/target3"/>
    <dgm:cxn modelId="{7E9CCAE8-1C85-4379-89BF-6C2F9EBA1D02}" type="presParOf" srcId="{D60CC138-9C9C-4848-B2BE-85359BD54490}" destId="{53BE7DCB-08CE-4EC0-839C-AB0E58BE5648}" srcOrd="10" destOrd="0" presId="urn:microsoft.com/office/officeart/2005/8/layout/target3"/>
    <dgm:cxn modelId="{19CF71DC-694B-496B-A42D-49E2608E7BF5}" type="presParOf" srcId="{D60CC138-9C9C-4848-B2BE-85359BD54490}" destId="{576AA69C-7E62-4217-8AD0-3337015328A5}" srcOrd="11" destOrd="0" presId="urn:microsoft.com/office/officeart/2005/8/layout/target3"/>
    <dgm:cxn modelId="{0C5F83B7-1041-4403-A8B6-C56CFBD73135}" type="presParOf" srcId="{D60CC138-9C9C-4848-B2BE-85359BD54490}" destId="{720C1EBE-5D5C-4A80-B09F-A0B5EBFB3AAC}" srcOrd="12" destOrd="0" presId="urn:microsoft.com/office/officeart/2005/8/layout/target3"/>
    <dgm:cxn modelId="{D16AEF3E-4B94-4626-A3EF-901A7E1D311C}" type="presParOf" srcId="{D60CC138-9C9C-4848-B2BE-85359BD54490}" destId="{B24CD4FF-7174-4870-9306-F78FCF725B0B}" srcOrd="13" destOrd="0" presId="urn:microsoft.com/office/officeart/2005/8/layout/target3"/>
    <dgm:cxn modelId="{E890F521-7829-4064-8835-0477C3DEF6EB}" type="presParOf" srcId="{D60CC138-9C9C-4848-B2BE-85359BD54490}" destId="{DC02DF42-42FF-4B85-BF52-F8513E4045CC}" srcOrd="14" destOrd="0" presId="urn:microsoft.com/office/officeart/2005/8/layout/target3"/>
    <dgm:cxn modelId="{F1D51C70-5303-4AC8-BE84-9203AE9CCA51}" type="presParOf" srcId="{D60CC138-9C9C-4848-B2BE-85359BD54490}" destId="{0ACA537D-CD83-4D22-8071-D6EB93E828AD}"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570B3B8-A745-4231-8E51-31F62386391D}" type="doc">
      <dgm:prSet loTypeId="urn:microsoft.com/office/officeart/2005/8/layout/venn1" loCatId="relationship" qsTypeId="urn:microsoft.com/office/officeart/2005/8/quickstyle/simple1" qsCatId="simple" csTypeId="urn:microsoft.com/office/officeart/2005/8/colors/colorful3" csCatId="colorful"/>
      <dgm:spPr/>
      <dgm:t>
        <a:bodyPr/>
        <a:lstStyle/>
        <a:p>
          <a:endParaRPr lang="es-MX"/>
        </a:p>
      </dgm:t>
    </dgm:pt>
    <dgm:pt modelId="{9F68DF07-FDB0-418F-8FEC-23EA48A2371D}">
      <dgm:prSet/>
      <dgm:spPr/>
      <dgm:t>
        <a:bodyPr/>
        <a:lstStyle/>
        <a:p>
          <a:pPr rtl="0"/>
          <a:r>
            <a:rPr lang="es-ES_tradnl" b="1" smtClean="0"/>
            <a:t>Concepto: </a:t>
          </a:r>
          <a:r>
            <a:rPr lang="es-ES" b="1" smtClean="0"/>
            <a:t> </a:t>
          </a:r>
          <a:r>
            <a:rPr lang="es-ES" smtClean="0"/>
            <a:t> Primas pagadas o cedidas a reaseguradoras, se considerará que la fuente de riqueza se encuentra en territorio nacional cuando dichas primas pagadas o cedidas se paguen por un residente en el país o por un residente en el extranjero con establecimiento permanente en el país.</a:t>
          </a:r>
          <a:endParaRPr lang="es-MX"/>
        </a:p>
      </dgm:t>
    </dgm:pt>
    <dgm:pt modelId="{C95F8534-00BF-43D2-957F-9838574780A0}" type="parTrans" cxnId="{74D73E82-38EF-49A9-A575-5B8DCB1BEFF0}">
      <dgm:prSet/>
      <dgm:spPr/>
      <dgm:t>
        <a:bodyPr/>
        <a:lstStyle/>
        <a:p>
          <a:endParaRPr lang="es-MX"/>
        </a:p>
      </dgm:t>
    </dgm:pt>
    <dgm:pt modelId="{B2399C2B-3345-428B-9A7E-3673A1440B10}" type="sibTrans" cxnId="{74D73E82-38EF-49A9-A575-5B8DCB1BEFF0}">
      <dgm:prSet/>
      <dgm:spPr/>
      <dgm:t>
        <a:bodyPr/>
        <a:lstStyle/>
        <a:p>
          <a:endParaRPr lang="es-MX"/>
        </a:p>
      </dgm:t>
    </dgm:pt>
    <dgm:pt modelId="{9C20D3F3-5906-4524-9C6A-25EBF63525FC}">
      <dgm:prSet/>
      <dgm:spPr/>
      <dgm:t>
        <a:bodyPr/>
        <a:lstStyle/>
        <a:p>
          <a:pPr rtl="0"/>
          <a:r>
            <a:rPr lang="es-ES_tradnl" b="1" smtClean="0"/>
            <a:t>Impuesto:</a:t>
          </a:r>
          <a:r>
            <a:rPr lang="es-ES_tradnl" smtClean="0"/>
            <a:t> </a:t>
          </a:r>
          <a:r>
            <a:rPr lang="es-MX" smtClean="0"/>
            <a:t>El impuesto se calculará aplicando al monto bruto que se pague al residente en el extranjero, sin deducción alguna, la tasa del 2%. El impuesto se pagará mediante retención que efectuará la persona que realice los pagos.</a:t>
          </a:r>
          <a:endParaRPr lang="es-MX"/>
        </a:p>
      </dgm:t>
    </dgm:pt>
    <dgm:pt modelId="{D1EF2907-C214-4B4D-BA5B-9095C397BA3A}" type="parTrans" cxnId="{B4B4A1C0-37D7-41AE-9F8C-3F7A32D4BFAC}">
      <dgm:prSet/>
      <dgm:spPr/>
      <dgm:t>
        <a:bodyPr/>
        <a:lstStyle/>
        <a:p>
          <a:endParaRPr lang="es-MX"/>
        </a:p>
      </dgm:t>
    </dgm:pt>
    <dgm:pt modelId="{72E71C91-8FE6-46E8-9B0A-0C9264E80A12}" type="sibTrans" cxnId="{B4B4A1C0-37D7-41AE-9F8C-3F7A32D4BFAC}">
      <dgm:prSet/>
      <dgm:spPr/>
      <dgm:t>
        <a:bodyPr/>
        <a:lstStyle/>
        <a:p>
          <a:endParaRPr lang="es-MX"/>
        </a:p>
      </dgm:t>
    </dgm:pt>
    <dgm:pt modelId="{009E15AC-BC57-4C8E-B9C1-40AC5F4FD4DB}" type="pres">
      <dgm:prSet presAssocID="{B570B3B8-A745-4231-8E51-31F62386391D}" presName="compositeShape" presStyleCnt="0">
        <dgm:presLayoutVars>
          <dgm:chMax val="7"/>
          <dgm:dir/>
          <dgm:resizeHandles val="exact"/>
        </dgm:presLayoutVars>
      </dgm:prSet>
      <dgm:spPr/>
      <dgm:t>
        <a:bodyPr/>
        <a:lstStyle/>
        <a:p>
          <a:endParaRPr lang="es-MX"/>
        </a:p>
      </dgm:t>
    </dgm:pt>
    <dgm:pt modelId="{747DF6BF-3D54-4620-827A-53916F79BF3F}" type="pres">
      <dgm:prSet presAssocID="{9F68DF07-FDB0-418F-8FEC-23EA48A2371D}" presName="circ1" presStyleLbl="vennNode1" presStyleIdx="0" presStyleCnt="2"/>
      <dgm:spPr/>
      <dgm:t>
        <a:bodyPr/>
        <a:lstStyle/>
        <a:p>
          <a:endParaRPr lang="es-MX"/>
        </a:p>
      </dgm:t>
    </dgm:pt>
    <dgm:pt modelId="{D9A49149-1FE6-4DD4-B790-779E22A0200B}" type="pres">
      <dgm:prSet presAssocID="{9F68DF07-FDB0-418F-8FEC-23EA48A2371D}" presName="circ1Tx" presStyleLbl="revTx" presStyleIdx="0" presStyleCnt="0">
        <dgm:presLayoutVars>
          <dgm:chMax val="0"/>
          <dgm:chPref val="0"/>
          <dgm:bulletEnabled val="1"/>
        </dgm:presLayoutVars>
      </dgm:prSet>
      <dgm:spPr/>
      <dgm:t>
        <a:bodyPr/>
        <a:lstStyle/>
        <a:p>
          <a:endParaRPr lang="es-MX"/>
        </a:p>
      </dgm:t>
    </dgm:pt>
    <dgm:pt modelId="{8EFE11AE-0B00-487F-9FB5-619678B0C06E}" type="pres">
      <dgm:prSet presAssocID="{9C20D3F3-5906-4524-9C6A-25EBF63525FC}" presName="circ2" presStyleLbl="vennNode1" presStyleIdx="1" presStyleCnt="2"/>
      <dgm:spPr/>
      <dgm:t>
        <a:bodyPr/>
        <a:lstStyle/>
        <a:p>
          <a:endParaRPr lang="es-MX"/>
        </a:p>
      </dgm:t>
    </dgm:pt>
    <dgm:pt modelId="{DBE23AF8-04D8-4482-94BE-04E7A120DBDC}" type="pres">
      <dgm:prSet presAssocID="{9C20D3F3-5906-4524-9C6A-25EBF63525FC}" presName="circ2Tx" presStyleLbl="revTx" presStyleIdx="0" presStyleCnt="0">
        <dgm:presLayoutVars>
          <dgm:chMax val="0"/>
          <dgm:chPref val="0"/>
          <dgm:bulletEnabled val="1"/>
        </dgm:presLayoutVars>
      </dgm:prSet>
      <dgm:spPr/>
      <dgm:t>
        <a:bodyPr/>
        <a:lstStyle/>
        <a:p>
          <a:endParaRPr lang="es-MX"/>
        </a:p>
      </dgm:t>
    </dgm:pt>
  </dgm:ptLst>
  <dgm:cxnLst>
    <dgm:cxn modelId="{74D73E82-38EF-49A9-A575-5B8DCB1BEFF0}" srcId="{B570B3B8-A745-4231-8E51-31F62386391D}" destId="{9F68DF07-FDB0-418F-8FEC-23EA48A2371D}" srcOrd="0" destOrd="0" parTransId="{C95F8534-00BF-43D2-957F-9838574780A0}" sibTransId="{B2399C2B-3345-428B-9A7E-3673A1440B10}"/>
    <dgm:cxn modelId="{CDE7950B-B581-4763-8C84-621CC884C566}" type="presOf" srcId="{B570B3B8-A745-4231-8E51-31F62386391D}" destId="{009E15AC-BC57-4C8E-B9C1-40AC5F4FD4DB}" srcOrd="0" destOrd="0" presId="urn:microsoft.com/office/officeart/2005/8/layout/venn1"/>
    <dgm:cxn modelId="{3084A7FD-1AAA-4793-B893-1DD6E84A79B9}" type="presOf" srcId="{9C20D3F3-5906-4524-9C6A-25EBF63525FC}" destId="{8EFE11AE-0B00-487F-9FB5-619678B0C06E}" srcOrd="0" destOrd="0" presId="urn:microsoft.com/office/officeart/2005/8/layout/venn1"/>
    <dgm:cxn modelId="{C9D6C7C2-C5DC-4A5D-8FA4-A661E597B565}" type="presOf" srcId="{9F68DF07-FDB0-418F-8FEC-23EA48A2371D}" destId="{D9A49149-1FE6-4DD4-B790-779E22A0200B}" srcOrd="1" destOrd="0" presId="urn:microsoft.com/office/officeart/2005/8/layout/venn1"/>
    <dgm:cxn modelId="{D7DCB63D-D86F-460A-988D-073ED9891BE0}" type="presOf" srcId="{9C20D3F3-5906-4524-9C6A-25EBF63525FC}" destId="{DBE23AF8-04D8-4482-94BE-04E7A120DBDC}" srcOrd="1" destOrd="0" presId="urn:microsoft.com/office/officeart/2005/8/layout/venn1"/>
    <dgm:cxn modelId="{B4B4A1C0-37D7-41AE-9F8C-3F7A32D4BFAC}" srcId="{B570B3B8-A745-4231-8E51-31F62386391D}" destId="{9C20D3F3-5906-4524-9C6A-25EBF63525FC}" srcOrd="1" destOrd="0" parTransId="{D1EF2907-C214-4B4D-BA5B-9095C397BA3A}" sibTransId="{72E71C91-8FE6-46E8-9B0A-0C9264E80A12}"/>
    <dgm:cxn modelId="{AC61038A-EF37-42AA-B3DD-86C51E1CC9B9}" type="presOf" srcId="{9F68DF07-FDB0-418F-8FEC-23EA48A2371D}" destId="{747DF6BF-3D54-4620-827A-53916F79BF3F}" srcOrd="0" destOrd="0" presId="urn:microsoft.com/office/officeart/2005/8/layout/venn1"/>
    <dgm:cxn modelId="{EBA1B3A1-46FA-461D-8E6A-229EB2DC6741}" type="presParOf" srcId="{009E15AC-BC57-4C8E-B9C1-40AC5F4FD4DB}" destId="{747DF6BF-3D54-4620-827A-53916F79BF3F}" srcOrd="0" destOrd="0" presId="urn:microsoft.com/office/officeart/2005/8/layout/venn1"/>
    <dgm:cxn modelId="{48D3884C-D923-46B2-9E7C-6306E7D02D1D}" type="presParOf" srcId="{009E15AC-BC57-4C8E-B9C1-40AC5F4FD4DB}" destId="{D9A49149-1FE6-4DD4-B790-779E22A0200B}" srcOrd="1" destOrd="0" presId="urn:microsoft.com/office/officeart/2005/8/layout/venn1"/>
    <dgm:cxn modelId="{935EFF0C-EFA3-4747-8994-5D73871E5BFB}" type="presParOf" srcId="{009E15AC-BC57-4C8E-B9C1-40AC5F4FD4DB}" destId="{8EFE11AE-0B00-487F-9FB5-619678B0C06E}" srcOrd="2" destOrd="0" presId="urn:microsoft.com/office/officeart/2005/8/layout/venn1"/>
    <dgm:cxn modelId="{D969437B-D92C-4062-981F-E4A6D1D42E5A}" type="presParOf" srcId="{009E15AC-BC57-4C8E-B9C1-40AC5F4FD4DB}" destId="{DBE23AF8-04D8-4482-94BE-04E7A120DBDC}"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ED3CD21-AF33-4A0E-8EBA-121CBB232010}" type="doc">
      <dgm:prSet loTypeId="urn:microsoft.com/office/officeart/2008/layout/AlternatingHexagons" loCatId="list" qsTypeId="urn:microsoft.com/office/officeart/2005/8/quickstyle/simple1" qsCatId="simple" csTypeId="urn:microsoft.com/office/officeart/2005/8/colors/colorful3" csCatId="colorful" phldr="1"/>
      <dgm:spPr/>
      <dgm:t>
        <a:bodyPr/>
        <a:lstStyle/>
        <a:p>
          <a:endParaRPr lang="es-MX"/>
        </a:p>
      </dgm:t>
    </dgm:pt>
    <dgm:pt modelId="{940CBC13-B7F4-4907-AC81-18A8B97C5A2D}">
      <dgm:prSet/>
      <dgm:spPr/>
      <dgm:t>
        <a:bodyPr/>
        <a:lstStyle/>
        <a:p>
          <a:pPr rtl="0"/>
          <a:endParaRPr lang="es-MX"/>
        </a:p>
      </dgm:t>
    </dgm:pt>
    <dgm:pt modelId="{91C0F0DA-C12B-4915-8A49-D87B8B64AE89}" type="parTrans" cxnId="{6B0F92CB-7E34-47F4-8B7B-3267E8870970}">
      <dgm:prSet/>
      <dgm:spPr/>
      <dgm:t>
        <a:bodyPr/>
        <a:lstStyle/>
        <a:p>
          <a:endParaRPr lang="es-MX"/>
        </a:p>
      </dgm:t>
    </dgm:pt>
    <dgm:pt modelId="{F52FC75C-C911-43D1-89C8-AF57765923AB}" type="sibTrans" cxnId="{6B0F92CB-7E34-47F4-8B7B-3267E8870970}">
      <dgm:prSet/>
      <dgm:spPr/>
      <dgm:t>
        <a:bodyPr/>
        <a:lstStyle/>
        <a:p>
          <a:endParaRPr lang="es-MX"/>
        </a:p>
      </dgm:t>
    </dgm:pt>
    <dgm:pt modelId="{5B85EA88-F26B-4AD0-8AF7-47FFD8914A95}">
      <dgm:prSet custT="1"/>
      <dgm:spPr/>
      <dgm:t>
        <a:bodyPr/>
        <a:lstStyle/>
        <a:p>
          <a:pPr rtl="0"/>
          <a:r>
            <a:rPr lang="es-ES_tradnl" sz="900" b="1" dirty="0" smtClean="0"/>
            <a:t>Concepto: </a:t>
          </a:r>
          <a:r>
            <a:rPr lang="es-ES" sz="900" dirty="0" smtClean="0"/>
            <a:t>  El representante a que se refiere este título, deberá ser residente en el país o residente en el extranjero con establecimiento permanente en México y conservar a disposición de las autoridades fiscales, la documentación comprobatoria relacionada con el pago del impuesto por cuenta del contribuyente, durante cinco años contados a partir del día siguiente a aquél en que se hubiere presentado la declaración. </a:t>
          </a:r>
          <a:endParaRPr lang="es-MX" sz="900" dirty="0"/>
        </a:p>
      </dgm:t>
    </dgm:pt>
    <dgm:pt modelId="{01DFEE8E-5A41-46A3-8C31-5789490FF3D9}" type="parTrans" cxnId="{935D7581-AFB9-4C23-919E-3A8B2ADDE7FE}">
      <dgm:prSet/>
      <dgm:spPr/>
      <dgm:t>
        <a:bodyPr/>
        <a:lstStyle/>
        <a:p>
          <a:endParaRPr lang="es-MX"/>
        </a:p>
      </dgm:t>
    </dgm:pt>
    <dgm:pt modelId="{C749DB67-E727-42EE-9987-85DB6DEC4C2F}" type="sibTrans" cxnId="{935D7581-AFB9-4C23-919E-3A8B2ADDE7FE}">
      <dgm:prSet/>
      <dgm:spPr/>
      <dgm:t>
        <a:bodyPr/>
        <a:lstStyle/>
        <a:p>
          <a:endParaRPr lang="es-MX"/>
        </a:p>
      </dgm:t>
    </dgm:pt>
    <dgm:pt modelId="{7E921544-899A-46DE-96DB-7DC70F54C925}">
      <dgm:prSet/>
      <dgm:spPr/>
      <dgm:t>
        <a:bodyPr/>
        <a:lstStyle/>
        <a:p>
          <a:pPr rtl="0"/>
          <a:r>
            <a:rPr lang="es-MX" b="1" dirty="0" smtClean="0"/>
            <a:t>Otros datos:</a:t>
          </a:r>
          <a:r>
            <a:rPr lang="es-MX" dirty="0" smtClean="0"/>
            <a:t> </a:t>
          </a:r>
          <a:r>
            <a:rPr lang="es-ES" dirty="0" smtClean="0"/>
            <a:t>Tratándose de personas morales iniciarán su ejercicio fiscal en la fecha en que por sus actividades constituyan establecimiento permanente en el país. </a:t>
          </a:r>
          <a:endParaRPr lang="es-MX" dirty="0"/>
        </a:p>
      </dgm:t>
    </dgm:pt>
    <dgm:pt modelId="{EE410BEE-5C6E-4569-AEF5-D7A1471A919B}" type="parTrans" cxnId="{D1F9F51A-63AD-49DD-B0D9-4B8FC780C155}">
      <dgm:prSet/>
      <dgm:spPr/>
      <dgm:t>
        <a:bodyPr/>
        <a:lstStyle/>
        <a:p>
          <a:endParaRPr lang="es-MX"/>
        </a:p>
      </dgm:t>
    </dgm:pt>
    <dgm:pt modelId="{FA6E3AE5-56CB-4C48-965C-17D9025DF365}" type="sibTrans" cxnId="{D1F9F51A-63AD-49DD-B0D9-4B8FC780C155}">
      <dgm:prSet/>
      <dgm:spPr/>
      <dgm:t>
        <a:bodyPr/>
        <a:lstStyle/>
        <a:p>
          <a:endParaRPr lang="es-MX"/>
        </a:p>
      </dgm:t>
    </dgm:pt>
    <dgm:pt modelId="{0440444C-1E35-4234-B33C-5C6FFEBFC2DE}" type="pres">
      <dgm:prSet presAssocID="{FED3CD21-AF33-4A0E-8EBA-121CBB232010}" presName="Name0" presStyleCnt="0">
        <dgm:presLayoutVars>
          <dgm:chMax/>
          <dgm:chPref/>
          <dgm:dir/>
          <dgm:animLvl val="lvl"/>
        </dgm:presLayoutVars>
      </dgm:prSet>
      <dgm:spPr/>
      <dgm:t>
        <a:bodyPr/>
        <a:lstStyle/>
        <a:p>
          <a:endParaRPr lang="es-MX"/>
        </a:p>
      </dgm:t>
    </dgm:pt>
    <dgm:pt modelId="{BBC2CA73-83E7-4F80-B253-C938D9B01312}" type="pres">
      <dgm:prSet presAssocID="{940CBC13-B7F4-4907-AC81-18A8B97C5A2D}" presName="composite" presStyleCnt="0"/>
      <dgm:spPr/>
    </dgm:pt>
    <dgm:pt modelId="{315DAA1D-4A33-469E-AA66-21EEA5D58874}" type="pres">
      <dgm:prSet presAssocID="{940CBC13-B7F4-4907-AC81-18A8B97C5A2D}" presName="Parent1" presStyleLbl="node1" presStyleIdx="0" presStyleCnt="6">
        <dgm:presLayoutVars>
          <dgm:chMax val="1"/>
          <dgm:chPref val="1"/>
          <dgm:bulletEnabled val="1"/>
        </dgm:presLayoutVars>
      </dgm:prSet>
      <dgm:spPr/>
      <dgm:t>
        <a:bodyPr/>
        <a:lstStyle/>
        <a:p>
          <a:endParaRPr lang="es-MX"/>
        </a:p>
      </dgm:t>
    </dgm:pt>
    <dgm:pt modelId="{89AC0A6F-AA26-4CC1-BED5-DE6CBC17CF2F}" type="pres">
      <dgm:prSet presAssocID="{940CBC13-B7F4-4907-AC81-18A8B97C5A2D}" presName="Childtext1" presStyleLbl="revTx" presStyleIdx="0" presStyleCnt="3">
        <dgm:presLayoutVars>
          <dgm:chMax val="0"/>
          <dgm:chPref val="0"/>
          <dgm:bulletEnabled val="1"/>
        </dgm:presLayoutVars>
      </dgm:prSet>
      <dgm:spPr/>
    </dgm:pt>
    <dgm:pt modelId="{893B2F96-2304-441A-A8CC-E74C97D9F95C}" type="pres">
      <dgm:prSet presAssocID="{940CBC13-B7F4-4907-AC81-18A8B97C5A2D}" presName="BalanceSpacing" presStyleCnt="0"/>
      <dgm:spPr/>
    </dgm:pt>
    <dgm:pt modelId="{96FDDDF2-3562-444E-AC8D-03B67774EFF3}" type="pres">
      <dgm:prSet presAssocID="{940CBC13-B7F4-4907-AC81-18A8B97C5A2D}" presName="BalanceSpacing1" presStyleCnt="0"/>
      <dgm:spPr/>
    </dgm:pt>
    <dgm:pt modelId="{27EA6BBB-C837-4191-8C67-166DC7D10E07}" type="pres">
      <dgm:prSet presAssocID="{F52FC75C-C911-43D1-89C8-AF57765923AB}" presName="Accent1Text" presStyleLbl="node1" presStyleIdx="1" presStyleCnt="6"/>
      <dgm:spPr/>
      <dgm:t>
        <a:bodyPr/>
        <a:lstStyle/>
        <a:p>
          <a:endParaRPr lang="es-MX"/>
        </a:p>
      </dgm:t>
    </dgm:pt>
    <dgm:pt modelId="{2DFA8130-60DA-4208-9536-86AC73701444}" type="pres">
      <dgm:prSet presAssocID="{F52FC75C-C911-43D1-89C8-AF57765923AB}" presName="spaceBetweenRectangles" presStyleCnt="0"/>
      <dgm:spPr/>
    </dgm:pt>
    <dgm:pt modelId="{450E502F-DFFF-492B-B5AD-5C7A08F2D252}" type="pres">
      <dgm:prSet presAssocID="{5B85EA88-F26B-4AD0-8AF7-47FFD8914A95}" presName="composite" presStyleCnt="0"/>
      <dgm:spPr/>
    </dgm:pt>
    <dgm:pt modelId="{8874FE83-9E87-4B6D-BEC1-59F355C13D07}" type="pres">
      <dgm:prSet presAssocID="{5B85EA88-F26B-4AD0-8AF7-47FFD8914A95}" presName="Parent1" presStyleLbl="node1" presStyleIdx="2" presStyleCnt="6" custScaleX="265646">
        <dgm:presLayoutVars>
          <dgm:chMax val="1"/>
          <dgm:chPref val="1"/>
          <dgm:bulletEnabled val="1"/>
        </dgm:presLayoutVars>
      </dgm:prSet>
      <dgm:spPr/>
      <dgm:t>
        <a:bodyPr/>
        <a:lstStyle/>
        <a:p>
          <a:endParaRPr lang="es-MX"/>
        </a:p>
      </dgm:t>
    </dgm:pt>
    <dgm:pt modelId="{CA50C094-0F47-47F8-AFD0-AB35BFF173F7}" type="pres">
      <dgm:prSet presAssocID="{5B85EA88-F26B-4AD0-8AF7-47FFD8914A95}" presName="Childtext1" presStyleLbl="revTx" presStyleIdx="1" presStyleCnt="3">
        <dgm:presLayoutVars>
          <dgm:chMax val="0"/>
          <dgm:chPref val="0"/>
          <dgm:bulletEnabled val="1"/>
        </dgm:presLayoutVars>
      </dgm:prSet>
      <dgm:spPr/>
    </dgm:pt>
    <dgm:pt modelId="{C37731F8-6B89-4EB3-B45E-72BFB78E7E6A}" type="pres">
      <dgm:prSet presAssocID="{5B85EA88-F26B-4AD0-8AF7-47FFD8914A95}" presName="BalanceSpacing" presStyleCnt="0"/>
      <dgm:spPr/>
    </dgm:pt>
    <dgm:pt modelId="{664374AC-9308-4139-953D-D722108B42F5}" type="pres">
      <dgm:prSet presAssocID="{5B85EA88-F26B-4AD0-8AF7-47FFD8914A95}" presName="BalanceSpacing1" presStyleCnt="0"/>
      <dgm:spPr/>
    </dgm:pt>
    <dgm:pt modelId="{B307B822-1DAF-4EBC-983D-EB7B268DBAC6}" type="pres">
      <dgm:prSet presAssocID="{C749DB67-E727-42EE-9987-85DB6DEC4C2F}" presName="Accent1Text" presStyleLbl="node1" presStyleIdx="3" presStyleCnt="6" custLinFactNeighborX="43331" custLinFactNeighborY="-6283"/>
      <dgm:spPr/>
      <dgm:t>
        <a:bodyPr/>
        <a:lstStyle/>
        <a:p>
          <a:endParaRPr lang="es-MX"/>
        </a:p>
      </dgm:t>
    </dgm:pt>
    <dgm:pt modelId="{0EBB2D31-9995-4C9D-94C9-0385AB6928B5}" type="pres">
      <dgm:prSet presAssocID="{C749DB67-E727-42EE-9987-85DB6DEC4C2F}" presName="spaceBetweenRectangles" presStyleCnt="0"/>
      <dgm:spPr/>
    </dgm:pt>
    <dgm:pt modelId="{45B357F6-9A7F-4C04-8390-BBDC81934E1D}" type="pres">
      <dgm:prSet presAssocID="{7E921544-899A-46DE-96DB-7DC70F54C925}" presName="composite" presStyleCnt="0"/>
      <dgm:spPr/>
    </dgm:pt>
    <dgm:pt modelId="{810F5C61-E85E-4F2C-B001-EB45FA587AE6}" type="pres">
      <dgm:prSet presAssocID="{7E921544-899A-46DE-96DB-7DC70F54C925}" presName="Parent1" presStyleLbl="node1" presStyleIdx="4" presStyleCnt="6" custScaleX="223378">
        <dgm:presLayoutVars>
          <dgm:chMax val="1"/>
          <dgm:chPref val="1"/>
          <dgm:bulletEnabled val="1"/>
        </dgm:presLayoutVars>
      </dgm:prSet>
      <dgm:spPr/>
      <dgm:t>
        <a:bodyPr/>
        <a:lstStyle/>
        <a:p>
          <a:endParaRPr lang="es-MX"/>
        </a:p>
      </dgm:t>
    </dgm:pt>
    <dgm:pt modelId="{84436C57-CC90-40C3-9501-FC25998FD410}" type="pres">
      <dgm:prSet presAssocID="{7E921544-899A-46DE-96DB-7DC70F54C925}" presName="Childtext1" presStyleLbl="revTx" presStyleIdx="2" presStyleCnt="3">
        <dgm:presLayoutVars>
          <dgm:chMax val="0"/>
          <dgm:chPref val="0"/>
          <dgm:bulletEnabled val="1"/>
        </dgm:presLayoutVars>
      </dgm:prSet>
      <dgm:spPr/>
    </dgm:pt>
    <dgm:pt modelId="{9FCE88E5-9FD7-4AB9-AAC5-38347B935FBF}" type="pres">
      <dgm:prSet presAssocID="{7E921544-899A-46DE-96DB-7DC70F54C925}" presName="BalanceSpacing" presStyleCnt="0"/>
      <dgm:spPr/>
    </dgm:pt>
    <dgm:pt modelId="{4FDAC4D3-D5F2-4CD3-BBB0-E50930E6E304}" type="pres">
      <dgm:prSet presAssocID="{7E921544-899A-46DE-96DB-7DC70F54C925}" presName="BalanceSpacing1" presStyleCnt="0"/>
      <dgm:spPr/>
    </dgm:pt>
    <dgm:pt modelId="{4C4F6FF0-0F7A-4363-B011-B7BA930ADC01}" type="pres">
      <dgm:prSet presAssocID="{FA6E3AE5-56CB-4C48-965C-17D9025DF365}" presName="Accent1Text" presStyleLbl="node1" presStyleIdx="5" presStyleCnt="6" custLinFactNeighborX="-49896" custLinFactNeighborY="150"/>
      <dgm:spPr/>
      <dgm:t>
        <a:bodyPr/>
        <a:lstStyle/>
        <a:p>
          <a:endParaRPr lang="es-MX"/>
        </a:p>
      </dgm:t>
    </dgm:pt>
  </dgm:ptLst>
  <dgm:cxnLst>
    <dgm:cxn modelId="{57E9B252-0D42-497C-BD20-F3B5568AAA98}" type="presOf" srcId="{FED3CD21-AF33-4A0E-8EBA-121CBB232010}" destId="{0440444C-1E35-4234-B33C-5C6FFEBFC2DE}" srcOrd="0" destOrd="0" presId="urn:microsoft.com/office/officeart/2008/layout/AlternatingHexagons"/>
    <dgm:cxn modelId="{B41913BE-537F-46A8-A270-5B618A2D3A42}" type="presOf" srcId="{FA6E3AE5-56CB-4C48-965C-17D9025DF365}" destId="{4C4F6FF0-0F7A-4363-B011-B7BA930ADC01}" srcOrd="0" destOrd="0" presId="urn:microsoft.com/office/officeart/2008/layout/AlternatingHexagons"/>
    <dgm:cxn modelId="{6B0F92CB-7E34-47F4-8B7B-3267E8870970}" srcId="{FED3CD21-AF33-4A0E-8EBA-121CBB232010}" destId="{940CBC13-B7F4-4907-AC81-18A8B97C5A2D}" srcOrd="0" destOrd="0" parTransId="{91C0F0DA-C12B-4915-8A49-D87B8B64AE89}" sibTransId="{F52FC75C-C911-43D1-89C8-AF57765923AB}"/>
    <dgm:cxn modelId="{B77DAD54-8DAD-4656-BC46-89EAC7EB1721}" type="presOf" srcId="{940CBC13-B7F4-4907-AC81-18A8B97C5A2D}" destId="{315DAA1D-4A33-469E-AA66-21EEA5D58874}" srcOrd="0" destOrd="0" presId="urn:microsoft.com/office/officeart/2008/layout/AlternatingHexagons"/>
    <dgm:cxn modelId="{D1F9F51A-63AD-49DD-B0D9-4B8FC780C155}" srcId="{FED3CD21-AF33-4A0E-8EBA-121CBB232010}" destId="{7E921544-899A-46DE-96DB-7DC70F54C925}" srcOrd="2" destOrd="0" parTransId="{EE410BEE-5C6E-4569-AEF5-D7A1471A919B}" sibTransId="{FA6E3AE5-56CB-4C48-965C-17D9025DF365}"/>
    <dgm:cxn modelId="{A34FDEAB-C04E-4EED-A8D8-FE34433C9ED8}" type="presOf" srcId="{F52FC75C-C911-43D1-89C8-AF57765923AB}" destId="{27EA6BBB-C837-4191-8C67-166DC7D10E07}" srcOrd="0" destOrd="0" presId="urn:microsoft.com/office/officeart/2008/layout/AlternatingHexagons"/>
    <dgm:cxn modelId="{935D7581-AFB9-4C23-919E-3A8B2ADDE7FE}" srcId="{FED3CD21-AF33-4A0E-8EBA-121CBB232010}" destId="{5B85EA88-F26B-4AD0-8AF7-47FFD8914A95}" srcOrd="1" destOrd="0" parTransId="{01DFEE8E-5A41-46A3-8C31-5789490FF3D9}" sibTransId="{C749DB67-E727-42EE-9987-85DB6DEC4C2F}"/>
    <dgm:cxn modelId="{D6B4A46F-E131-423D-9592-FE13029FC787}" type="presOf" srcId="{C749DB67-E727-42EE-9987-85DB6DEC4C2F}" destId="{B307B822-1DAF-4EBC-983D-EB7B268DBAC6}" srcOrd="0" destOrd="0" presId="urn:microsoft.com/office/officeart/2008/layout/AlternatingHexagons"/>
    <dgm:cxn modelId="{F4C978B6-58EC-4E3E-998D-14BD22ABB6FB}" type="presOf" srcId="{5B85EA88-F26B-4AD0-8AF7-47FFD8914A95}" destId="{8874FE83-9E87-4B6D-BEC1-59F355C13D07}" srcOrd="0" destOrd="0" presId="urn:microsoft.com/office/officeart/2008/layout/AlternatingHexagons"/>
    <dgm:cxn modelId="{6769B475-4E25-4327-9424-6E85E209E33A}" type="presOf" srcId="{7E921544-899A-46DE-96DB-7DC70F54C925}" destId="{810F5C61-E85E-4F2C-B001-EB45FA587AE6}" srcOrd="0" destOrd="0" presId="urn:microsoft.com/office/officeart/2008/layout/AlternatingHexagons"/>
    <dgm:cxn modelId="{272A8BCF-7546-4A6D-8AB1-68CFE876F7A2}" type="presParOf" srcId="{0440444C-1E35-4234-B33C-5C6FFEBFC2DE}" destId="{BBC2CA73-83E7-4F80-B253-C938D9B01312}" srcOrd="0" destOrd="0" presId="urn:microsoft.com/office/officeart/2008/layout/AlternatingHexagons"/>
    <dgm:cxn modelId="{0613F24E-2BC0-483C-BEA7-21C7BD07181F}" type="presParOf" srcId="{BBC2CA73-83E7-4F80-B253-C938D9B01312}" destId="{315DAA1D-4A33-469E-AA66-21EEA5D58874}" srcOrd="0" destOrd="0" presId="urn:microsoft.com/office/officeart/2008/layout/AlternatingHexagons"/>
    <dgm:cxn modelId="{899CE690-E5F1-457E-A131-13EA01BD0378}" type="presParOf" srcId="{BBC2CA73-83E7-4F80-B253-C938D9B01312}" destId="{89AC0A6F-AA26-4CC1-BED5-DE6CBC17CF2F}" srcOrd="1" destOrd="0" presId="urn:microsoft.com/office/officeart/2008/layout/AlternatingHexagons"/>
    <dgm:cxn modelId="{59726FCD-4E14-46D6-8D57-0C72B4C41924}" type="presParOf" srcId="{BBC2CA73-83E7-4F80-B253-C938D9B01312}" destId="{893B2F96-2304-441A-A8CC-E74C97D9F95C}" srcOrd="2" destOrd="0" presId="urn:microsoft.com/office/officeart/2008/layout/AlternatingHexagons"/>
    <dgm:cxn modelId="{C9EBF181-6C27-4E30-AB78-63FC1C89B571}" type="presParOf" srcId="{BBC2CA73-83E7-4F80-B253-C938D9B01312}" destId="{96FDDDF2-3562-444E-AC8D-03B67774EFF3}" srcOrd="3" destOrd="0" presId="urn:microsoft.com/office/officeart/2008/layout/AlternatingHexagons"/>
    <dgm:cxn modelId="{98A85DB2-020C-4387-9AD1-464621BBDD86}" type="presParOf" srcId="{BBC2CA73-83E7-4F80-B253-C938D9B01312}" destId="{27EA6BBB-C837-4191-8C67-166DC7D10E07}" srcOrd="4" destOrd="0" presId="urn:microsoft.com/office/officeart/2008/layout/AlternatingHexagons"/>
    <dgm:cxn modelId="{A4F3767E-62B6-4361-937C-6B1D34323EF1}" type="presParOf" srcId="{0440444C-1E35-4234-B33C-5C6FFEBFC2DE}" destId="{2DFA8130-60DA-4208-9536-86AC73701444}" srcOrd="1" destOrd="0" presId="urn:microsoft.com/office/officeart/2008/layout/AlternatingHexagons"/>
    <dgm:cxn modelId="{DB4DE5FF-F32F-4BC8-AB9C-37D59E9B2CE9}" type="presParOf" srcId="{0440444C-1E35-4234-B33C-5C6FFEBFC2DE}" destId="{450E502F-DFFF-492B-B5AD-5C7A08F2D252}" srcOrd="2" destOrd="0" presId="urn:microsoft.com/office/officeart/2008/layout/AlternatingHexagons"/>
    <dgm:cxn modelId="{EE99A306-A111-431E-8516-FC5CDB372F93}" type="presParOf" srcId="{450E502F-DFFF-492B-B5AD-5C7A08F2D252}" destId="{8874FE83-9E87-4B6D-BEC1-59F355C13D07}" srcOrd="0" destOrd="0" presId="urn:microsoft.com/office/officeart/2008/layout/AlternatingHexagons"/>
    <dgm:cxn modelId="{2B6FEC24-E0BF-42A8-9164-C00A47FFB0B8}" type="presParOf" srcId="{450E502F-DFFF-492B-B5AD-5C7A08F2D252}" destId="{CA50C094-0F47-47F8-AFD0-AB35BFF173F7}" srcOrd="1" destOrd="0" presId="urn:microsoft.com/office/officeart/2008/layout/AlternatingHexagons"/>
    <dgm:cxn modelId="{6D31654F-C003-4328-B152-8AB25C7B56BD}" type="presParOf" srcId="{450E502F-DFFF-492B-B5AD-5C7A08F2D252}" destId="{C37731F8-6B89-4EB3-B45E-72BFB78E7E6A}" srcOrd="2" destOrd="0" presId="urn:microsoft.com/office/officeart/2008/layout/AlternatingHexagons"/>
    <dgm:cxn modelId="{CA10FCE1-8BDB-48BC-BB31-427654B321D3}" type="presParOf" srcId="{450E502F-DFFF-492B-B5AD-5C7A08F2D252}" destId="{664374AC-9308-4139-953D-D722108B42F5}" srcOrd="3" destOrd="0" presId="urn:microsoft.com/office/officeart/2008/layout/AlternatingHexagons"/>
    <dgm:cxn modelId="{56FF79B6-FF4D-41ED-AC45-7D4549EDD9ED}" type="presParOf" srcId="{450E502F-DFFF-492B-B5AD-5C7A08F2D252}" destId="{B307B822-1DAF-4EBC-983D-EB7B268DBAC6}" srcOrd="4" destOrd="0" presId="urn:microsoft.com/office/officeart/2008/layout/AlternatingHexagons"/>
    <dgm:cxn modelId="{38F83B5A-58CC-4B42-B51B-1E1F4DC32B2C}" type="presParOf" srcId="{0440444C-1E35-4234-B33C-5C6FFEBFC2DE}" destId="{0EBB2D31-9995-4C9D-94C9-0385AB6928B5}" srcOrd="3" destOrd="0" presId="urn:microsoft.com/office/officeart/2008/layout/AlternatingHexagons"/>
    <dgm:cxn modelId="{5F92C336-89E6-44B5-B5F4-2C644E4E41FE}" type="presParOf" srcId="{0440444C-1E35-4234-B33C-5C6FFEBFC2DE}" destId="{45B357F6-9A7F-4C04-8390-BBDC81934E1D}" srcOrd="4" destOrd="0" presId="urn:microsoft.com/office/officeart/2008/layout/AlternatingHexagons"/>
    <dgm:cxn modelId="{D72F9BCE-EFA8-4B76-A0E5-4E2D385FBCF9}" type="presParOf" srcId="{45B357F6-9A7F-4C04-8390-BBDC81934E1D}" destId="{810F5C61-E85E-4F2C-B001-EB45FA587AE6}" srcOrd="0" destOrd="0" presId="urn:microsoft.com/office/officeart/2008/layout/AlternatingHexagons"/>
    <dgm:cxn modelId="{809FD078-2856-4DF2-B48C-DDE6CD69820A}" type="presParOf" srcId="{45B357F6-9A7F-4C04-8390-BBDC81934E1D}" destId="{84436C57-CC90-40C3-9501-FC25998FD410}" srcOrd="1" destOrd="0" presId="urn:microsoft.com/office/officeart/2008/layout/AlternatingHexagons"/>
    <dgm:cxn modelId="{E1C7C811-D0C6-471B-BF8C-262B05F9BF57}" type="presParOf" srcId="{45B357F6-9A7F-4C04-8390-BBDC81934E1D}" destId="{9FCE88E5-9FD7-4AB9-AAC5-38347B935FBF}" srcOrd="2" destOrd="0" presId="urn:microsoft.com/office/officeart/2008/layout/AlternatingHexagons"/>
    <dgm:cxn modelId="{60C5DEF6-9111-4A6A-B139-76596150AB88}" type="presParOf" srcId="{45B357F6-9A7F-4C04-8390-BBDC81934E1D}" destId="{4FDAC4D3-D5F2-4CD3-BBB0-E50930E6E304}" srcOrd="3" destOrd="0" presId="urn:microsoft.com/office/officeart/2008/layout/AlternatingHexagons"/>
    <dgm:cxn modelId="{5354D177-1BA7-45C3-ACE4-709B15F1333E}" type="presParOf" srcId="{45B357F6-9A7F-4C04-8390-BBDC81934E1D}" destId="{4C4F6FF0-0F7A-4363-B011-B7BA930ADC01}"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51EBAC9-82DC-4489-B237-4A0C2E7A8063}" type="doc">
      <dgm:prSet loTypeId="urn:microsoft.com/office/officeart/2008/layout/AlternatingHexagons" loCatId="list" qsTypeId="urn:microsoft.com/office/officeart/2005/8/quickstyle/simple1" qsCatId="simple" csTypeId="urn:microsoft.com/office/officeart/2005/8/colors/colorful3" csCatId="colorful"/>
      <dgm:spPr/>
      <dgm:t>
        <a:bodyPr/>
        <a:lstStyle/>
        <a:p>
          <a:endParaRPr lang="es-MX"/>
        </a:p>
      </dgm:t>
    </dgm:pt>
    <dgm:pt modelId="{FBB62FDE-5A4F-4605-A20B-A64ED8345208}">
      <dgm:prSet/>
      <dgm:spPr/>
      <dgm:t>
        <a:bodyPr/>
        <a:lstStyle/>
        <a:p>
          <a:pPr rtl="0"/>
          <a:r>
            <a:rPr lang="es-ES_tradnl" smtClean="0"/>
            <a:t>I. Salarios</a:t>
          </a:r>
          <a:endParaRPr lang="es-MX"/>
        </a:p>
      </dgm:t>
    </dgm:pt>
    <dgm:pt modelId="{11D3C257-9D1A-47F2-87DD-882B411A07EC}" type="parTrans" cxnId="{67310787-912F-4856-B5DB-BE07377873A1}">
      <dgm:prSet/>
      <dgm:spPr/>
      <dgm:t>
        <a:bodyPr/>
        <a:lstStyle/>
        <a:p>
          <a:endParaRPr lang="es-MX"/>
        </a:p>
      </dgm:t>
    </dgm:pt>
    <dgm:pt modelId="{D55C18CB-5C07-4C58-B5CC-259027A75873}" type="sibTrans" cxnId="{67310787-912F-4856-B5DB-BE07377873A1}">
      <dgm:prSet/>
      <dgm:spPr/>
      <dgm:t>
        <a:bodyPr/>
        <a:lstStyle/>
        <a:p>
          <a:endParaRPr lang="es-MX"/>
        </a:p>
      </dgm:t>
    </dgm:pt>
    <dgm:pt modelId="{D9E8CD68-4690-4768-9E0A-732050C943F8}">
      <dgm:prSet/>
      <dgm:spPr/>
      <dgm:t>
        <a:bodyPr/>
        <a:lstStyle/>
        <a:p>
          <a:pPr rtl="0"/>
          <a:r>
            <a:rPr lang="es-ES_tradnl" smtClean="0"/>
            <a:t>II. Honorarios</a:t>
          </a:r>
          <a:endParaRPr lang="es-MX"/>
        </a:p>
      </dgm:t>
    </dgm:pt>
    <dgm:pt modelId="{45DFD92A-479E-4232-A56B-5B62F1F2CB7A}" type="parTrans" cxnId="{7CA2637A-0E6C-4E72-A97F-31F3C51BA4AC}">
      <dgm:prSet/>
      <dgm:spPr/>
      <dgm:t>
        <a:bodyPr/>
        <a:lstStyle/>
        <a:p>
          <a:endParaRPr lang="es-MX"/>
        </a:p>
      </dgm:t>
    </dgm:pt>
    <dgm:pt modelId="{9CD7B4D5-3159-4943-BE7B-C1C1E64F766E}" type="sibTrans" cxnId="{7CA2637A-0E6C-4E72-A97F-31F3C51BA4AC}">
      <dgm:prSet/>
      <dgm:spPr/>
      <dgm:t>
        <a:bodyPr/>
        <a:lstStyle/>
        <a:p>
          <a:endParaRPr lang="es-MX"/>
        </a:p>
      </dgm:t>
    </dgm:pt>
    <dgm:pt modelId="{16FA994C-FD09-4460-909D-1E8EBC7A2CB7}">
      <dgm:prSet/>
      <dgm:spPr/>
      <dgm:t>
        <a:bodyPr/>
        <a:lstStyle/>
        <a:p>
          <a:pPr rtl="0"/>
          <a:r>
            <a:rPr lang="es-ES_tradnl" smtClean="0"/>
            <a:t>III. Uso o goce temporal de inmuebles</a:t>
          </a:r>
          <a:endParaRPr lang="es-MX"/>
        </a:p>
      </dgm:t>
    </dgm:pt>
    <dgm:pt modelId="{9A57EBC6-ACAB-496A-B1BB-739ADE9CBCF4}" type="parTrans" cxnId="{D7B60137-ECC6-4FDC-9F0A-9A3AB65D4ECE}">
      <dgm:prSet/>
      <dgm:spPr/>
      <dgm:t>
        <a:bodyPr/>
        <a:lstStyle/>
        <a:p>
          <a:endParaRPr lang="es-MX"/>
        </a:p>
      </dgm:t>
    </dgm:pt>
    <dgm:pt modelId="{0196F484-5469-45A2-BB9B-D5CD2FF89CA8}" type="sibTrans" cxnId="{D7B60137-ECC6-4FDC-9F0A-9A3AB65D4ECE}">
      <dgm:prSet/>
      <dgm:spPr/>
      <dgm:t>
        <a:bodyPr/>
        <a:lstStyle/>
        <a:p>
          <a:endParaRPr lang="es-MX"/>
        </a:p>
      </dgm:t>
    </dgm:pt>
    <dgm:pt modelId="{B2965448-97C7-4889-8008-DB0FAC9D8342}">
      <dgm:prSet/>
      <dgm:spPr/>
      <dgm:t>
        <a:bodyPr/>
        <a:lstStyle/>
        <a:p>
          <a:pPr rtl="0"/>
          <a:r>
            <a:rPr lang="es-ES_tradnl" smtClean="0"/>
            <a:t>IV. Enajenación de bienes</a:t>
          </a:r>
          <a:endParaRPr lang="es-MX"/>
        </a:p>
      </dgm:t>
    </dgm:pt>
    <dgm:pt modelId="{99017917-D43A-4BB9-A36A-2EF7314D896A}" type="parTrans" cxnId="{511361EB-DAD2-4C75-9C8F-DF7EC84B6B2B}">
      <dgm:prSet/>
      <dgm:spPr/>
      <dgm:t>
        <a:bodyPr/>
        <a:lstStyle/>
        <a:p>
          <a:endParaRPr lang="es-MX"/>
        </a:p>
      </dgm:t>
    </dgm:pt>
    <dgm:pt modelId="{EB38407B-DDC3-4F70-AB42-FDC7C4B04042}" type="sibTrans" cxnId="{511361EB-DAD2-4C75-9C8F-DF7EC84B6B2B}">
      <dgm:prSet/>
      <dgm:spPr/>
      <dgm:t>
        <a:bodyPr/>
        <a:lstStyle/>
        <a:p>
          <a:endParaRPr lang="es-MX"/>
        </a:p>
      </dgm:t>
    </dgm:pt>
    <dgm:pt modelId="{E5F88BCF-F682-4943-BA05-9EE9F40E38F2}">
      <dgm:prSet/>
      <dgm:spPr/>
      <dgm:t>
        <a:bodyPr/>
        <a:lstStyle/>
        <a:p>
          <a:pPr rtl="0"/>
          <a:r>
            <a:rPr lang="es-ES_tradnl" smtClean="0"/>
            <a:t>V. Premios</a:t>
          </a:r>
          <a:endParaRPr lang="es-MX"/>
        </a:p>
      </dgm:t>
    </dgm:pt>
    <dgm:pt modelId="{9A01637B-44B3-47A9-A7EE-B76FBD86A275}" type="parTrans" cxnId="{BF392391-8C38-4FCA-8B7A-2778E9FFD5DB}">
      <dgm:prSet/>
      <dgm:spPr/>
      <dgm:t>
        <a:bodyPr/>
        <a:lstStyle/>
        <a:p>
          <a:endParaRPr lang="es-MX"/>
        </a:p>
      </dgm:t>
    </dgm:pt>
    <dgm:pt modelId="{3D81C2D6-B892-4EFC-9A3C-05CD27F09DEA}" type="sibTrans" cxnId="{BF392391-8C38-4FCA-8B7A-2778E9FFD5DB}">
      <dgm:prSet/>
      <dgm:spPr/>
      <dgm:t>
        <a:bodyPr/>
        <a:lstStyle/>
        <a:p>
          <a:endParaRPr lang="es-MX"/>
        </a:p>
      </dgm:t>
    </dgm:pt>
    <dgm:pt modelId="{61A24C0A-1FE1-46A6-BE10-6292055D49FE}">
      <dgm:prSet/>
      <dgm:spPr/>
      <dgm:t>
        <a:bodyPr/>
        <a:lstStyle/>
        <a:p>
          <a:pPr rtl="0"/>
          <a:r>
            <a:rPr lang="es-ES_tradnl" smtClean="0"/>
            <a:t>VI. Actividades empresariales</a:t>
          </a:r>
          <a:endParaRPr lang="es-MX"/>
        </a:p>
      </dgm:t>
    </dgm:pt>
    <dgm:pt modelId="{A0669C84-2BDE-4F53-9A0C-28E6558DCCD5}" type="parTrans" cxnId="{DF68426F-B69E-476F-BC56-E0AF5B43EF1E}">
      <dgm:prSet/>
      <dgm:spPr/>
      <dgm:t>
        <a:bodyPr/>
        <a:lstStyle/>
        <a:p>
          <a:endParaRPr lang="es-MX"/>
        </a:p>
      </dgm:t>
    </dgm:pt>
    <dgm:pt modelId="{EC519202-3AF7-421C-9388-2D8A5D4D0E8E}" type="sibTrans" cxnId="{DF68426F-B69E-476F-BC56-E0AF5B43EF1E}">
      <dgm:prSet/>
      <dgm:spPr/>
      <dgm:t>
        <a:bodyPr/>
        <a:lstStyle/>
        <a:p>
          <a:endParaRPr lang="es-MX"/>
        </a:p>
      </dgm:t>
    </dgm:pt>
    <dgm:pt modelId="{FED832B0-01CE-40EF-8FB7-70FC46319EA5}">
      <dgm:prSet/>
      <dgm:spPr/>
      <dgm:t>
        <a:bodyPr/>
        <a:lstStyle/>
        <a:p>
          <a:pPr rtl="0"/>
          <a:r>
            <a:rPr lang="es-ES_tradnl" smtClean="0"/>
            <a:t>VII. Intereses</a:t>
          </a:r>
          <a:endParaRPr lang="es-MX"/>
        </a:p>
      </dgm:t>
    </dgm:pt>
    <dgm:pt modelId="{4C7DDE97-0F04-48E0-A971-C09FB8F77A41}" type="parTrans" cxnId="{644020AB-1409-4359-9AF9-51C57F9B1EDB}">
      <dgm:prSet/>
      <dgm:spPr/>
      <dgm:t>
        <a:bodyPr/>
        <a:lstStyle/>
        <a:p>
          <a:endParaRPr lang="es-MX"/>
        </a:p>
      </dgm:t>
    </dgm:pt>
    <dgm:pt modelId="{25FF096A-E127-40BF-9021-19B526D4E1D9}" type="sibTrans" cxnId="{644020AB-1409-4359-9AF9-51C57F9B1EDB}">
      <dgm:prSet/>
      <dgm:spPr/>
      <dgm:t>
        <a:bodyPr/>
        <a:lstStyle/>
        <a:p>
          <a:endParaRPr lang="es-MX"/>
        </a:p>
      </dgm:t>
    </dgm:pt>
    <dgm:pt modelId="{DD9520ED-F278-45ED-ACF2-992FBAFB9D1F}" type="pres">
      <dgm:prSet presAssocID="{251EBAC9-82DC-4489-B237-4A0C2E7A8063}" presName="Name0" presStyleCnt="0">
        <dgm:presLayoutVars>
          <dgm:chMax/>
          <dgm:chPref/>
          <dgm:dir/>
          <dgm:animLvl val="lvl"/>
        </dgm:presLayoutVars>
      </dgm:prSet>
      <dgm:spPr/>
      <dgm:t>
        <a:bodyPr/>
        <a:lstStyle/>
        <a:p>
          <a:endParaRPr lang="es-MX"/>
        </a:p>
      </dgm:t>
    </dgm:pt>
    <dgm:pt modelId="{068BA6D4-A68E-4717-A6A2-329BE9150D4A}" type="pres">
      <dgm:prSet presAssocID="{FBB62FDE-5A4F-4605-A20B-A64ED8345208}" presName="composite" presStyleCnt="0"/>
      <dgm:spPr/>
    </dgm:pt>
    <dgm:pt modelId="{1EC10143-7FD6-4921-A151-AB09FCE2E6E9}" type="pres">
      <dgm:prSet presAssocID="{FBB62FDE-5A4F-4605-A20B-A64ED8345208}" presName="Parent1" presStyleLbl="node1" presStyleIdx="0" presStyleCnt="14">
        <dgm:presLayoutVars>
          <dgm:chMax val="1"/>
          <dgm:chPref val="1"/>
          <dgm:bulletEnabled val="1"/>
        </dgm:presLayoutVars>
      </dgm:prSet>
      <dgm:spPr/>
      <dgm:t>
        <a:bodyPr/>
        <a:lstStyle/>
        <a:p>
          <a:endParaRPr lang="es-MX"/>
        </a:p>
      </dgm:t>
    </dgm:pt>
    <dgm:pt modelId="{8AF96820-A49F-4FC9-A24B-759144A40A66}" type="pres">
      <dgm:prSet presAssocID="{FBB62FDE-5A4F-4605-A20B-A64ED8345208}" presName="Childtext1" presStyleLbl="revTx" presStyleIdx="0" presStyleCnt="7">
        <dgm:presLayoutVars>
          <dgm:chMax val="0"/>
          <dgm:chPref val="0"/>
          <dgm:bulletEnabled val="1"/>
        </dgm:presLayoutVars>
      </dgm:prSet>
      <dgm:spPr/>
    </dgm:pt>
    <dgm:pt modelId="{42F4D9D5-8CE2-4554-8113-F9218ED90C6D}" type="pres">
      <dgm:prSet presAssocID="{FBB62FDE-5A4F-4605-A20B-A64ED8345208}" presName="BalanceSpacing" presStyleCnt="0"/>
      <dgm:spPr/>
    </dgm:pt>
    <dgm:pt modelId="{BA521090-E104-4BFC-A794-850AACD8677D}" type="pres">
      <dgm:prSet presAssocID="{FBB62FDE-5A4F-4605-A20B-A64ED8345208}" presName="BalanceSpacing1" presStyleCnt="0"/>
      <dgm:spPr/>
    </dgm:pt>
    <dgm:pt modelId="{46D288A2-2CD2-4FD1-9604-90B739FD5E19}" type="pres">
      <dgm:prSet presAssocID="{D55C18CB-5C07-4C58-B5CC-259027A75873}" presName="Accent1Text" presStyleLbl="node1" presStyleIdx="1" presStyleCnt="14"/>
      <dgm:spPr/>
      <dgm:t>
        <a:bodyPr/>
        <a:lstStyle/>
        <a:p>
          <a:endParaRPr lang="es-MX"/>
        </a:p>
      </dgm:t>
    </dgm:pt>
    <dgm:pt modelId="{CB56556A-0BC9-4911-B4CB-0B1CC35C99A7}" type="pres">
      <dgm:prSet presAssocID="{D55C18CB-5C07-4C58-B5CC-259027A75873}" presName="spaceBetweenRectangles" presStyleCnt="0"/>
      <dgm:spPr/>
    </dgm:pt>
    <dgm:pt modelId="{FE0B4D27-578D-41A6-A08B-18B13C367F47}" type="pres">
      <dgm:prSet presAssocID="{D9E8CD68-4690-4768-9E0A-732050C943F8}" presName="composite" presStyleCnt="0"/>
      <dgm:spPr/>
    </dgm:pt>
    <dgm:pt modelId="{E767DAF5-74F2-4C06-B020-D1B2334E5865}" type="pres">
      <dgm:prSet presAssocID="{D9E8CD68-4690-4768-9E0A-732050C943F8}" presName="Parent1" presStyleLbl="node1" presStyleIdx="2" presStyleCnt="14">
        <dgm:presLayoutVars>
          <dgm:chMax val="1"/>
          <dgm:chPref val="1"/>
          <dgm:bulletEnabled val="1"/>
        </dgm:presLayoutVars>
      </dgm:prSet>
      <dgm:spPr/>
      <dgm:t>
        <a:bodyPr/>
        <a:lstStyle/>
        <a:p>
          <a:endParaRPr lang="es-MX"/>
        </a:p>
      </dgm:t>
    </dgm:pt>
    <dgm:pt modelId="{9EC4BC67-6C61-4CBD-BDBC-9DBC1B7DDE24}" type="pres">
      <dgm:prSet presAssocID="{D9E8CD68-4690-4768-9E0A-732050C943F8}" presName="Childtext1" presStyleLbl="revTx" presStyleIdx="1" presStyleCnt="7">
        <dgm:presLayoutVars>
          <dgm:chMax val="0"/>
          <dgm:chPref val="0"/>
          <dgm:bulletEnabled val="1"/>
        </dgm:presLayoutVars>
      </dgm:prSet>
      <dgm:spPr/>
    </dgm:pt>
    <dgm:pt modelId="{64FB6451-B7AB-44F8-80C4-5E453FE91B7C}" type="pres">
      <dgm:prSet presAssocID="{D9E8CD68-4690-4768-9E0A-732050C943F8}" presName="BalanceSpacing" presStyleCnt="0"/>
      <dgm:spPr/>
    </dgm:pt>
    <dgm:pt modelId="{D8950695-6CD5-4098-A13C-5D34433C3B6A}" type="pres">
      <dgm:prSet presAssocID="{D9E8CD68-4690-4768-9E0A-732050C943F8}" presName="BalanceSpacing1" presStyleCnt="0"/>
      <dgm:spPr/>
    </dgm:pt>
    <dgm:pt modelId="{8378E881-793B-4CC7-B9CA-8D830D16D4EA}" type="pres">
      <dgm:prSet presAssocID="{9CD7B4D5-3159-4943-BE7B-C1C1E64F766E}" presName="Accent1Text" presStyleLbl="node1" presStyleIdx="3" presStyleCnt="14"/>
      <dgm:spPr/>
      <dgm:t>
        <a:bodyPr/>
        <a:lstStyle/>
        <a:p>
          <a:endParaRPr lang="es-MX"/>
        </a:p>
      </dgm:t>
    </dgm:pt>
    <dgm:pt modelId="{E6DAA509-1F71-41E8-AF02-7E98E23DE716}" type="pres">
      <dgm:prSet presAssocID="{9CD7B4D5-3159-4943-BE7B-C1C1E64F766E}" presName="spaceBetweenRectangles" presStyleCnt="0"/>
      <dgm:spPr/>
    </dgm:pt>
    <dgm:pt modelId="{0DFB2A4E-4CF9-4D1E-A921-B7505BAC2F49}" type="pres">
      <dgm:prSet presAssocID="{16FA994C-FD09-4460-909D-1E8EBC7A2CB7}" presName="composite" presStyleCnt="0"/>
      <dgm:spPr/>
    </dgm:pt>
    <dgm:pt modelId="{E6B50F58-2591-4F17-B6A6-C7BC7574F4FE}" type="pres">
      <dgm:prSet presAssocID="{16FA994C-FD09-4460-909D-1E8EBC7A2CB7}" presName="Parent1" presStyleLbl="node1" presStyleIdx="4" presStyleCnt="14">
        <dgm:presLayoutVars>
          <dgm:chMax val="1"/>
          <dgm:chPref val="1"/>
          <dgm:bulletEnabled val="1"/>
        </dgm:presLayoutVars>
      </dgm:prSet>
      <dgm:spPr/>
      <dgm:t>
        <a:bodyPr/>
        <a:lstStyle/>
        <a:p>
          <a:endParaRPr lang="es-MX"/>
        </a:p>
      </dgm:t>
    </dgm:pt>
    <dgm:pt modelId="{5F397075-CB75-43F1-BA19-34CC0B28B91A}" type="pres">
      <dgm:prSet presAssocID="{16FA994C-FD09-4460-909D-1E8EBC7A2CB7}" presName="Childtext1" presStyleLbl="revTx" presStyleIdx="2" presStyleCnt="7">
        <dgm:presLayoutVars>
          <dgm:chMax val="0"/>
          <dgm:chPref val="0"/>
          <dgm:bulletEnabled val="1"/>
        </dgm:presLayoutVars>
      </dgm:prSet>
      <dgm:spPr/>
    </dgm:pt>
    <dgm:pt modelId="{1336B3AD-F7AB-4D6C-BFCC-4667F1891A7F}" type="pres">
      <dgm:prSet presAssocID="{16FA994C-FD09-4460-909D-1E8EBC7A2CB7}" presName="BalanceSpacing" presStyleCnt="0"/>
      <dgm:spPr/>
    </dgm:pt>
    <dgm:pt modelId="{2A017237-2ECD-4E97-9716-B211EB11A0C7}" type="pres">
      <dgm:prSet presAssocID="{16FA994C-FD09-4460-909D-1E8EBC7A2CB7}" presName="BalanceSpacing1" presStyleCnt="0"/>
      <dgm:spPr/>
    </dgm:pt>
    <dgm:pt modelId="{203AE4C8-A15F-4F31-A548-3BAECC230C2B}" type="pres">
      <dgm:prSet presAssocID="{0196F484-5469-45A2-BB9B-D5CD2FF89CA8}" presName="Accent1Text" presStyleLbl="node1" presStyleIdx="5" presStyleCnt="14"/>
      <dgm:spPr/>
      <dgm:t>
        <a:bodyPr/>
        <a:lstStyle/>
        <a:p>
          <a:endParaRPr lang="es-MX"/>
        </a:p>
      </dgm:t>
    </dgm:pt>
    <dgm:pt modelId="{455FE88B-13C6-4C5B-A61A-502C2CAC53E1}" type="pres">
      <dgm:prSet presAssocID="{0196F484-5469-45A2-BB9B-D5CD2FF89CA8}" presName="spaceBetweenRectangles" presStyleCnt="0"/>
      <dgm:spPr/>
    </dgm:pt>
    <dgm:pt modelId="{0A36BD34-7B77-47E0-A660-218BC995B14E}" type="pres">
      <dgm:prSet presAssocID="{B2965448-97C7-4889-8008-DB0FAC9D8342}" presName="composite" presStyleCnt="0"/>
      <dgm:spPr/>
    </dgm:pt>
    <dgm:pt modelId="{8B4F23CB-93B9-4880-ACA4-E22531070DBB}" type="pres">
      <dgm:prSet presAssocID="{B2965448-97C7-4889-8008-DB0FAC9D8342}" presName="Parent1" presStyleLbl="node1" presStyleIdx="6" presStyleCnt="14">
        <dgm:presLayoutVars>
          <dgm:chMax val="1"/>
          <dgm:chPref val="1"/>
          <dgm:bulletEnabled val="1"/>
        </dgm:presLayoutVars>
      </dgm:prSet>
      <dgm:spPr/>
      <dgm:t>
        <a:bodyPr/>
        <a:lstStyle/>
        <a:p>
          <a:endParaRPr lang="es-MX"/>
        </a:p>
      </dgm:t>
    </dgm:pt>
    <dgm:pt modelId="{18904418-4F53-42BA-A546-2C09F09A23EC}" type="pres">
      <dgm:prSet presAssocID="{B2965448-97C7-4889-8008-DB0FAC9D8342}" presName="Childtext1" presStyleLbl="revTx" presStyleIdx="3" presStyleCnt="7">
        <dgm:presLayoutVars>
          <dgm:chMax val="0"/>
          <dgm:chPref val="0"/>
          <dgm:bulletEnabled val="1"/>
        </dgm:presLayoutVars>
      </dgm:prSet>
      <dgm:spPr/>
    </dgm:pt>
    <dgm:pt modelId="{5DD9A676-6D50-4954-AF7A-57F9E9CA4631}" type="pres">
      <dgm:prSet presAssocID="{B2965448-97C7-4889-8008-DB0FAC9D8342}" presName="BalanceSpacing" presStyleCnt="0"/>
      <dgm:spPr/>
    </dgm:pt>
    <dgm:pt modelId="{F5A21C92-A239-4F77-A3E1-E0DD197584D7}" type="pres">
      <dgm:prSet presAssocID="{B2965448-97C7-4889-8008-DB0FAC9D8342}" presName="BalanceSpacing1" presStyleCnt="0"/>
      <dgm:spPr/>
    </dgm:pt>
    <dgm:pt modelId="{07927A42-FD23-4EF2-BFC0-F89241E9DB65}" type="pres">
      <dgm:prSet presAssocID="{EB38407B-DDC3-4F70-AB42-FDC7C4B04042}" presName="Accent1Text" presStyleLbl="node1" presStyleIdx="7" presStyleCnt="14"/>
      <dgm:spPr/>
      <dgm:t>
        <a:bodyPr/>
        <a:lstStyle/>
        <a:p>
          <a:endParaRPr lang="es-MX"/>
        </a:p>
      </dgm:t>
    </dgm:pt>
    <dgm:pt modelId="{0238AA38-2D34-454B-AEC3-43A3B0CA64FD}" type="pres">
      <dgm:prSet presAssocID="{EB38407B-DDC3-4F70-AB42-FDC7C4B04042}" presName="spaceBetweenRectangles" presStyleCnt="0"/>
      <dgm:spPr/>
    </dgm:pt>
    <dgm:pt modelId="{D8B7093C-AD20-4956-AE61-3E7289A09CA0}" type="pres">
      <dgm:prSet presAssocID="{E5F88BCF-F682-4943-BA05-9EE9F40E38F2}" presName="composite" presStyleCnt="0"/>
      <dgm:spPr/>
    </dgm:pt>
    <dgm:pt modelId="{67D27DAA-4FD7-4016-9CD3-D489E816981D}" type="pres">
      <dgm:prSet presAssocID="{E5F88BCF-F682-4943-BA05-9EE9F40E38F2}" presName="Parent1" presStyleLbl="node1" presStyleIdx="8" presStyleCnt="14">
        <dgm:presLayoutVars>
          <dgm:chMax val="1"/>
          <dgm:chPref val="1"/>
          <dgm:bulletEnabled val="1"/>
        </dgm:presLayoutVars>
      </dgm:prSet>
      <dgm:spPr/>
      <dgm:t>
        <a:bodyPr/>
        <a:lstStyle/>
        <a:p>
          <a:endParaRPr lang="es-MX"/>
        </a:p>
      </dgm:t>
    </dgm:pt>
    <dgm:pt modelId="{920B4BB7-FC7F-4C4F-9FA5-0C065F4716D4}" type="pres">
      <dgm:prSet presAssocID="{E5F88BCF-F682-4943-BA05-9EE9F40E38F2}" presName="Childtext1" presStyleLbl="revTx" presStyleIdx="4" presStyleCnt="7">
        <dgm:presLayoutVars>
          <dgm:chMax val="0"/>
          <dgm:chPref val="0"/>
          <dgm:bulletEnabled val="1"/>
        </dgm:presLayoutVars>
      </dgm:prSet>
      <dgm:spPr/>
    </dgm:pt>
    <dgm:pt modelId="{D951E852-04B4-40CC-AAD3-58DC80690412}" type="pres">
      <dgm:prSet presAssocID="{E5F88BCF-F682-4943-BA05-9EE9F40E38F2}" presName="BalanceSpacing" presStyleCnt="0"/>
      <dgm:spPr/>
    </dgm:pt>
    <dgm:pt modelId="{E5CA7FA1-F2B4-436E-B342-66B4E4F632AC}" type="pres">
      <dgm:prSet presAssocID="{E5F88BCF-F682-4943-BA05-9EE9F40E38F2}" presName="BalanceSpacing1" presStyleCnt="0"/>
      <dgm:spPr/>
    </dgm:pt>
    <dgm:pt modelId="{DC9D8E62-2AA8-44DD-B2D0-AB7C658BB81C}" type="pres">
      <dgm:prSet presAssocID="{3D81C2D6-B892-4EFC-9A3C-05CD27F09DEA}" presName="Accent1Text" presStyleLbl="node1" presStyleIdx="9" presStyleCnt="14"/>
      <dgm:spPr/>
      <dgm:t>
        <a:bodyPr/>
        <a:lstStyle/>
        <a:p>
          <a:endParaRPr lang="es-MX"/>
        </a:p>
      </dgm:t>
    </dgm:pt>
    <dgm:pt modelId="{627B49CC-EA2C-4C2B-97A3-406FC5486B10}" type="pres">
      <dgm:prSet presAssocID="{3D81C2D6-B892-4EFC-9A3C-05CD27F09DEA}" presName="spaceBetweenRectangles" presStyleCnt="0"/>
      <dgm:spPr/>
    </dgm:pt>
    <dgm:pt modelId="{813A0576-B02D-4A23-B2E4-888500335CAE}" type="pres">
      <dgm:prSet presAssocID="{61A24C0A-1FE1-46A6-BE10-6292055D49FE}" presName="composite" presStyleCnt="0"/>
      <dgm:spPr/>
    </dgm:pt>
    <dgm:pt modelId="{4C031446-A3A4-4E22-9FAF-CA491763222E}" type="pres">
      <dgm:prSet presAssocID="{61A24C0A-1FE1-46A6-BE10-6292055D49FE}" presName="Parent1" presStyleLbl="node1" presStyleIdx="10" presStyleCnt="14">
        <dgm:presLayoutVars>
          <dgm:chMax val="1"/>
          <dgm:chPref val="1"/>
          <dgm:bulletEnabled val="1"/>
        </dgm:presLayoutVars>
      </dgm:prSet>
      <dgm:spPr/>
      <dgm:t>
        <a:bodyPr/>
        <a:lstStyle/>
        <a:p>
          <a:endParaRPr lang="es-MX"/>
        </a:p>
      </dgm:t>
    </dgm:pt>
    <dgm:pt modelId="{E1D0E3E6-7FC9-4010-B116-7394C493591B}" type="pres">
      <dgm:prSet presAssocID="{61A24C0A-1FE1-46A6-BE10-6292055D49FE}" presName="Childtext1" presStyleLbl="revTx" presStyleIdx="5" presStyleCnt="7">
        <dgm:presLayoutVars>
          <dgm:chMax val="0"/>
          <dgm:chPref val="0"/>
          <dgm:bulletEnabled val="1"/>
        </dgm:presLayoutVars>
      </dgm:prSet>
      <dgm:spPr/>
    </dgm:pt>
    <dgm:pt modelId="{E3723379-1DED-4DF4-8267-036D45726ACB}" type="pres">
      <dgm:prSet presAssocID="{61A24C0A-1FE1-46A6-BE10-6292055D49FE}" presName="BalanceSpacing" presStyleCnt="0"/>
      <dgm:spPr/>
    </dgm:pt>
    <dgm:pt modelId="{B4F86FDF-C74A-46A5-8B8B-9A541FD504E0}" type="pres">
      <dgm:prSet presAssocID="{61A24C0A-1FE1-46A6-BE10-6292055D49FE}" presName="BalanceSpacing1" presStyleCnt="0"/>
      <dgm:spPr/>
    </dgm:pt>
    <dgm:pt modelId="{67BF9495-339D-4AD4-8410-47C21429D707}" type="pres">
      <dgm:prSet presAssocID="{EC519202-3AF7-421C-9388-2D8A5D4D0E8E}" presName="Accent1Text" presStyleLbl="node1" presStyleIdx="11" presStyleCnt="14"/>
      <dgm:spPr/>
      <dgm:t>
        <a:bodyPr/>
        <a:lstStyle/>
        <a:p>
          <a:endParaRPr lang="es-MX"/>
        </a:p>
      </dgm:t>
    </dgm:pt>
    <dgm:pt modelId="{525B4FEC-AE96-436E-96C9-6AFE27BFC199}" type="pres">
      <dgm:prSet presAssocID="{EC519202-3AF7-421C-9388-2D8A5D4D0E8E}" presName="spaceBetweenRectangles" presStyleCnt="0"/>
      <dgm:spPr/>
    </dgm:pt>
    <dgm:pt modelId="{CD003691-C770-4C66-AA80-03CC6A50E77C}" type="pres">
      <dgm:prSet presAssocID="{FED832B0-01CE-40EF-8FB7-70FC46319EA5}" presName="composite" presStyleCnt="0"/>
      <dgm:spPr/>
    </dgm:pt>
    <dgm:pt modelId="{8965C457-9F1D-40E7-9797-E08D8F3917FB}" type="pres">
      <dgm:prSet presAssocID="{FED832B0-01CE-40EF-8FB7-70FC46319EA5}" presName="Parent1" presStyleLbl="node1" presStyleIdx="12" presStyleCnt="14">
        <dgm:presLayoutVars>
          <dgm:chMax val="1"/>
          <dgm:chPref val="1"/>
          <dgm:bulletEnabled val="1"/>
        </dgm:presLayoutVars>
      </dgm:prSet>
      <dgm:spPr/>
      <dgm:t>
        <a:bodyPr/>
        <a:lstStyle/>
        <a:p>
          <a:endParaRPr lang="es-MX"/>
        </a:p>
      </dgm:t>
    </dgm:pt>
    <dgm:pt modelId="{8D06F293-00DE-40DB-99BB-F775DD3A9A4C}" type="pres">
      <dgm:prSet presAssocID="{FED832B0-01CE-40EF-8FB7-70FC46319EA5}" presName="Childtext1" presStyleLbl="revTx" presStyleIdx="6" presStyleCnt="7">
        <dgm:presLayoutVars>
          <dgm:chMax val="0"/>
          <dgm:chPref val="0"/>
          <dgm:bulletEnabled val="1"/>
        </dgm:presLayoutVars>
      </dgm:prSet>
      <dgm:spPr/>
    </dgm:pt>
    <dgm:pt modelId="{8F13990A-7E40-4570-BEA9-8DB2F375AB9D}" type="pres">
      <dgm:prSet presAssocID="{FED832B0-01CE-40EF-8FB7-70FC46319EA5}" presName="BalanceSpacing" presStyleCnt="0"/>
      <dgm:spPr/>
    </dgm:pt>
    <dgm:pt modelId="{40ED1851-0D73-4D40-994F-31B2BD8897E2}" type="pres">
      <dgm:prSet presAssocID="{FED832B0-01CE-40EF-8FB7-70FC46319EA5}" presName="BalanceSpacing1" presStyleCnt="0"/>
      <dgm:spPr/>
    </dgm:pt>
    <dgm:pt modelId="{A144F948-8EA2-45D4-8B41-5B773F1EE4C2}" type="pres">
      <dgm:prSet presAssocID="{25FF096A-E127-40BF-9021-19B526D4E1D9}" presName="Accent1Text" presStyleLbl="node1" presStyleIdx="13" presStyleCnt="14"/>
      <dgm:spPr/>
      <dgm:t>
        <a:bodyPr/>
        <a:lstStyle/>
        <a:p>
          <a:endParaRPr lang="es-MX"/>
        </a:p>
      </dgm:t>
    </dgm:pt>
  </dgm:ptLst>
  <dgm:cxnLst>
    <dgm:cxn modelId="{DB4E9F47-C2A7-4A92-8F0A-816AC2232896}" type="presOf" srcId="{FED832B0-01CE-40EF-8FB7-70FC46319EA5}" destId="{8965C457-9F1D-40E7-9797-E08D8F3917FB}" srcOrd="0" destOrd="0" presId="urn:microsoft.com/office/officeart/2008/layout/AlternatingHexagons"/>
    <dgm:cxn modelId="{C614B69E-61A7-400C-B6E1-83A2E963E7A2}" type="presOf" srcId="{FBB62FDE-5A4F-4605-A20B-A64ED8345208}" destId="{1EC10143-7FD6-4921-A151-AB09FCE2E6E9}" srcOrd="0" destOrd="0" presId="urn:microsoft.com/office/officeart/2008/layout/AlternatingHexagons"/>
    <dgm:cxn modelId="{F3A85D6C-7819-4C57-98E0-9B42D6D3731C}" type="presOf" srcId="{B2965448-97C7-4889-8008-DB0FAC9D8342}" destId="{8B4F23CB-93B9-4880-ACA4-E22531070DBB}" srcOrd="0" destOrd="0" presId="urn:microsoft.com/office/officeart/2008/layout/AlternatingHexagons"/>
    <dgm:cxn modelId="{F5066269-FB0E-42DA-9D6E-3934EF99F3D1}" type="presOf" srcId="{D9E8CD68-4690-4768-9E0A-732050C943F8}" destId="{E767DAF5-74F2-4C06-B020-D1B2334E5865}" srcOrd="0" destOrd="0" presId="urn:microsoft.com/office/officeart/2008/layout/AlternatingHexagons"/>
    <dgm:cxn modelId="{E6A708F0-A0CE-43D3-88FA-BA675231CEAE}" type="presOf" srcId="{9CD7B4D5-3159-4943-BE7B-C1C1E64F766E}" destId="{8378E881-793B-4CC7-B9CA-8D830D16D4EA}" srcOrd="0" destOrd="0" presId="urn:microsoft.com/office/officeart/2008/layout/AlternatingHexagons"/>
    <dgm:cxn modelId="{67310787-912F-4856-B5DB-BE07377873A1}" srcId="{251EBAC9-82DC-4489-B237-4A0C2E7A8063}" destId="{FBB62FDE-5A4F-4605-A20B-A64ED8345208}" srcOrd="0" destOrd="0" parTransId="{11D3C257-9D1A-47F2-87DD-882B411A07EC}" sibTransId="{D55C18CB-5C07-4C58-B5CC-259027A75873}"/>
    <dgm:cxn modelId="{DF68426F-B69E-476F-BC56-E0AF5B43EF1E}" srcId="{251EBAC9-82DC-4489-B237-4A0C2E7A8063}" destId="{61A24C0A-1FE1-46A6-BE10-6292055D49FE}" srcOrd="5" destOrd="0" parTransId="{A0669C84-2BDE-4F53-9A0C-28E6558DCCD5}" sibTransId="{EC519202-3AF7-421C-9388-2D8A5D4D0E8E}"/>
    <dgm:cxn modelId="{5B2F2C46-ADC1-44F9-B66E-0C0A80A328C7}" type="presOf" srcId="{25FF096A-E127-40BF-9021-19B526D4E1D9}" destId="{A144F948-8EA2-45D4-8B41-5B773F1EE4C2}" srcOrd="0" destOrd="0" presId="urn:microsoft.com/office/officeart/2008/layout/AlternatingHexagons"/>
    <dgm:cxn modelId="{428506DF-D3E1-4B00-B8C8-7D29B4EE1DB3}" type="presOf" srcId="{16FA994C-FD09-4460-909D-1E8EBC7A2CB7}" destId="{E6B50F58-2591-4F17-B6A6-C7BC7574F4FE}" srcOrd="0" destOrd="0" presId="urn:microsoft.com/office/officeart/2008/layout/AlternatingHexagons"/>
    <dgm:cxn modelId="{A7B47DD7-B663-41E6-B2E0-471C9405179F}" type="presOf" srcId="{0196F484-5469-45A2-BB9B-D5CD2FF89CA8}" destId="{203AE4C8-A15F-4F31-A548-3BAECC230C2B}" srcOrd="0" destOrd="0" presId="urn:microsoft.com/office/officeart/2008/layout/AlternatingHexagons"/>
    <dgm:cxn modelId="{84163E65-728C-4B0F-B8B1-F44AF1C5B631}" type="presOf" srcId="{61A24C0A-1FE1-46A6-BE10-6292055D49FE}" destId="{4C031446-A3A4-4E22-9FAF-CA491763222E}" srcOrd="0" destOrd="0" presId="urn:microsoft.com/office/officeart/2008/layout/AlternatingHexagons"/>
    <dgm:cxn modelId="{BF392391-8C38-4FCA-8B7A-2778E9FFD5DB}" srcId="{251EBAC9-82DC-4489-B237-4A0C2E7A8063}" destId="{E5F88BCF-F682-4943-BA05-9EE9F40E38F2}" srcOrd="4" destOrd="0" parTransId="{9A01637B-44B3-47A9-A7EE-B76FBD86A275}" sibTransId="{3D81C2D6-B892-4EFC-9A3C-05CD27F09DEA}"/>
    <dgm:cxn modelId="{644020AB-1409-4359-9AF9-51C57F9B1EDB}" srcId="{251EBAC9-82DC-4489-B237-4A0C2E7A8063}" destId="{FED832B0-01CE-40EF-8FB7-70FC46319EA5}" srcOrd="6" destOrd="0" parTransId="{4C7DDE97-0F04-48E0-A971-C09FB8F77A41}" sibTransId="{25FF096A-E127-40BF-9021-19B526D4E1D9}"/>
    <dgm:cxn modelId="{58D15F26-4582-4FEF-B6F2-FD2F8C59BD5C}" type="presOf" srcId="{251EBAC9-82DC-4489-B237-4A0C2E7A8063}" destId="{DD9520ED-F278-45ED-ACF2-992FBAFB9D1F}" srcOrd="0" destOrd="0" presId="urn:microsoft.com/office/officeart/2008/layout/AlternatingHexagons"/>
    <dgm:cxn modelId="{C12421AF-FDA8-44AC-8462-48A8764DF51D}" type="presOf" srcId="{D55C18CB-5C07-4C58-B5CC-259027A75873}" destId="{46D288A2-2CD2-4FD1-9604-90B739FD5E19}" srcOrd="0" destOrd="0" presId="urn:microsoft.com/office/officeart/2008/layout/AlternatingHexagons"/>
    <dgm:cxn modelId="{03973D71-EA7B-4946-AAE1-B79F6E04D790}" type="presOf" srcId="{3D81C2D6-B892-4EFC-9A3C-05CD27F09DEA}" destId="{DC9D8E62-2AA8-44DD-B2D0-AB7C658BB81C}" srcOrd="0" destOrd="0" presId="urn:microsoft.com/office/officeart/2008/layout/AlternatingHexagons"/>
    <dgm:cxn modelId="{12BD22DD-7E11-47DD-A938-B0F87E54C914}" type="presOf" srcId="{E5F88BCF-F682-4943-BA05-9EE9F40E38F2}" destId="{67D27DAA-4FD7-4016-9CD3-D489E816981D}" srcOrd="0" destOrd="0" presId="urn:microsoft.com/office/officeart/2008/layout/AlternatingHexagons"/>
    <dgm:cxn modelId="{7CA2637A-0E6C-4E72-A97F-31F3C51BA4AC}" srcId="{251EBAC9-82DC-4489-B237-4A0C2E7A8063}" destId="{D9E8CD68-4690-4768-9E0A-732050C943F8}" srcOrd="1" destOrd="0" parTransId="{45DFD92A-479E-4232-A56B-5B62F1F2CB7A}" sibTransId="{9CD7B4D5-3159-4943-BE7B-C1C1E64F766E}"/>
    <dgm:cxn modelId="{D7B60137-ECC6-4FDC-9F0A-9A3AB65D4ECE}" srcId="{251EBAC9-82DC-4489-B237-4A0C2E7A8063}" destId="{16FA994C-FD09-4460-909D-1E8EBC7A2CB7}" srcOrd="2" destOrd="0" parTransId="{9A57EBC6-ACAB-496A-B1BB-739ADE9CBCF4}" sibTransId="{0196F484-5469-45A2-BB9B-D5CD2FF89CA8}"/>
    <dgm:cxn modelId="{FCEC4DF0-380D-4DD1-A985-2002FFFAACD8}" type="presOf" srcId="{EB38407B-DDC3-4F70-AB42-FDC7C4B04042}" destId="{07927A42-FD23-4EF2-BFC0-F89241E9DB65}" srcOrd="0" destOrd="0" presId="urn:microsoft.com/office/officeart/2008/layout/AlternatingHexagons"/>
    <dgm:cxn modelId="{511361EB-DAD2-4C75-9C8F-DF7EC84B6B2B}" srcId="{251EBAC9-82DC-4489-B237-4A0C2E7A8063}" destId="{B2965448-97C7-4889-8008-DB0FAC9D8342}" srcOrd="3" destOrd="0" parTransId="{99017917-D43A-4BB9-A36A-2EF7314D896A}" sibTransId="{EB38407B-DDC3-4F70-AB42-FDC7C4B04042}"/>
    <dgm:cxn modelId="{DC076F37-7891-4EDB-8EB7-A7E0065FF088}" type="presOf" srcId="{EC519202-3AF7-421C-9388-2D8A5D4D0E8E}" destId="{67BF9495-339D-4AD4-8410-47C21429D707}" srcOrd="0" destOrd="0" presId="urn:microsoft.com/office/officeart/2008/layout/AlternatingHexagons"/>
    <dgm:cxn modelId="{B5BF8B11-BA71-4A1E-BC84-5D78FA9A5F02}" type="presParOf" srcId="{DD9520ED-F278-45ED-ACF2-992FBAFB9D1F}" destId="{068BA6D4-A68E-4717-A6A2-329BE9150D4A}" srcOrd="0" destOrd="0" presId="urn:microsoft.com/office/officeart/2008/layout/AlternatingHexagons"/>
    <dgm:cxn modelId="{81EA4EF5-3909-407B-85D2-E70A19C2F61C}" type="presParOf" srcId="{068BA6D4-A68E-4717-A6A2-329BE9150D4A}" destId="{1EC10143-7FD6-4921-A151-AB09FCE2E6E9}" srcOrd="0" destOrd="0" presId="urn:microsoft.com/office/officeart/2008/layout/AlternatingHexagons"/>
    <dgm:cxn modelId="{5DA5C880-FC0B-4E4D-ADAC-79FC3DA5BA46}" type="presParOf" srcId="{068BA6D4-A68E-4717-A6A2-329BE9150D4A}" destId="{8AF96820-A49F-4FC9-A24B-759144A40A66}" srcOrd="1" destOrd="0" presId="urn:microsoft.com/office/officeart/2008/layout/AlternatingHexagons"/>
    <dgm:cxn modelId="{E7B5CD0F-E8CE-4379-93D6-5102A6192AA7}" type="presParOf" srcId="{068BA6D4-A68E-4717-A6A2-329BE9150D4A}" destId="{42F4D9D5-8CE2-4554-8113-F9218ED90C6D}" srcOrd="2" destOrd="0" presId="urn:microsoft.com/office/officeart/2008/layout/AlternatingHexagons"/>
    <dgm:cxn modelId="{5F6B19B7-8B43-4346-9981-82C83FC91CDA}" type="presParOf" srcId="{068BA6D4-A68E-4717-A6A2-329BE9150D4A}" destId="{BA521090-E104-4BFC-A794-850AACD8677D}" srcOrd="3" destOrd="0" presId="urn:microsoft.com/office/officeart/2008/layout/AlternatingHexagons"/>
    <dgm:cxn modelId="{2F530DED-2494-4086-88BF-68EA26C8FC77}" type="presParOf" srcId="{068BA6D4-A68E-4717-A6A2-329BE9150D4A}" destId="{46D288A2-2CD2-4FD1-9604-90B739FD5E19}" srcOrd="4" destOrd="0" presId="urn:microsoft.com/office/officeart/2008/layout/AlternatingHexagons"/>
    <dgm:cxn modelId="{634846B1-D68A-4098-AF18-3F40FDB46B49}" type="presParOf" srcId="{DD9520ED-F278-45ED-ACF2-992FBAFB9D1F}" destId="{CB56556A-0BC9-4911-B4CB-0B1CC35C99A7}" srcOrd="1" destOrd="0" presId="urn:microsoft.com/office/officeart/2008/layout/AlternatingHexagons"/>
    <dgm:cxn modelId="{FA2BD95B-9315-4B4F-87A7-D8A64226C8A5}" type="presParOf" srcId="{DD9520ED-F278-45ED-ACF2-992FBAFB9D1F}" destId="{FE0B4D27-578D-41A6-A08B-18B13C367F47}" srcOrd="2" destOrd="0" presId="urn:microsoft.com/office/officeart/2008/layout/AlternatingHexagons"/>
    <dgm:cxn modelId="{7FB53CBE-7A1C-474A-B66E-5C34FCAB89AE}" type="presParOf" srcId="{FE0B4D27-578D-41A6-A08B-18B13C367F47}" destId="{E767DAF5-74F2-4C06-B020-D1B2334E5865}" srcOrd="0" destOrd="0" presId="urn:microsoft.com/office/officeart/2008/layout/AlternatingHexagons"/>
    <dgm:cxn modelId="{704E184D-A4BA-4796-B73E-6F79DA1394B5}" type="presParOf" srcId="{FE0B4D27-578D-41A6-A08B-18B13C367F47}" destId="{9EC4BC67-6C61-4CBD-BDBC-9DBC1B7DDE24}" srcOrd="1" destOrd="0" presId="urn:microsoft.com/office/officeart/2008/layout/AlternatingHexagons"/>
    <dgm:cxn modelId="{9BD23A1E-35A1-41EF-BF01-C1CABFCE58D8}" type="presParOf" srcId="{FE0B4D27-578D-41A6-A08B-18B13C367F47}" destId="{64FB6451-B7AB-44F8-80C4-5E453FE91B7C}" srcOrd="2" destOrd="0" presId="urn:microsoft.com/office/officeart/2008/layout/AlternatingHexagons"/>
    <dgm:cxn modelId="{47034FE3-99C8-4F75-BCD1-8FB1C0D070E6}" type="presParOf" srcId="{FE0B4D27-578D-41A6-A08B-18B13C367F47}" destId="{D8950695-6CD5-4098-A13C-5D34433C3B6A}" srcOrd="3" destOrd="0" presId="urn:microsoft.com/office/officeart/2008/layout/AlternatingHexagons"/>
    <dgm:cxn modelId="{B2BFEC2D-599D-476E-8BEA-A82D68D660D7}" type="presParOf" srcId="{FE0B4D27-578D-41A6-A08B-18B13C367F47}" destId="{8378E881-793B-4CC7-B9CA-8D830D16D4EA}" srcOrd="4" destOrd="0" presId="urn:microsoft.com/office/officeart/2008/layout/AlternatingHexagons"/>
    <dgm:cxn modelId="{5DE2076C-AEA5-41BD-A99C-E29F4D889446}" type="presParOf" srcId="{DD9520ED-F278-45ED-ACF2-992FBAFB9D1F}" destId="{E6DAA509-1F71-41E8-AF02-7E98E23DE716}" srcOrd="3" destOrd="0" presId="urn:microsoft.com/office/officeart/2008/layout/AlternatingHexagons"/>
    <dgm:cxn modelId="{32203780-2121-4899-AB1B-02CE7D98F96A}" type="presParOf" srcId="{DD9520ED-F278-45ED-ACF2-992FBAFB9D1F}" destId="{0DFB2A4E-4CF9-4D1E-A921-B7505BAC2F49}" srcOrd="4" destOrd="0" presId="urn:microsoft.com/office/officeart/2008/layout/AlternatingHexagons"/>
    <dgm:cxn modelId="{2BB1D7E6-1293-400F-BA74-25B77944137F}" type="presParOf" srcId="{0DFB2A4E-4CF9-4D1E-A921-B7505BAC2F49}" destId="{E6B50F58-2591-4F17-B6A6-C7BC7574F4FE}" srcOrd="0" destOrd="0" presId="urn:microsoft.com/office/officeart/2008/layout/AlternatingHexagons"/>
    <dgm:cxn modelId="{547511F4-0076-4BFF-92DD-43409301868A}" type="presParOf" srcId="{0DFB2A4E-4CF9-4D1E-A921-B7505BAC2F49}" destId="{5F397075-CB75-43F1-BA19-34CC0B28B91A}" srcOrd="1" destOrd="0" presId="urn:microsoft.com/office/officeart/2008/layout/AlternatingHexagons"/>
    <dgm:cxn modelId="{3D8BBA3F-D8E9-4452-8364-241578B15D78}" type="presParOf" srcId="{0DFB2A4E-4CF9-4D1E-A921-B7505BAC2F49}" destId="{1336B3AD-F7AB-4D6C-BFCC-4667F1891A7F}" srcOrd="2" destOrd="0" presId="urn:microsoft.com/office/officeart/2008/layout/AlternatingHexagons"/>
    <dgm:cxn modelId="{C72FB9AB-7DE1-4EA2-9AA4-BE0A82C248BA}" type="presParOf" srcId="{0DFB2A4E-4CF9-4D1E-A921-B7505BAC2F49}" destId="{2A017237-2ECD-4E97-9716-B211EB11A0C7}" srcOrd="3" destOrd="0" presId="urn:microsoft.com/office/officeart/2008/layout/AlternatingHexagons"/>
    <dgm:cxn modelId="{84F96722-7797-47B9-AE03-5C40B32CA61A}" type="presParOf" srcId="{0DFB2A4E-4CF9-4D1E-A921-B7505BAC2F49}" destId="{203AE4C8-A15F-4F31-A548-3BAECC230C2B}" srcOrd="4" destOrd="0" presId="urn:microsoft.com/office/officeart/2008/layout/AlternatingHexagons"/>
    <dgm:cxn modelId="{8C4F9F13-15E0-4C81-A9BC-A9A635D82C36}" type="presParOf" srcId="{DD9520ED-F278-45ED-ACF2-992FBAFB9D1F}" destId="{455FE88B-13C6-4C5B-A61A-502C2CAC53E1}" srcOrd="5" destOrd="0" presId="urn:microsoft.com/office/officeart/2008/layout/AlternatingHexagons"/>
    <dgm:cxn modelId="{794FB7BB-227E-488D-896A-AC324064CFF1}" type="presParOf" srcId="{DD9520ED-F278-45ED-ACF2-992FBAFB9D1F}" destId="{0A36BD34-7B77-47E0-A660-218BC995B14E}" srcOrd="6" destOrd="0" presId="urn:microsoft.com/office/officeart/2008/layout/AlternatingHexagons"/>
    <dgm:cxn modelId="{B3DDBEBA-B603-49B7-BE7B-33A65962A3D7}" type="presParOf" srcId="{0A36BD34-7B77-47E0-A660-218BC995B14E}" destId="{8B4F23CB-93B9-4880-ACA4-E22531070DBB}" srcOrd="0" destOrd="0" presId="urn:microsoft.com/office/officeart/2008/layout/AlternatingHexagons"/>
    <dgm:cxn modelId="{5EDEBA98-2ACE-4F67-BEF0-C3D5EFEB8D0D}" type="presParOf" srcId="{0A36BD34-7B77-47E0-A660-218BC995B14E}" destId="{18904418-4F53-42BA-A546-2C09F09A23EC}" srcOrd="1" destOrd="0" presId="urn:microsoft.com/office/officeart/2008/layout/AlternatingHexagons"/>
    <dgm:cxn modelId="{E70A0BE3-A03F-4248-BCD8-210F0DA84163}" type="presParOf" srcId="{0A36BD34-7B77-47E0-A660-218BC995B14E}" destId="{5DD9A676-6D50-4954-AF7A-57F9E9CA4631}" srcOrd="2" destOrd="0" presId="urn:microsoft.com/office/officeart/2008/layout/AlternatingHexagons"/>
    <dgm:cxn modelId="{D9592A2A-481C-4B5F-B0A8-2C41B46716F5}" type="presParOf" srcId="{0A36BD34-7B77-47E0-A660-218BC995B14E}" destId="{F5A21C92-A239-4F77-A3E1-E0DD197584D7}" srcOrd="3" destOrd="0" presId="urn:microsoft.com/office/officeart/2008/layout/AlternatingHexagons"/>
    <dgm:cxn modelId="{8CAE47C7-BDB7-44F8-9515-E840BB5EB772}" type="presParOf" srcId="{0A36BD34-7B77-47E0-A660-218BC995B14E}" destId="{07927A42-FD23-4EF2-BFC0-F89241E9DB65}" srcOrd="4" destOrd="0" presId="urn:microsoft.com/office/officeart/2008/layout/AlternatingHexagons"/>
    <dgm:cxn modelId="{E37D9C22-26E8-4015-A28E-5719874C96A3}" type="presParOf" srcId="{DD9520ED-F278-45ED-ACF2-992FBAFB9D1F}" destId="{0238AA38-2D34-454B-AEC3-43A3B0CA64FD}" srcOrd="7" destOrd="0" presId="urn:microsoft.com/office/officeart/2008/layout/AlternatingHexagons"/>
    <dgm:cxn modelId="{D32D8A1F-8262-49E3-B10D-682AD476CDE6}" type="presParOf" srcId="{DD9520ED-F278-45ED-ACF2-992FBAFB9D1F}" destId="{D8B7093C-AD20-4956-AE61-3E7289A09CA0}" srcOrd="8" destOrd="0" presId="urn:microsoft.com/office/officeart/2008/layout/AlternatingHexagons"/>
    <dgm:cxn modelId="{4AC671AB-EEB9-4425-AC15-AFB7DA57FB69}" type="presParOf" srcId="{D8B7093C-AD20-4956-AE61-3E7289A09CA0}" destId="{67D27DAA-4FD7-4016-9CD3-D489E816981D}" srcOrd="0" destOrd="0" presId="urn:microsoft.com/office/officeart/2008/layout/AlternatingHexagons"/>
    <dgm:cxn modelId="{9A893C5E-F640-4323-96E9-E44D8E92770D}" type="presParOf" srcId="{D8B7093C-AD20-4956-AE61-3E7289A09CA0}" destId="{920B4BB7-FC7F-4C4F-9FA5-0C065F4716D4}" srcOrd="1" destOrd="0" presId="urn:microsoft.com/office/officeart/2008/layout/AlternatingHexagons"/>
    <dgm:cxn modelId="{20E0B431-A0EC-4B97-B3EF-B7983400A272}" type="presParOf" srcId="{D8B7093C-AD20-4956-AE61-3E7289A09CA0}" destId="{D951E852-04B4-40CC-AAD3-58DC80690412}" srcOrd="2" destOrd="0" presId="urn:microsoft.com/office/officeart/2008/layout/AlternatingHexagons"/>
    <dgm:cxn modelId="{C6C3EB72-A06E-4107-8FF6-60D93E0247EF}" type="presParOf" srcId="{D8B7093C-AD20-4956-AE61-3E7289A09CA0}" destId="{E5CA7FA1-F2B4-436E-B342-66B4E4F632AC}" srcOrd="3" destOrd="0" presId="urn:microsoft.com/office/officeart/2008/layout/AlternatingHexagons"/>
    <dgm:cxn modelId="{4F37F6AD-E38E-439A-B6B0-F6CB2F4E5444}" type="presParOf" srcId="{D8B7093C-AD20-4956-AE61-3E7289A09CA0}" destId="{DC9D8E62-2AA8-44DD-B2D0-AB7C658BB81C}" srcOrd="4" destOrd="0" presId="urn:microsoft.com/office/officeart/2008/layout/AlternatingHexagons"/>
    <dgm:cxn modelId="{6141AD72-6FD4-4ED1-9A09-39B8BE781B87}" type="presParOf" srcId="{DD9520ED-F278-45ED-ACF2-992FBAFB9D1F}" destId="{627B49CC-EA2C-4C2B-97A3-406FC5486B10}" srcOrd="9" destOrd="0" presId="urn:microsoft.com/office/officeart/2008/layout/AlternatingHexagons"/>
    <dgm:cxn modelId="{74E0E3F6-CE26-480D-AC11-963F3CFEAB1A}" type="presParOf" srcId="{DD9520ED-F278-45ED-ACF2-992FBAFB9D1F}" destId="{813A0576-B02D-4A23-B2E4-888500335CAE}" srcOrd="10" destOrd="0" presId="urn:microsoft.com/office/officeart/2008/layout/AlternatingHexagons"/>
    <dgm:cxn modelId="{1A63B568-2FD8-4D9E-9428-CEA37C4DB48F}" type="presParOf" srcId="{813A0576-B02D-4A23-B2E4-888500335CAE}" destId="{4C031446-A3A4-4E22-9FAF-CA491763222E}" srcOrd="0" destOrd="0" presId="urn:microsoft.com/office/officeart/2008/layout/AlternatingHexagons"/>
    <dgm:cxn modelId="{FD2A3CE0-D8FE-44EC-8F10-AF6FF279D11D}" type="presParOf" srcId="{813A0576-B02D-4A23-B2E4-888500335CAE}" destId="{E1D0E3E6-7FC9-4010-B116-7394C493591B}" srcOrd="1" destOrd="0" presId="urn:microsoft.com/office/officeart/2008/layout/AlternatingHexagons"/>
    <dgm:cxn modelId="{9613FCBF-90CD-42CA-8359-28CA0C387B00}" type="presParOf" srcId="{813A0576-B02D-4A23-B2E4-888500335CAE}" destId="{E3723379-1DED-4DF4-8267-036D45726ACB}" srcOrd="2" destOrd="0" presId="urn:microsoft.com/office/officeart/2008/layout/AlternatingHexagons"/>
    <dgm:cxn modelId="{D1E7CE88-0CF9-4AD5-B61C-FBEBCB73560A}" type="presParOf" srcId="{813A0576-B02D-4A23-B2E4-888500335CAE}" destId="{B4F86FDF-C74A-46A5-8B8B-9A541FD504E0}" srcOrd="3" destOrd="0" presId="urn:microsoft.com/office/officeart/2008/layout/AlternatingHexagons"/>
    <dgm:cxn modelId="{8D59F0C0-7833-4289-B314-BC06CDD73C50}" type="presParOf" srcId="{813A0576-B02D-4A23-B2E4-888500335CAE}" destId="{67BF9495-339D-4AD4-8410-47C21429D707}" srcOrd="4" destOrd="0" presId="urn:microsoft.com/office/officeart/2008/layout/AlternatingHexagons"/>
    <dgm:cxn modelId="{627AC517-3B08-4528-887F-117CCF0BA68B}" type="presParOf" srcId="{DD9520ED-F278-45ED-ACF2-992FBAFB9D1F}" destId="{525B4FEC-AE96-436E-96C9-6AFE27BFC199}" srcOrd="11" destOrd="0" presId="urn:microsoft.com/office/officeart/2008/layout/AlternatingHexagons"/>
    <dgm:cxn modelId="{7828F888-3D65-4FBF-93ED-BA26A65538A1}" type="presParOf" srcId="{DD9520ED-F278-45ED-ACF2-992FBAFB9D1F}" destId="{CD003691-C770-4C66-AA80-03CC6A50E77C}" srcOrd="12" destOrd="0" presId="urn:microsoft.com/office/officeart/2008/layout/AlternatingHexagons"/>
    <dgm:cxn modelId="{DD7C6972-27B4-46A5-9A2F-22D7150EA63A}" type="presParOf" srcId="{CD003691-C770-4C66-AA80-03CC6A50E77C}" destId="{8965C457-9F1D-40E7-9797-E08D8F3917FB}" srcOrd="0" destOrd="0" presId="urn:microsoft.com/office/officeart/2008/layout/AlternatingHexagons"/>
    <dgm:cxn modelId="{D66F3AF5-44B0-4CC9-BE9C-C2A0FECBAAF2}" type="presParOf" srcId="{CD003691-C770-4C66-AA80-03CC6A50E77C}" destId="{8D06F293-00DE-40DB-99BB-F775DD3A9A4C}" srcOrd="1" destOrd="0" presId="urn:microsoft.com/office/officeart/2008/layout/AlternatingHexagons"/>
    <dgm:cxn modelId="{256C18C2-A69F-4418-BD79-8FADEC360D1B}" type="presParOf" srcId="{CD003691-C770-4C66-AA80-03CC6A50E77C}" destId="{8F13990A-7E40-4570-BEA9-8DB2F375AB9D}" srcOrd="2" destOrd="0" presId="urn:microsoft.com/office/officeart/2008/layout/AlternatingHexagons"/>
    <dgm:cxn modelId="{2A4B904B-34E3-488A-8109-162DAE982013}" type="presParOf" srcId="{CD003691-C770-4C66-AA80-03CC6A50E77C}" destId="{40ED1851-0D73-4D40-994F-31B2BD8897E2}" srcOrd="3" destOrd="0" presId="urn:microsoft.com/office/officeart/2008/layout/AlternatingHexagons"/>
    <dgm:cxn modelId="{EDFD273F-0F2C-4E32-9BB5-F8F27E268243}" type="presParOf" srcId="{CD003691-C770-4C66-AA80-03CC6A50E77C}" destId="{A144F948-8EA2-45D4-8B41-5B773F1EE4C2}"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D9A32E-B0B5-4D0A-A72F-637988E01DF7}" type="doc">
      <dgm:prSet loTypeId="urn:microsoft.com/office/officeart/2005/8/layout/pyramid2" loCatId="pyramid" qsTypeId="urn:microsoft.com/office/officeart/2005/8/quickstyle/simple1" qsCatId="simple" csTypeId="urn:microsoft.com/office/officeart/2005/8/colors/colorful3" csCatId="colorful" phldr="1"/>
      <dgm:spPr/>
      <dgm:t>
        <a:bodyPr/>
        <a:lstStyle/>
        <a:p>
          <a:endParaRPr lang="es-MX"/>
        </a:p>
      </dgm:t>
    </dgm:pt>
    <dgm:pt modelId="{5233BF26-EC89-4F43-842C-24B8405DF6EB}">
      <dgm:prSet custT="1"/>
      <dgm:spPr/>
      <dgm:t>
        <a:bodyPr/>
        <a:lstStyle/>
        <a:p>
          <a:pPr rtl="0"/>
          <a:r>
            <a:rPr lang="es-ES_tradnl" sz="1050" b="1" dirty="0" smtClean="0"/>
            <a:t>Concepto:</a:t>
          </a:r>
          <a:r>
            <a:rPr lang="es-ES_tradnl" sz="1050" dirty="0" smtClean="0"/>
            <a:t> </a:t>
          </a:r>
          <a:r>
            <a:rPr lang="es-MX" sz="1050" dirty="0" smtClean="0"/>
            <a:t>Honorarios y, en general, por la prestación de un servicio profesional, los indicados en el artículo 100 de esta ley.</a:t>
          </a:r>
          <a:endParaRPr lang="es-MX" sz="1050" dirty="0"/>
        </a:p>
      </dgm:t>
    </dgm:pt>
    <dgm:pt modelId="{BB943C7C-F074-43B3-ADDC-63C6664150B4}" type="parTrans" cxnId="{93AFDA4E-1E1E-4D2D-865F-849150513168}">
      <dgm:prSet/>
      <dgm:spPr/>
      <dgm:t>
        <a:bodyPr/>
        <a:lstStyle/>
        <a:p>
          <a:endParaRPr lang="es-MX"/>
        </a:p>
      </dgm:t>
    </dgm:pt>
    <dgm:pt modelId="{3FB4CA0C-70F9-4F6C-A6AE-392CB4D9C2B4}" type="sibTrans" cxnId="{93AFDA4E-1E1E-4D2D-865F-849150513168}">
      <dgm:prSet/>
      <dgm:spPr/>
      <dgm:t>
        <a:bodyPr/>
        <a:lstStyle/>
        <a:p>
          <a:endParaRPr lang="es-MX"/>
        </a:p>
      </dgm:t>
    </dgm:pt>
    <dgm:pt modelId="{B7D65727-42E9-4DB4-B36A-3DEAF392733A}">
      <dgm:prSet custT="1"/>
      <dgm:spPr/>
      <dgm:t>
        <a:bodyPr/>
        <a:lstStyle/>
        <a:p>
          <a:pPr rtl="0"/>
          <a:r>
            <a:rPr lang="es-ES_tradnl" sz="1000" b="1" dirty="0" smtClean="0"/>
            <a:t>Fuente de riqueza</a:t>
          </a:r>
          <a:r>
            <a:rPr lang="es-ES_tradnl" sz="1000" dirty="0" smtClean="0"/>
            <a:t>: Se encuentra en territorio nacional cuando dicha actividad, o presentación se lleve a cabo en el país.</a:t>
          </a:r>
          <a:endParaRPr lang="es-MX" sz="1000" dirty="0"/>
        </a:p>
      </dgm:t>
    </dgm:pt>
    <dgm:pt modelId="{BF28B304-8866-4FF8-A17B-AB6FBFE434CC}" type="parTrans" cxnId="{D27A674A-3834-4A9B-8CDF-7283040C0D9B}">
      <dgm:prSet/>
      <dgm:spPr/>
      <dgm:t>
        <a:bodyPr/>
        <a:lstStyle/>
        <a:p>
          <a:endParaRPr lang="es-MX"/>
        </a:p>
      </dgm:t>
    </dgm:pt>
    <dgm:pt modelId="{F38E633F-5B62-4A18-90C6-31C6468DED9C}" type="sibTrans" cxnId="{D27A674A-3834-4A9B-8CDF-7283040C0D9B}">
      <dgm:prSet/>
      <dgm:spPr/>
      <dgm:t>
        <a:bodyPr/>
        <a:lstStyle/>
        <a:p>
          <a:endParaRPr lang="es-MX"/>
        </a:p>
      </dgm:t>
    </dgm:pt>
    <dgm:pt modelId="{ADC0F43D-5E84-4E30-81B9-9C51B77EB28F}">
      <dgm:prSet custT="1"/>
      <dgm:spPr/>
      <dgm:t>
        <a:bodyPr/>
        <a:lstStyle/>
        <a:p>
          <a:pPr rtl="0"/>
          <a:r>
            <a:rPr lang="es-ES_tradnl" sz="1000" b="1" dirty="0" smtClean="0"/>
            <a:t>Exención:</a:t>
          </a:r>
          <a:r>
            <a:rPr lang="es-ES_tradnl" sz="1000" dirty="0" smtClean="0"/>
            <a:t> Cuando la estancia del prestador </a:t>
          </a:r>
          <a:r>
            <a:rPr lang="es-MX" sz="1000" dirty="0" smtClean="0"/>
            <a:t>del servicio en territorio nacional sea menor a 183 días naturales, consecutivos o no, en un periodo de doce meses</a:t>
          </a:r>
          <a:r>
            <a:rPr lang="es-MX" sz="700" dirty="0" smtClean="0"/>
            <a:t>.</a:t>
          </a:r>
          <a:endParaRPr lang="es-MX" sz="700" dirty="0"/>
        </a:p>
      </dgm:t>
    </dgm:pt>
    <dgm:pt modelId="{61B309EE-0B02-445F-B768-A98415A84125}" type="parTrans" cxnId="{9CC44755-F4CD-4F4C-A796-3373A6CF39E8}">
      <dgm:prSet/>
      <dgm:spPr/>
      <dgm:t>
        <a:bodyPr/>
        <a:lstStyle/>
        <a:p>
          <a:endParaRPr lang="es-MX"/>
        </a:p>
      </dgm:t>
    </dgm:pt>
    <dgm:pt modelId="{C1D14BD2-B671-4690-B1FC-1758B403EC3B}" type="sibTrans" cxnId="{9CC44755-F4CD-4F4C-A796-3373A6CF39E8}">
      <dgm:prSet/>
      <dgm:spPr/>
      <dgm:t>
        <a:bodyPr/>
        <a:lstStyle/>
        <a:p>
          <a:endParaRPr lang="es-MX"/>
        </a:p>
      </dgm:t>
    </dgm:pt>
    <dgm:pt modelId="{A6D6B320-AC85-4EEE-80E2-F6197D6A0774}">
      <dgm:prSet/>
      <dgm:spPr/>
      <dgm:t>
        <a:bodyPr/>
        <a:lstStyle/>
        <a:p>
          <a:pPr rtl="0"/>
          <a:r>
            <a:rPr lang="es-ES_tradnl" b="1" dirty="0" smtClean="0"/>
            <a:t>Tasa del Impuesto:</a:t>
          </a:r>
          <a:r>
            <a:rPr lang="es-ES_tradnl" dirty="0" smtClean="0"/>
            <a:t> Del 25% sobre el total del ingreso obtenido sin deducción alguna, debiendo efectuar la retención la persona que haga los pagos, siempre que ésta sea residente en el país o en el extranjero con establecimiento permanente en el país. </a:t>
          </a:r>
          <a:r>
            <a:rPr lang="es-ES_tradnl" smtClean="0"/>
            <a:t>En los demás casos, calcularán el impuesto y lo enterarán mediante declaración que presentarán ante las oficinas autorizadas que correspondan al lugar donde se presentó el espectáculo o evento deportivo, al día siguiente en que se obtuvo el ingreso.</a:t>
          </a:r>
          <a:endParaRPr lang="es-MX" dirty="0"/>
        </a:p>
      </dgm:t>
    </dgm:pt>
    <dgm:pt modelId="{3D97AD75-8AFC-46BF-A092-48607AAB90B1}" type="parTrans" cxnId="{D08B2E46-5BC2-4C8E-88F3-989B1906BEC7}">
      <dgm:prSet/>
      <dgm:spPr/>
      <dgm:t>
        <a:bodyPr/>
        <a:lstStyle/>
        <a:p>
          <a:endParaRPr lang="es-MX"/>
        </a:p>
      </dgm:t>
    </dgm:pt>
    <dgm:pt modelId="{EE1D5C40-3F64-4BB2-A338-AFA4744CDA20}" type="sibTrans" cxnId="{D08B2E46-5BC2-4C8E-88F3-989B1906BEC7}">
      <dgm:prSet/>
      <dgm:spPr/>
      <dgm:t>
        <a:bodyPr/>
        <a:lstStyle/>
        <a:p>
          <a:endParaRPr lang="es-MX"/>
        </a:p>
      </dgm:t>
    </dgm:pt>
    <dgm:pt modelId="{BF57353A-B579-46F7-B358-33A90B90B7DC}" type="pres">
      <dgm:prSet presAssocID="{26D9A32E-B0B5-4D0A-A72F-637988E01DF7}" presName="compositeShape" presStyleCnt="0">
        <dgm:presLayoutVars>
          <dgm:dir/>
          <dgm:resizeHandles/>
        </dgm:presLayoutVars>
      </dgm:prSet>
      <dgm:spPr/>
      <dgm:t>
        <a:bodyPr/>
        <a:lstStyle/>
        <a:p>
          <a:endParaRPr lang="es-MX"/>
        </a:p>
      </dgm:t>
    </dgm:pt>
    <dgm:pt modelId="{01A7678E-54CF-46E9-8815-52042F6CF145}" type="pres">
      <dgm:prSet presAssocID="{26D9A32E-B0B5-4D0A-A72F-637988E01DF7}" presName="pyramid" presStyleLbl="node1" presStyleIdx="0" presStyleCnt="1"/>
      <dgm:spPr/>
    </dgm:pt>
    <dgm:pt modelId="{A0E501D0-834B-40DE-A956-2930647AC59D}" type="pres">
      <dgm:prSet presAssocID="{26D9A32E-B0B5-4D0A-A72F-637988E01DF7}" presName="theList" presStyleCnt="0"/>
      <dgm:spPr/>
    </dgm:pt>
    <dgm:pt modelId="{FA8518A3-395F-4791-BEEE-8A2099D5B9D3}" type="pres">
      <dgm:prSet presAssocID="{5233BF26-EC89-4F43-842C-24B8405DF6EB}" presName="aNode" presStyleLbl="fgAcc1" presStyleIdx="0" presStyleCnt="4" custScaleY="130697">
        <dgm:presLayoutVars>
          <dgm:bulletEnabled val="1"/>
        </dgm:presLayoutVars>
      </dgm:prSet>
      <dgm:spPr/>
      <dgm:t>
        <a:bodyPr/>
        <a:lstStyle/>
        <a:p>
          <a:endParaRPr lang="es-MX"/>
        </a:p>
      </dgm:t>
    </dgm:pt>
    <dgm:pt modelId="{6576C9BD-624E-4BF3-82CE-5AF5A34D2FE8}" type="pres">
      <dgm:prSet presAssocID="{5233BF26-EC89-4F43-842C-24B8405DF6EB}" presName="aSpace" presStyleCnt="0"/>
      <dgm:spPr/>
    </dgm:pt>
    <dgm:pt modelId="{CDA2205D-798E-40F8-B212-FB8826172E18}" type="pres">
      <dgm:prSet presAssocID="{B7D65727-42E9-4DB4-B36A-3DEAF392733A}" presName="aNode" presStyleLbl="fgAcc1" presStyleIdx="1" presStyleCnt="4">
        <dgm:presLayoutVars>
          <dgm:bulletEnabled val="1"/>
        </dgm:presLayoutVars>
      </dgm:prSet>
      <dgm:spPr/>
      <dgm:t>
        <a:bodyPr/>
        <a:lstStyle/>
        <a:p>
          <a:endParaRPr lang="es-MX"/>
        </a:p>
      </dgm:t>
    </dgm:pt>
    <dgm:pt modelId="{1918B9CA-0849-43A3-AE56-4590BEE41035}" type="pres">
      <dgm:prSet presAssocID="{B7D65727-42E9-4DB4-B36A-3DEAF392733A}" presName="aSpace" presStyleCnt="0"/>
      <dgm:spPr/>
    </dgm:pt>
    <dgm:pt modelId="{C2EC52F1-27BC-473F-BE09-D950DE403EB4}" type="pres">
      <dgm:prSet presAssocID="{ADC0F43D-5E84-4E30-81B9-9C51B77EB28F}" presName="aNode" presStyleLbl="fgAcc1" presStyleIdx="2" presStyleCnt="4">
        <dgm:presLayoutVars>
          <dgm:bulletEnabled val="1"/>
        </dgm:presLayoutVars>
      </dgm:prSet>
      <dgm:spPr/>
      <dgm:t>
        <a:bodyPr/>
        <a:lstStyle/>
        <a:p>
          <a:endParaRPr lang="es-MX"/>
        </a:p>
      </dgm:t>
    </dgm:pt>
    <dgm:pt modelId="{8FDDCA88-0292-4B0E-95EC-40C7B6A09F9F}" type="pres">
      <dgm:prSet presAssocID="{ADC0F43D-5E84-4E30-81B9-9C51B77EB28F}" presName="aSpace" presStyleCnt="0"/>
      <dgm:spPr/>
    </dgm:pt>
    <dgm:pt modelId="{4BB4C193-7400-4BA0-9B77-04DA0E27A58C}" type="pres">
      <dgm:prSet presAssocID="{A6D6B320-AC85-4EEE-80E2-F6197D6A0774}" presName="aNode" presStyleLbl="fgAcc1" presStyleIdx="3" presStyleCnt="4" custScaleY="240134">
        <dgm:presLayoutVars>
          <dgm:bulletEnabled val="1"/>
        </dgm:presLayoutVars>
      </dgm:prSet>
      <dgm:spPr/>
      <dgm:t>
        <a:bodyPr/>
        <a:lstStyle/>
        <a:p>
          <a:endParaRPr lang="es-MX"/>
        </a:p>
      </dgm:t>
    </dgm:pt>
    <dgm:pt modelId="{FAA35EE6-D6F6-4EFE-BB8A-97BF6D0F7963}" type="pres">
      <dgm:prSet presAssocID="{A6D6B320-AC85-4EEE-80E2-F6197D6A0774}" presName="aSpace" presStyleCnt="0"/>
      <dgm:spPr/>
    </dgm:pt>
  </dgm:ptLst>
  <dgm:cxnLst>
    <dgm:cxn modelId="{9C7D2952-45D1-4A6A-A3B5-A842A51EDEA9}" type="presOf" srcId="{B7D65727-42E9-4DB4-B36A-3DEAF392733A}" destId="{CDA2205D-798E-40F8-B212-FB8826172E18}" srcOrd="0" destOrd="0" presId="urn:microsoft.com/office/officeart/2005/8/layout/pyramid2"/>
    <dgm:cxn modelId="{9CC44755-F4CD-4F4C-A796-3373A6CF39E8}" srcId="{26D9A32E-B0B5-4D0A-A72F-637988E01DF7}" destId="{ADC0F43D-5E84-4E30-81B9-9C51B77EB28F}" srcOrd="2" destOrd="0" parTransId="{61B309EE-0B02-445F-B768-A98415A84125}" sibTransId="{C1D14BD2-B671-4690-B1FC-1758B403EC3B}"/>
    <dgm:cxn modelId="{ED1391BD-B31E-4FEC-A1B1-22165D7E7871}" type="presOf" srcId="{26D9A32E-B0B5-4D0A-A72F-637988E01DF7}" destId="{BF57353A-B579-46F7-B358-33A90B90B7DC}" srcOrd="0" destOrd="0" presId="urn:microsoft.com/office/officeart/2005/8/layout/pyramid2"/>
    <dgm:cxn modelId="{93AFDA4E-1E1E-4D2D-865F-849150513168}" srcId="{26D9A32E-B0B5-4D0A-A72F-637988E01DF7}" destId="{5233BF26-EC89-4F43-842C-24B8405DF6EB}" srcOrd="0" destOrd="0" parTransId="{BB943C7C-F074-43B3-ADDC-63C6664150B4}" sibTransId="{3FB4CA0C-70F9-4F6C-A6AE-392CB4D9C2B4}"/>
    <dgm:cxn modelId="{F66E54A4-12BB-4356-8161-203745482C8A}" type="presOf" srcId="{A6D6B320-AC85-4EEE-80E2-F6197D6A0774}" destId="{4BB4C193-7400-4BA0-9B77-04DA0E27A58C}" srcOrd="0" destOrd="0" presId="urn:microsoft.com/office/officeart/2005/8/layout/pyramid2"/>
    <dgm:cxn modelId="{AB585A9E-0F37-4DFE-BCA8-51C02B40965D}" type="presOf" srcId="{ADC0F43D-5E84-4E30-81B9-9C51B77EB28F}" destId="{C2EC52F1-27BC-473F-BE09-D950DE403EB4}" srcOrd="0" destOrd="0" presId="urn:microsoft.com/office/officeart/2005/8/layout/pyramid2"/>
    <dgm:cxn modelId="{D08B2E46-5BC2-4C8E-88F3-989B1906BEC7}" srcId="{26D9A32E-B0B5-4D0A-A72F-637988E01DF7}" destId="{A6D6B320-AC85-4EEE-80E2-F6197D6A0774}" srcOrd="3" destOrd="0" parTransId="{3D97AD75-8AFC-46BF-A092-48607AAB90B1}" sibTransId="{EE1D5C40-3F64-4BB2-A338-AFA4744CDA20}"/>
    <dgm:cxn modelId="{D27A674A-3834-4A9B-8CDF-7283040C0D9B}" srcId="{26D9A32E-B0B5-4D0A-A72F-637988E01DF7}" destId="{B7D65727-42E9-4DB4-B36A-3DEAF392733A}" srcOrd="1" destOrd="0" parTransId="{BF28B304-8866-4FF8-A17B-AB6FBFE434CC}" sibTransId="{F38E633F-5B62-4A18-90C6-31C6468DED9C}"/>
    <dgm:cxn modelId="{24815F24-AF09-4FF8-8462-FD4B953A748A}" type="presOf" srcId="{5233BF26-EC89-4F43-842C-24B8405DF6EB}" destId="{FA8518A3-395F-4791-BEEE-8A2099D5B9D3}" srcOrd="0" destOrd="0" presId="urn:microsoft.com/office/officeart/2005/8/layout/pyramid2"/>
    <dgm:cxn modelId="{C0FB14B1-B052-4E1F-B675-3DA6DA95B87C}" type="presParOf" srcId="{BF57353A-B579-46F7-B358-33A90B90B7DC}" destId="{01A7678E-54CF-46E9-8815-52042F6CF145}" srcOrd="0" destOrd="0" presId="urn:microsoft.com/office/officeart/2005/8/layout/pyramid2"/>
    <dgm:cxn modelId="{0F2868C1-205A-4596-9A91-DF02C03249DF}" type="presParOf" srcId="{BF57353A-B579-46F7-B358-33A90B90B7DC}" destId="{A0E501D0-834B-40DE-A956-2930647AC59D}" srcOrd="1" destOrd="0" presId="urn:microsoft.com/office/officeart/2005/8/layout/pyramid2"/>
    <dgm:cxn modelId="{4C948B96-9A4F-4375-A70F-4B4A939F998E}" type="presParOf" srcId="{A0E501D0-834B-40DE-A956-2930647AC59D}" destId="{FA8518A3-395F-4791-BEEE-8A2099D5B9D3}" srcOrd="0" destOrd="0" presId="urn:microsoft.com/office/officeart/2005/8/layout/pyramid2"/>
    <dgm:cxn modelId="{2CE35B0F-0722-4D88-AA75-D5DB436B802D}" type="presParOf" srcId="{A0E501D0-834B-40DE-A956-2930647AC59D}" destId="{6576C9BD-624E-4BF3-82CE-5AF5A34D2FE8}" srcOrd="1" destOrd="0" presId="urn:microsoft.com/office/officeart/2005/8/layout/pyramid2"/>
    <dgm:cxn modelId="{4D1A9218-3EE2-42ED-A1C6-B50A4676DC86}" type="presParOf" srcId="{A0E501D0-834B-40DE-A956-2930647AC59D}" destId="{CDA2205D-798E-40F8-B212-FB8826172E18}" srcOrd="2" destOrd="0" presId="urn:microsoft.com/office/officeart/2005/8/layout/pyramid2"/>
    <dgm:cxn modelId="{BD58370C-F7DB-4E16-B88B-7277F776B218}" type="presParOf" srcId="{A0E501D0-834B-40DE-A956-2930647AC59D}" destId="{1918B9CA-0849-43A3-AE56-4590BEE41035}" srcOrd="3" destOrd="0" presId="urn:microsoft.com/office/officeart/2005/8/layout/pyramid2"/>
    <dgm:cxn modelId="{C0E2D988-17E6-4CF8-B495-18A4F899572F}" type="presParOf" srcId="{A0E501D0-834B-40DE-A956-2930647AC59D}" destId="{C2EC52F1-27BC-473F-BE09-D950DE403EB4}" srcOrd="4" destOrd="0" presId="urn:microsoft.com/office/officeart/2005/8/layout/pyramid2"/>
    <dgm:cxn modelId="{68FCE356-CD49-40E4-A50B-373500DAE5EF}" type="presParOf" srcId="{A0E501D0-834B-40DE-A956-2930647AC59D}" destId="{8FDDCA88-0292-4B0E-95EC-40C7B6A09F9F}" srcOrd="5" destOrd="0" presId="urn:microsoft.com/office/officeart/2005/8/layout/pyramid2"/>
    <dgm:cxn modelId="{EAAE9A50-C0A9-4917-8720-AD3B4DDEC596}" type="presParOf" srcId="{A0E501D0-834B-40DE-A956-2930647AC59D}" destId="{4BB4C193-7400-4BA0-9B77-04DA0E27A58C}" srcOrd="6" destOrd="0" presId="urn:microsoft.com/office/officeart/2005/8/layout/pyramid2"/>
    <dgm:cxn modelId="{DFA1C4C2-65B6-4769-BB2C-7B611C40C571}" type="presParOf" srcId="{A0E501D0-834B-40DE-A956-2930647AC59D}" destId="{FAA35EE6-D6F6-4EFE-BB8A-97BF6D0F7963}"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A6D6DC-5609-4AFF-A4FF-9BA92F9D1BF4}" type="doc">
      <dgm:prSet loTypeId="urn:microsoft.com/office/officeart/2005/8/layout/hProcess9" loCatId="process" qsTypeId="urn:microsoft.com/office/officeart/2005/8/quickstyle/simple1" qsCatId="simple" csTypeId="urn:microsoft.com/office/officeart/2005/8/colors/colorful3" csCatId="colorful"/>
      <dgm:spPr/>
      <dgm:t>
        <a:bodyPr/>
        <a:lstStyle/>
        <a:p>
          <a:endParaRPr lang="es-MX"/>
        </a:p>
      </dgm:t>
    </dgm:pt>
    <dgm:pt modelId="{26E5D9FE-B409-4ACB-B4C9-899BA99E4C0B}">
      <dgm:prSet/>
      <dgm:spPr/>
      <dgm:t>
        <a:bodyPr/>
        <a:lstStyle/>
        <a:p>
          <a:pPr rtl="0"/>
          <a:r>
            <a:rPr lang="es-ES_tradnl" b="1" smtClean="0"/>
            <a:t>Concepto:</a:t>
          </a:r>
          <a:r>
            <a:rPr lang="es-ES_tradnl" smtClean="0"/>
            <a:t> Remuneraciones de cualquier clase, así como honorarios a miembros de consejos directivos, de vigilancia, consultivos, administradores, gerentes. </a:t>
          </a:r>
          <a:endParaRPr lang="es-MX"/>
        </a:p>
      </dgm:t>
    </dgm:pt>
    <dgm:pt modelId="{88505969-22B8-43EA-AFFF-09C791896172}" type="parTrans" cxnId="{93670A06-ADB2-4A24-A908-B7A76908EAEE}">
      <dgm:prSet/>
      <dgm:spPr/>
      <dgm:t>
        <a:bodyPr/>
        <a:lstStyle/>
        <a:p>
          <a:endParaRPr lang="es-MX"/>
        </a:p>
      </dgm:t>
    </dgm:pt>
    <dgm:pt modelId="{7026B251-009D-4E1A-B68A-8F51D94C5646}" type="sibTrans" cxnId="{93670A06-ADB2-4A24-A908-B7A76908EAEE}">
      <dgm:prSet/>
      <dgm:spPr/>
      <dgm:t>
        <a:bodyPr/>
        <a:lstStyle/>
        <a:p>
          <a:endParaRPr lang="es-MX"/>
        </a:p>
      </dgm:t>
    </dgm:pt>
    <dgm:pt modelId="{6E2FF15B-AC10-4DCC-8E68-813F395D4A52}">
      <dgm:prSet/>
      <dgm:spPr/>
      <dgm:t>
        <a:bodyPr/>
        <a:lstStyle/>
        <a:p>
          <a:pPr rtl="0"/>
          <a:r>
            <a:rPr lang="es-ES_tradnl" b="1" smtClean="0"/>
            <a:t>Fuente de riqueza: </a:t>
          </a:r>
          <a:r>
            <a:rPr lang="es-ES_tradnl" smtClean="0"/>
            <a:t>Cuando los pagos sean erogados por empresas residentes en México.</a:t>
          </a:r>
          <a:endParaRPr lang="es-MX"/>
        </a:p>
      </dgm:t>
    </dgm:pt>
    <dgm:pt modelId="{8B834978-D447-4239-A4D9-0B4BBE6D102C}" type="parTrans" cxnId="{3588D2E1-3D6E-4063-A8FF-93A30D5730C8}">
      <dgm:prSet/>
      <dgm:spPr/>
      <dgm:t>
        <a:bodyPr/>
        <a:lstStyle/>
        <a:p>
          <a:endParaRPr lang="es-MX"/>
        </a:p>
      </dgm:t>
    </dgm:pt>
    <dgm:pt modelId="{7729F015-92BB-44CA-898D-596236BC5449}" type="sibTrans" cxnId="{3588D2E1-3D6E-4063-A8FF-93A30D5730C8}">
      <dgm:prSet/>
      <dgm:spPr/>
      <dgm:t>
        <a:bodyPr/>
        <a:lstStyle/>
        <a:p>
          <a:endParaRPr lang="es-MX"/>
        </a:p>
      </dgm:t>
    </dgm:pt>
    <dgm:pt modelId="{C904A708-75C6-4B23-8F32-0E7D814ECC40}">
      <dgm:prSet/>
      <dgm:spPr/>
      <dgm:t>
        <a:bodyPr/>
        <a:lstStyle/>
        <a:p>
          <a:pPr rtl="0"/>
          <a:r>
            <a:rPr lang="es-ES_tradnl" b="1" smtClean="0"/>
            <a:t>Impuesto:</a:t>
          </a:r>
          <a:r>
            <a:rPr lang="es-ES_tradnl" smtClean="0"/>
            <a:t> Se aplicará la tasa del 25% de impuesto sin deducción alguna, debiendo efectuar la retención las sociedades que hagan los pagos.</a:t>
          </a:r>
          <a:endParaRPr lang="es-MX"/>
        </a:p>
      </dgm:t>
    </dgm:pt>
    <dgm:pt modelId="{C3DD9AD9-343D-4139-9F98-D24753000E3D}" type="parTrans" cxnId="{27711C6A-49F1-4953-8D85-DBC3D792DDFF}">
      <dgm:prSet/>
      <dgm:spPr/>
      <dgm:t>
        <a:bodyPr/>
        <a:lstStyle/>
        <a:p>
          <a:endParaRPr lang="es-MX"/>
        </a:p>
      </dgm:t>
    </dgm:pt>
    <dgm:pt modelId="{7943394F-AF25-47C9-99BE-E840B94FC088}" type="sibTrans" cxnId="{27711C6A-49F1-4953-8D85-DBC3D792DDFF}">
      <dgm:prSet/>
      <dgm:spPr/>
      <dgm:t>
        <a:bodyPr/>
        <a:lstStyle/>
        <a:p>
          <a:endParaRPr lang="es-MX"/>
        </a:p>
      </dgm:t>
    </dgm:pt>
    <dgm:pt modelId="{526FE2C2-08A6-4578-AEE2-36D8F5CAD975}" type="pres">
      <dgm:prSet presAssocID="{85A6D6DC-5609-4AFF-A4FF-9BA92F9D1BF4}" presName="CompostProcess" presStyleCnt="0">
        <dgm:presLayoutVars>
          <dgm:dir/>
          <dgm:resizeHandles val="exact"/>
        </dgm:presLayoutVars>
      </dgm:prSet>
      <dgm:spPr/>
      <dgm:t>
        <a:bodyPr/>
        <a:lstStyle/>
        <a:p>
          <a:endParaRPr lang="es-MX"/>
        </a:p>
      </dgm:t>
    </dgm:pt>
    <dgm:pt modelId="{BAE62D0F-DE47-4E65-86EC-7A4EF203E40E}" type="pres">
      <dgm:prSet presAssocID="{85A6D6DC-5609-4AFF-A4FF-9BA92F9D1BF4}" presName="arrow" presStyleLbl="bgShp" presStyleIdx="0" presStyleCnt="1"/>
      <dgm:spPr/>
    </dgm:pt>
    <dgm:pt modelId="{B62A661D-14AA-420D-81DE-3C39AC1D01C4}" type="pres">
      <dgm:prSet presAssocID="{85A6D6DC-5609-4AFF-A4FF-9BA92F9D1BF4}" presName="linearProcess" presStyleCnt="0"/>
      <dgm:spPr/>
    </dgm:pt>
    <dgm:pt modelId="{92F6AEA4-D840-4345-A6BE-C897D895A52C}" type="pres">
      <dgm:prSet presAssocID="{26E5D9FE-B409-4ACB-B4C9-899BA99E4C0B}" presName="textNode" presStyleLbl="node1" presStyleIdx="0" presStyleCnt="3">
        <dgm:presLayoutVars>
          <dgm:bulletEnabled val="1"/>
        </dgm:presLayoutVars>
      </dgm:prSet>
      <dgm:spPr/>
      <dgm:t>
        <a:bodyPr/>
        <a:lstStyle/>
        <a:p>
          <a:endParaRPr lang="es-MX"/>
        </a:p>
      </dgm:t>
    </dgm:pt>
    <dgm:pt modelId="{B333EC2E-C292-439B-8302-3F7F1ACD627A}" type="pres">
      <dgm:prSet presAssocID="{7026B251-009D-4E1A-B68A-8F51D94C5646}" presName="sibTrans" presStyleCnt="0"/>
      <dgm:spPr/>
    </dgm:pt>
    <dgm:pt modelId="{4CFDE95B-4736-4C27-8BF6-4375648A2F10}" type="pres">
      <dgm:prSet presAssocID="{6E2FF15B-AC10-4DCC-8E68-813F395D4A52}" presName="textNode" presStyleLbl="node1" presStyleIdx="1" presStyleCnt="3">
        <dgm:presLayoutVars>
          <dgm:bulletEnabled val="1"/>
        </dgm:presLayoutVars>
      </dgm:prSet>
      <dgm:spPr/>
      <dgm:t>
        <a:bodyPr/>
        <a:lstStyle/>
        <a:p>
          <a:endParaRPr lang="es-MX"/>
        </a:p>
      </dgm:t>
    </dgm:pt>
    <dgm:pt modelId="{950B24B3-FB56-4203-8A27-DAEB53DD258F}" type="pres">
      <dgm:prSet presAssocID="{7729F015-92BB-44CA-898D-596236BC5449}" presName="sibTrans" presStyleCnt="0"/>
      <dgm:spPr/>
    </dgm:pt>
    <dgm:pt modelId="{228B3E32-40DF-4D4C-A4D1-EB3DD3E2C0DC}" type="pres">
      <dgm:prSet presAssocID="{C904A708-75C6-4B23-8F32-0E7D814ECC40}" presName="textNode" presStyleLbl="node1" presStyleIdx="2" presStyleCnt="3">
        <dgm:presLayoutVars>
          <dgm:bulletEnabled val="1"/>
        </dgm:presLayoutVars>
      </dgm:prSet>
      <dgm:spPr/>
      <dgm:t>
        <a:bodyPr/>
        <a:lstStyle/>
        <a:p>
          <a:endParaRPr lang="es-MX"/>
        </a:p>
      </dgm:t>
    </dgm:pt>
  </dgm:ptLst>
  <dgm:cxnLst>
    <dgm:cxn modelId="{27711C6A-49F1-4953-8D85-DBC3D792DDFF}" srcId="{85A6D6DC-5609-4AFF-A4FF-9BA92F9D1BF4}" destId="{C904A708-75C6-4B23-8F32-0E7D814ECC40}" srcOrd="2" destOrd="0" parTransId="{C3DD9AD9-343D-4139-9F98-D24753000E3D}" sibTransId="{7943394F-AF25-47C9-99BE-E840B94FC088}"/>
    <dgm:cxn modelId="{16FBE82F-750E-4896-8044-C16C4F037F92}" type="presOf" srcId="{26E5D9FE-B409-4ACB-B4C9-899BA99E4C0B}" destId="{92F6AEA4-D840-4345-A6BE-C897D895A52C}" srcOrd="0" destOrd="0" presId="urn:microsoft.com/office/officeart/2005/8/layout/hProcess9"/>
    <dgm:cxn modelId="{9B274480-B8FC-492C-B414-A7AFACAEC646}" type="presOf" srcId="{C904A708-75C6-4B23-8F32-0E7D814ECC40}" destId="{228B3E32-40DF-4D4C-A4D1-EB3DD3E2C0DC}" srcOrd="0" destOrd="0" presId="urn:microsoft.com/office/officeart/2005/8/layout/hProcess9"/>
    <dgm:cxn modelId="{064E3AE5-1C8C-40AA-BAEE-DBD97CD6C493}" type="presOf" srcId="{85A6D6DC-5609-4AFF-A4FF-9BA92F9D1BF4}" destId="{526FE2C2-08A6-4578-AEE2-36D8F5CAD975}" srcOrd="0" destOrd="0" presId="urn:microsoft.com/office/officeart/2005/8/layout/hProcess9"/>
    <dgm:cxn modelId="{3588D2E1-3D6E-4063-A8FF-93A30D5730C8}" srcId="{85A6D6DC-5609-4AFF-A4FF-9BA92F9D1BF4}" destId="{6E2FF15B-AC10-4DCC-8E68-813F395D4A52}" srcOrd="1" destOrd="0" parTransId="{8B834978-D447-4239-A4D9-0B4BBE6D102C}" sibTransId="{7729F015-92BB-44CA-898D-596236BC5449}"/>
    <dgm:cxn modelId="{407AEA82-6468-4B17-B51B-F55A909DCDBB}" type="presOf" srcId="{6E2FF15B-AC10-4DCC-8E68-813F395D4A52}" destId="{4CFDE95B-4736-4C27-8BF6-4375648A2F10}" srcOrd="0" destOrd="0" presId="urn:microsoft.com/office/officeart/2005/8/layout/hProcess9"/>
    <dgm:cxn modelId="{93670A06-ADB2-4A24-A908-B7A76908EAEE}" srcId="{85A6D6DC-5609-4AFF-A4FF-9BA92F9D1BF4}" destId="{26E5D9FE-B409-4ACB-B4C9-899BA99E4C0B}" srcOrd="0" destOrd="0" parTransId="{88505969-22B8-43EA-AFFF-09C791896172}" sibTransId="{7026B251-009D-4E1A-B68A-8F51D94C5646}"/>
    <dgm:cxn modelId="{556BB3E1-772C-4742-B7F1-8826CF357F89}" type="presParOf" srcId="{526FE2C2-08A6-4578-AEE2-36D8F5CAD975}" destId="{BAE62D0F-DE47-4E65-86EC-7A4EF203E40E}" srcOrd="0" destOrd="0" presId="urn:microsoft.com/office/officeart/2005/8/layout/hProcess9"/>
    <dgm:cxn modelId="{5B3A1716-F73D-4E80-A0B6-C55016BADF1B}" type="presParOf" srcId="{526FE2C2-08A6-4578-AEE2-36D8F5CAD975}" destId="{B62A661D-14AA-420D-81DE-3C39AC1D01C4}" srcOrd="1" destOrd="0" presId="urn:microsoft.com/office/officeart/2005/8/layout/hProcess9"/>
    <dgm:cxn modelId="{144E5BF9-CBE3-4A9E-BC52-9F86C77C0B7B}" type="presParOf" srcId="{B62A661D-14AA-420D-81DE-3C39AC1D01C4}" destId="{92F6AEA4-D840-4345-A6BE-C897D895A52C}" srcOrd="0" destOrd="0" presId="urn:microsoft.com/office/officeart/2005/8/layout/hProcess9"/>
    <dgm:cxn modelId="{0806016B-8A6E-4B70-B07F-F490F84E1F32}" type="presParOf" srcId="{B62A661D-14AA-420D-81DE-3C39AC1D01C4}" destId="{B333EC2E-C292-439B-8302-3F7F1ACD627A}" srcOrd="1" destOrd="0" presId="urn:microsoft.com/office/officeart/2005/8/layout/hProcess9"/>
    <dgm:cxn modelId="{02929743-19D2-4855-8101-41E0B9473F95}" type="presParOf" srcId="{B62A661D-14AA-420D-81DE-3C39AC1D01C4}" destId="{4CFDE95B-4736-4C27-8BF6-4375648A2F10}" srcOrd="2" destOrd="0" presId="urn:microsoft.com/office/officeart/2005/8/layout/hProcess9"/>
    <dgm:cxn modelId="{A4438EEA-E3C8-48C8-8C84-09CC5CE9DC79}" type="presParOf" srcId="{B62A661D-14AA-420D-81DE-3C39AC1D01C4}" destId="{950B24B3-FB56-4203-8A27-DAEB53DD258F}" srcOrd="3" destOrd="0" presId="urn:microsoft.com/office/officeart/2005/8/layout/hProcess9"/>
    <dgm:cxn modelId="{BBFE8982-78BB-4B3B-9B33-EF43310144F7}" type="presParOf" srcId="{B62A661D-14AA-420D-81DE-3C39AC1D01C4}" destId="{228B3E32-40DF-4D4C-A4D1-EB3DD3E2C0D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1D0EF6-5B16-4491-B8FE-DD181EB7C300}" type="doc">
      <dgm:prSet loTypeId="urn:microsoft.com/office/officeart/2005/8/layout/venn1" loCatId="relationship" qsTypeId="urn:microsoft.com/office/officeart/2005/8/quickstyle/simple1" qsCatId="simple" csTypeId="urn:microsoft.com/office/officeart/2005/8/colors/colorful3" csCatId="colorful"/>
      <dgm:spPr/>
      <dgm:t>
        <a:bodyPr/>
        <a:lstStyle/>
        <a:p>
          <a:endParaRPr lang="es-MX"/>
        </a:p>
      </dgm:t>
    </dgm:pt>
    <dgm:pt modelId="{37C125CD-2495-4D22-B7BD-A87B3CB40014}">
      <dgm:prSet/>
      <dgm:spPr/>
      <dgm:t>
        <a:bodyPr/>
        <a:lstStyle/>
        <a:p>
          <a:pPr rtl="0"/>
          <a:r>
            <a:rPr lang="es-ES_tradnl" b="1" dirty="0" smtClean="0"/>
            <a:t>Ingresos en dicho régimen:</a:t>
          </a:r>
          <a:r>
            <a:rPr lang="es-ES_tradnl" dirty="0" smtClean="0"/>
            <a:t> Los mismos contemplados en el artículo 114 de la LISR.</a:t>
          </a:r>
          <a:endParaRPr lang="es-MX" dirty="0"/>
        </a:p>
      </dgm:t>
    </dgm:pt>
    <dgm:pt modelId="{4A4308B6-87BA-4DB4-95D7-C7DB77ED5291}" type="parTrans" cxnId="{44DF3D7E-9D8E-466F-A175-F9F94058DDAE}">
      <dgm:prSet/>
      <dgm:spPr/>
      <dgm:t>
        <a:bodyPr/>
        <a:lstStyle/>
        <a:p>
          <a:endParaRPr lang="es-MX"/>
        </a:p>
      </dgm:t>
    </dgm:pt>
    <dgm:pt modelId="{C365B075-1659-479C-B45B-488D7A66FA78}" type="sibTrans" cxnId="{44DF3D7E-9D8E-466F-A175-F9F94058DDAE}">
      <dgm:prSet/>
      <dgm:spPr/>
      <dgm:t>
        <a:bodyPr/>
        <a:lstStyle/>
        <a:p>
          <a:endParaRPr lang="es-MX"/>
        </a:p>
      </dgm:t>
    </dgm:pt>
    <dgm:pt modelId="{02DA635C-2F2F-4A99-BE0D-A68AAA4A6B68}">
      <dgm:prSet/>
      <dgm:spPr/>
      <dgm:t>
        <a:bodyPr/>
        <a:lstStyle/>
        <a:p>
          <a:pPr rtl="0"/>
          <a:r>
            <a:rPr lang="es-ES_tradnl" b="1" dirty="0" smtClean="0"/>
            <a:t>Tasa del Impuesto: </a:t>
          </a:r>
          <a:r>
            <a:rPr lang="es-MX" dirty="0" smtClean="0"/>
            <a:t>El 25% sobre el ingreso obtenido, sin deducción alguna, debiendo efectuar la retención las personas que hagan los pagos.</a:t>
          </a:r>
          <a:endParaRPr lang="es-MX" dirty="0"/>
        </a:p>
      </dgm:t>
    </dgm:pt>
    <dgm:pt modelId="{F0223424-6FBD-46DB-AA72-DFA4089CA0B2}" type="parTrans" cxnId="{83A7C8E8-E504-42DC-8DDC-6828773F6339}">
      <dgm:prSet/>
      <dgm:spPr/>
      <dgm:t>
        <a:bodyPr/>
        <a:lstStyle/>
        <a:p>
          <a:endParaRPr lang="es-MX"/>
        </a:p>
      </dgm:t>
    </dgm:pt>
    <dgm:pt modelId="{11C15C29-10B6-46A9-80A8-7A493B5DD286}" type="sibTrans" cxnId="{83A7C8E8-E504-42DC-8DDC-6828773F6339}">
      <dgm:prSet/>
      <dgm:spPr/>
      <dgm:t>
        <a:bodyPr/>
        <a:lstStyle/>
        <a:p>
          <a:endParaRPr lang="es-MX"/>
        </a:p>
      </dgm:t>
    </dgm:pt>
    <dgm:pt modelId="{5CD757A6-ACEF-49CE-9558-6921709516C4}">
      <dgm:prSet custT="1"/>
      <dgm:spPr/>
      <dgm:t>
        <a:bodyPr/>
        <a:lstStyle/>
        <a:p>
          <a:pPr rtl="0"/>
          <a:r>
            <a:rPr lang="es-ES_tradnl" sz="1200" b="1" dirty="0" smtClean="0"/>
            <a:t>Otros ingresos por arrendamiento: </a:t>
          </a:r>
          <a:r>
            <a:rPr lang="es-ES_tradnl" sz="1200" dirty="0" smtClean="0"/>
            <a:t>Tratándose de ingresos por contratos de fletamento, se aplicará la tasa del 10% sobre el ingreso obtenido sin deducción alguna, debiendo efectuar la retención la persona que haga los pagos. Se considera territorio nacional cuando la embarcación fletada realice navegación de cabotaje en territorio nacional.</a:t>
          </a:r>
          <a:endParaRPr lang="es-MX" sz="1200" dirty="0"/>
        </a:p>
      </dgm:t>
    </dgm:pt>
    <dgm:pt modelId="{D9C33004-34B0-41D6-8181-26720836FA4A}" type="parTrans" cxnId="{416FC81C-00E9-4865-984F-8732CB61BABD}">
      <dgm:prSet/>
      <dgm:spPr/>
      <dgm:t>
        <a:bodyPr/>
        <a:lstStyle/>
        <a:p>
          <a:endParaRPr lang="es-MX"/>
        </a:p>
      </dgm:t>
    </dgm:pt>
    <dgm:pt modelId="{43637560-F098-49FF-B56A-D64B4A0A55CF}" type="sibTrans" cxnId="{416FC81C-00E9-4865-984F-8732CB61BABD}">
      <dgm:prSet/>
      <dgm:spPr/>
      <dgm:t>
        <a:bodyPr/>
        <a:lstStyle/>
        <a:p>
          <a:endParaRPr lang="es-MX"/>
        </a:p>
      </dgm:t>
    </dgm:pt>
    <dgm:pt modelId="{BD5CE470-63A6-4A35-BBB8-81E43B465A5C}" type="pres">
      <dgm:prSet presAssocID="{AB1D0EF6-5B16-4491-B8FE-DD181EB7C300}" presName="compositeShape" presStyleCnt="0">
        <dgm:presLayoutVars>
          <dgm:chMax val="7"/>
          <dgm:dir/>
          <dgm:resizeHandles val="exact"/>
        </dgm:presLayoutVars>
      </dgm:prSet>
      <dgm:spPr/>
      <dgm:t>
        <a:bodyPr/>
        <a:lstStyle/>
        <a:p>
          <a:endParaRPr lang="es-MX"/>
        </a:p>
      </dgm:t>
    </dgm:pt>
    <dgm:pt modelId="{2D227CC5-D088-4F8A-B3C4-9C2D935F233B}" type="pres">
      <dgm:prSet presAssocID="{37C125CD-2495-4D22-B7BD-A87B3CB40014}" presName="circ1" presStyleLbl="vennNode1" presStyleIdx="0" presStyleCnt="3"/>
      <dgm:spPr/>
      <dgm:t>
        <a:bodyPr/>
        <a:lstStyle/>
        <a:p>
          <a:endParaRPr lang="es-MX"/>
        </a:p>
      </dgm:t>
    </dgm:pt>
    <dgm:pt modelId="{854D99D8-C236-40D2-B04B-19EBC0DAF71D}" type="pres">
      <dgm:prSet presAssocID="{37C125CD-2495-4D22-B7BD-A87B3CB40014}" presName="circ1Tx" presStyleLbl="revTx" presStyleIdx="0" presStyleCnt="0">
        <dgm:presLayoutVars>
          <dgm:chMax val="0"/>
          <dgm:chPref val="0"/>
          <dgm:bulletEnabled val="1"/>
        </dgm:presLayoutVars>
      </dgm:prSet>
      <dgm:spPr/>
      <dgm:t>
        <a:bodyPr/>
        <a:lstStyle/>
        <a:p>
          <a:endParaRPr lang="es-MX"/>
        </a:p>
      </dgm:t>
    </dgm:pt>
    <dgm:pt modelId="{5F97A86A-393A-4E30-B2A4-9E17D33FC933}" type="pres">
      <dgm:prSet presAssocID="{02DA635C-2F2F-4A99-BE0D-A68AAA4A6B68}" presName="circ2" presStyleLbl="vennNode1" presStyleIdx="1" presStyleCnt="3"/>
      <dgm:spPr/>
      <dgm:t>
        <a:bodyPr/>
        <a:lstStyle/>
        <a:p>
          <a:endParaRPr lang="es-MX"/>
        </a:p>
      </dgm:t>
    </dgm:pt>
    <dgm:pt modelId="{4532738C-CB75-4174-9E9D-798ACDC72576}" type="pres">
      <dgm:prSet presAssocID="{02DA635C-2F2F-4A99-BE0D-A68AAA4A6B68}" presName="circ2Tx" presStyleLbl="revTx" presStyleIdx="0" presStyleCnt="0">
        <dgm:presLayoutVars>
          <dgm:chMax val="0"/>
          <dgm:chPref val="0"/>
          <dgm:bulletEnabled val="1"/>
        </dgm:presLayoutVars>
      </dgm:prSet>
      <dgm:spPr/>
      <dgm:t>
        <a:bodyPr/>
        <a:lstStyle/>
        <a:p>
          <a:endParaRPr lang="es-MX"/>
        </a:p>
      </dgm:t>
    </dgm:pt>
    <dgm:pt modelId="{278A06A8-D211-4CA3-B557-48F7DE21D668}" type="pres">
      <dgm:prSet presAssocID="{5CD757A6-ACEF-49CE-9558-6921709516C4}" presName="circ3" presStyleLbl="vennNode1" presStyleIdx="2" presStyleCnt="3"/>
      <dgm:spPr/>
      <dgm:t>
        <a:bodyPr/>
        <a:lstStyle/>
        <a:p>
          <a:endParaRPr lang="es-MX"/>
        </a:p>
      </dgm:t>
    </dgm:pt>
    <dgm:pt modelId="{B13A91BD-B42B-486C-8186-9CE81280E6CB}" type="pres">
      <dgm:prSet presAssocID="{5CD757A6-ACEF-49CE-9558-6921709516C4}" presName="circ3Tx" presStyleLbl="revTx" presStyleIdx="0" presStyleCnt="0">
        <dgm:presLayoutVars>
          <dgm:chMax val="0"/>
          <dgm:chPref val="0"/>
          <dgm:bulletEnabled val="1"/>
        </dgm:presLayoutVars>
      </dgm:prSet>
      <dgm:spPr/>
      <dgm:t>
        <a:bodyPr/>
        <a:lstStyle/>
        <a:p>
          <a:endParaRPr lang="es-MX"/>
        </a:p>
      </dgm:t>
    </dgm:pt>
  </dgm:ptLst>
  <dgm:cxnLst>
    <dgm:cxn modelId="{416FC81C-00E9-4865-984F-8732CB61BABD}" srcId="{AB1D0EF6-5B16-4491-B8FE-DD181EB7C300}" destId="{5CD757A6-ACEF-49CE-9558-6921709516C4}" srcOrd="2" destOrd="0" parTransId="{D9C33004-34B0-41D6-8181-26720836FA4A}" sibTransId="{43637560-F098-49FF-B56A-D64B4A0A55CF}"/>
    <dgm:cxn modelId="{7F1CB0AA-07F7-48DC-8900-039F720336A2}" type="presOf" srcId="{AB1D0EF6-5B16-4491-B8FE-DD181EB7C300}" destId="{BD5CE470-63A6-4A35-BBB8-81E43B465A5C}" srcOrd="0" destOrd="0" presId="urn:microsoft.com/office/officeart/2005/8/layout/venn1"/>
    <dgm:cxn modelId="{1D049C4E-CFDE-45C4-9C41-D21F24817736}" type="presOf" srcId="{37C125CD-2495-4D22-B7BD-A87B3CB40014}" destId="{2D227CC5-D088-4F8A-B3C4-9C2D935F233B}" srcOrd="0" destOrd="0" presId="urn:microsoft.com/office/officeart/2005/8/layout/venn1"/>
    <dgm:cxn modelId="{7F009FB2-55D3-4266-95EF-DDF054F3769D}" type="presOf" srcId="{5CD757A6-ACEF-49CE-9558-6921709516C4}" destId="{278A06A8-D211-4CA3-B557-48F7DE21D668}" srcOrd="0" destOrd="0" presId="urn:microsoft.com/office/officeart/2005/8/layout/venn1"/>
    <dgm:cxn modelId="{A7D73D9B-82B8-4BD0-A4D3-8A23AB61B9F3}" type="presOf" srcId="{37C125CD-2495-4D22-B7BD-A87B3CB40014}" destId="{854D99D8-C236-40D2-B04B-19EBC0DAF71D}" srcOrd="1" destOrd="0" presId="urn:microsoft.com/office/officeart/2005/8/layout/venn1"/>
    <dgm:cxn modelId="{3F5A58A0-9C15-4C9D-9D85-2EFCA4EBF4EF}" type="presOf" srcId="{5CD757A6-ACEF-49CE-9558-6921709516C4}" destId="{B13A91BD-B42B-486C-8186-9CE81280E6CB}" srcOrd="1" destOrd="0" presId="urn:microsoft.com/office/officeart/2005/8/layout/venn1"/>
    <dgm:cxn modelId="{DE2BAFA3-620C-471A-8E60-3ECF26FDFFE4}" type="presOf" srcId="{02DA635C-2F2F-4A99-BE0D-A68AAA4A6B68}" destId="{5F97A86A-393A-4E30-B2A4-9E17D33FC933}" srcOrd="0" destOrd="0" presId="urn:microsoft.com/office/officeart/2005/8/layout/venn1"/>
    <dgm:cxn modelId="{DBF31A4C-9677-4436-9B10-031F3A28240A}" type="presOf" srcId="{02DA635C-2F2F-4A99-BE0D-A68AAA4A6B68}" destId="{4532738C-CB75-4174-9E9D-798ACDC72576}" srcOrd="1" destOrd="0" presId="urn:microsoft.com/office/officeart/2005/8/layout/venn1"/>
    <dgm:cxn modelId="{83A7C8E8-E504-42DC-8DDC-6828773F6339}" srcId="{AB1D0EF6-5B16-4491-B8FE-DD181EB7C300}" destId="{02DA635C-2F2F-4A99-BE0D-A68AAA4A6B68}" srcOrd="1" destOrd="0" parTransId="{F0223424-6FBD-46DB-AA72-DFA4089CA0B2}" sibTransId="{11C15C29-10B6-46A9-80A8-7A493B5DD286}"/>
    <dgm:cxn modelId="{44DF3D7E-9D8E-466F-A175-F9F94058DDAE}" srcId="{AB1D0EF6-5B16-4491-B8FE-DD181EB7C300}" destId="{37C125CD-2495-4D22-B7BD-A87B3CB40014}" srcOrd="0" destOrd="0" parTransId="{4A4308B6-87BA-4DB4-95D7-C7DB77ED5291}" sibTransId="{C365B075-1659-479C-B45B-488D7A66FA78}"/>
    <dgm:cxn modelId="{6FC26E1B-8312-45D5-8352-91E11F9DB9D4}" type="presParOf" srcId="{BD5CE470-63A6-4A35-BBB8-81E43B465A5C}" destId="{2D227CC5-D088-4F8A-B3C4-9C2D935F233B}" srcOrd="0" destOrd="0" presId="urn:microsoft.com/office/officeart/2005/8/layout/venn1"/>
    <dgm:cxn modelId="{7937ADF1-313A-4F65-A82B-0E258D68E031}" type="presParOf" srcId="{BD5CE470-63A6-4A35-BBB8-81E43B465A5C}" destId="{854D99D8-C236-40D2-B04B-19EBC0DAF71D}" srcOrd="1" destOrd="0" presId="urn:microsoft.com/office/officeart/2005/8/layout/venn1"/>
    <dgm:cxn modelId="{BB904A50-0031-4FD5-B888-0CE28753F0EF}" type="presParOf" srcId="{BD5CE470-63A6-4A35-BBB8-81E43B465A5C}" destId="{5F97A86A-393A-4E30-B2A4-9E17D33FC933}" srcOrd="2" destOrd="0" presId="urn:microsoft.com/office/officeart/2005/8/layout/venn1"/>
    <dgm:cxn modelId="{A89D9F69-F31F-413F-A6CB-78A83687F94D}" type="presParOf" srcId="{BD5CE470-63A6-4A35-BBB8-81E43B465A5C}" destId="{4532738C-CB75-4174-9E9D-798ACDC72576}" srcOrd="3" destOrd="0" presId="urn:microsoft.com/office/officeart/2005/8/layout/venn1"/>
    <dgm:cxn modelId="{537E5821-916B-4667-AB10-F9A7BD75A1D3}" type="presParOf" srcId="{BD5CE470-63A6-4A35-BBB8-81E43B465A5C}" destId="{278A06A8-D211-4CA3-B557-48F7DE21D668}" srcOrd="4" destOrd="0" presId="urn:microsoft.com/office/officeart/2005/8/layout/venn1"/>
    <dgm:cxn modelId="{304D0933-D820-4C97-8117-3FF64C50F037}" type="presParOf" srcId="{BD5CE470-63A6-4A35-BBB8-81E43B465A5C}" destId="{B13A91BD-B42B-486C-8186-9CE81280E6C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B9CD93-67B9-40CC-9A92-2B93F87005DD}"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s-MX"/>
        </a:p>
      </dgm:t>
    </dgm:pt>
    <dgm:pt modelId="{9B1E5A8D-8EFA-425A-A776-5B474B473613}">
      <dgm:prSet/>
      <dgm:spPr/>
      <dgm:t>
        <a:bodyPr/>
        <a:lstStyle/>
        <a:p>
          <a:pPr rtl="0"/>
          <a:r>
            <a:rPr lang="es-ES_tradnl" b="1" dirty="0" smtClean="0"/>
            <a:t>Definición:</a:t>
          </a:r>
          <a:r>
            <a:rPr lang="es-ES_tradnl" dirty="0" smtClean="0"/>
            <a:t> El contrato de servicio turístico de tiempo compartido es aquel que otorga el uso o goce temporal por el derecho a ocupar o disfrutar en forma temporal o definitiva destinados a fines turísticos, vacacionales, recreativos, deportivos o cualquier otro. Enajenar membresías o títulos similares. Administración de terceros para ofrecer el bien como alojamiento. </a:t>
          </a:r>
          <a:endParaRPr lang="es-MX" dirty="0"/>
        </a:p>
      </dgm:t>
    </dgm:pt>
    <dgm:pt modelId="{2F5F6E4B-32D0-4BA1-AC0B-8A103EB2FB68}" type="parTrans" cxnId="{D4B841FF-D5E6-4A64-9C7D-A604580021CD}">
      <dgm:prSet/>
      <dgm:spPr/>
      <dgm:t>
        <a:bodyPr/>
        <a:lstStyle/>
        <a:p>
          <a:endParaRPr lang="es-MX"/>
        </a:p>
      </dgm:t>
    </dgm:pt>
    <dgm:pt modelId="{030E4910-4C08-4239-803B-36F45273B2A2}" type="sibTrans" cxnId="{D4B841FF-D5E6-4A64-9C7D-A604580021CD}">
      <dgm:prSet/>
      <dgm:spPr/>
      <dgm:t>
        <a:bodyPr/>
        <a:lstStyle/>
        <a:p>
          <a:endParaRPr lang="es-MX"/>
        </a:p>
      </dgm:t>
    </dgm:pt>
    <dgm:pt modelId="{BECC6336-54F3-443E-B09E-E48095F292DA}">
      <dgm:prSet/>
      <dgm:spPr/>
      <dgm:t>
        <a:bodyPr/>
        <a:lstStyle/>
        <a:p>
          <a:pPr rtl="0"/>
          <a:r>
            <a:rPr lang="es-ES_tradnl" b="1" dirty="0" smtClean="0"/>
            <a:t>Tasa de impuesto:</a:t>
          </a:r>
          <a:r>
            <a:rPr lang="es-ES_tradnl" dirty="0" smtClean="0"/>
            <a:t> </a:t>
          </a:r>
          <a:r>
            <a:rPr lang="es-MX" dirty="0" smtClean="0"/>
            <a:t>Aplicando la tasa del 25% sobre el total del ingreso obtenido por el beneficiario efectivo residente en el extranjero, sin deducción alguna, debiendo efectuar la retención, el prestatario si es residente en el país o residente en el extranjero con establecimiento permanente en el país; de lo contrario, el contribuyente enterará el impuesto correspondiente mediante declaración que presentará ante las oficinas autorizadas dentro de los quince días siguientes a la obtención del ingreso. </a:t>
          </a:r>
          <a:endParaRPr lang="es-MX" dirty="0"/>
        </a:p>
      </dgm:t>
    </dgm:pt>
    <dgm:pt modelId="{7DB026ED-EE23-4135-B56B-83E493752CAC}" type="parTrans" cxnId="{04C9851B-DBB6-4CF0-9C5E-74D7270AC791}">
      <dgm:prSet/>
      <dgm:spPr/>
      <dgm:t>
        <a:bodyPr/>
        <a:lstStyle/>
        <a:p>
          <a:endParaRPr lang="es-MX"/>
        </a:p>
      </dgm:t>
    </dgm:pt>
    <dgm:pt modelId="{B6491452-1B70-4884-B05E-72BB5FA852A3}" type="sibTrans" cxnId="{04C9851B-DBB6-4CF0-9C5E-74D7270AC791}">
      <dgm:prSet/>
      <dgm:spPr/>
      <dgm:t>
        <a:bodyPr/>
        <a:lstStyle/>
        <a:p>
          <a:endParaRPr lang="es-MX"/>
        </a:p>
      </dgm:t>
    </dgm:pt>
    <dgm:pt modelId="{3CE14283-BB25-4413-9E38-2AA3A3B6F2D7}">
      <dgm:prSet/>
      <dgm:spPr/>
      <dgm:t>
        <a:bodyPr/>
        <a:lstStyle/>
        <a:p>
          <a:pPr rtl="0"/>
          <a:r>
            <a:rPr lang="es-ES_tradnl" b="1" dirty="0" smtClean="0"/>
            <a:t>Cálculo del ingreso o la utilidad:</a:t>
          </a:r>
          <a:r>
            <a:rPr lang="es-ES_tradnl" dirty="0" smtClean="0"/>
            <a:t> </a:t>
          </a:r>
          <a:r>
            <a:rPr lang="es-MX" dirty="0" smtClean="0"/>
            <a:t>Serán los que se obtengan de multiplicar el cociente que resulte de dividir el valor de los bienes inmuebles del contribuyente y de sus partes relacionadas ubicados en México, entre el valor de la totalidad de los bienes inmuebles del contribuyente y de sus partes relacionadas, afectos a dicha prestación, por el ingreso mundial obtenido o por la utilidad mundial determinada, antes del pago del impuesto sobre la renta, del residente en el extranjero, según sea el caso, obtenidos por la prestación del servicio turístico de tiempo compartido.</a:t>
          </a:r>
          <a:endParaRPr lang="es-MX" dirty="0"/>
        </a:p>
      </dgm:t>
    </dgm:pt>
    <dgm:pt modelId="{FB447D35-AC89-4BF3-9B4A-9D9E133C75E2}" type="parTrans" cxnId="{F72D1E86-066F-44B0-99C5-B5ED2525B366}">
      <dgm:prSet/>
      <dgm:spPr/>
      <dgm:t>
        <a:bodyPr/>
        <a:lstStyle/>
        <a:p>
          <a:endParaRPr lang="es-MX"/>
        </a:p>
      </dgm:t>
    </dgm:pt>
    <dgm:pt modelId="{E001364C-2F98-4C2E-B733-4318294779B9}" type="sibTrans" cxnId="{F72D1E86-066F-44B0-99C5-B5ED2525B366}">
      <dgm:prSet/>
      <dgm:spPr/>
      <dgm:t>
        <a:bodyPr/>
        <a:lstStyle/>
        <a:p>
          <a:endParaRPr lang="es-MX"/>
        </a:p>
      </dgm:t>
    </dgm:pt>
    <dgm:pt modelId="{2FC888C4-BAD7-4A8A-BFC1-20704E4FA511}" type="pres">
      <dgm:prSet presAssocID="{9CB9CD93-67B9-40CC-9A92-2B93F87005DD}" presName="Name0" presStyleCnt="0">
        <dgm:presLayoutVars>
          <dgm:dir/>
          <dgm:animLvl val="lvl"/>
          <dgm:resizeHandles val="exact"/>
        </dgm:presLayoutVars>
      </dgm:prSet>
      <dgm:spPr/>
      <dgm:t>
        <a:bodyPr/>
        <a:lstStyle/>
        <a:p>
          <a:endParaRPr lang="es-MX"/>
        </a:p>
      </dgm:t>
    </dgm:pt>
    <dgm:pt modelId="{C578EF7E-1255-4A38-85CD-A70B04C0061F}" type="pres">
      <dgm:prSet presAssocID="{9B1E5A8D-8EFA-425A-A776-5B474B473613}" presName="linNode" presStyleCnt="0"/>
      <dgm:spPr/>
    </dgm:pt>
    <dgm:pt modelId="{3AD00E25-4AAF-4F6D-87F4-CF17364384F9}" type="pres">
      <dgm:prSet presAssocID="{9B1E5A8D-8EFA-425A-A776-5B474B473613}" presName="parentText" presStyleLbl="node1" presStyleIdx="0" presStyleCnt="3" custScaleX="191844" custLinFactNeighborX="26000" custLinFactNeighborY="-151">
        <dgm:presLayoutVars>
          <dgm:chMax val="1"/>
          <dgm:bulletEnabled val="1"/>
        </dgm:presLayoutVars>
      </dgm:prSet>
      <dgm:spPr/>
      <dgm:t>
        <a:bodyPr/>
        <a:lstStyle/>
        <a:p>
          <a:endParaRPr lang="es-MX"/>
        </a:p>
      </dgm:t>
    </dgm:pt>
    <dgm:pt modelId="{B30D9368-54B7-4A84-B3B1-37958957E8DB}" type="pres">
      <dgm:prSet presAssocID="{030E4910-4C08-4239-803B-36F45273B2A2}" presName="sp" presStyleCnt="0"/>
      <dgm:spPr/>
    </dgm:pt>
    <dgm:pt modelId="{7ABBBC9A-8FCC-4E26-85AC-37C7BFC5A9C2}" type="pres">
      <dgm:prSet presAssocID="{BECC6336-54F3-443E-B09E-E48095F292DA}" presName="linNode" presStyleCnt="0"/>
      <dgm:spPr/>
    </dgm:pt>
    <dgm:pt modelId="{2D7ED577-799A-4041-8C6B-958E69D6EBA5}" type="pres">
      <dgm:prSet presAssocID="{BECC6336-54F3-443E-B09E-E48095F292DA}" presName="parentText" presStyleLbl="node1" presStyleIdx="1" presStyleCnt="3" custScaleX="245869">
        <dgm:presLayoutVars>
          <dgm:chMax val="1"/>
          <dgm:bulletEnabled val="1"/>
        </dgm:presLayoutVars>
      </dgm:prSet>
      <dgm:spPr/>
      <dgm:t>
        <a:bodyPr/>
        <a:lstStyle/>
        <a:p>
          <a:endParaRPr lang="es-MX"/>
        </a:p>
      </dgm:t>
    </dgm:pt>
    <dgm:pt modelId="{02148BF9-7FA8-4A67-911E-525BF3C5B115}" type="pres">
      <dgm:prSet presAssocID="{B6491452-1B70-4884-B05E-72BB5FA852A3}" presName="sp" presStyleCnt="0"/>
      <dgm:spPr/>
    </dgm:pt>
    <dgm:pt modelId="{7BE11DA1-0E8E-4998-96AB-92DE90ED23F1}" type="pres">
      <dgm:prSet presAssocID="{3CE14283-BB25-4413-9E38-2AA3A3B6F2D7}" presName="linNode" presStyleCnt="0"/>
      <dgm:spPr/>
    </dgm:pt>
    <dgm:pt modelId="{46054CE5-2E9B-4199-B806-C65F4F66BD52}" type="pres">
      <dgm:prSet presAssocID="{3CE14283-BB25-4413-9E38-2AA3A3B6F2D7}" presName="parentText" presStyleLbl="node1" presStyleIdx="2" presStyleCnt="3" custScaleX="190049" custLinFactNeighborX="26897" custLinFactNeighborY="152">
        <dgm:presLayoutVars>
          <dgm:chMax val="1"/>
          <dgm:bulletEnabled val="1"/>
        </dgm:presLayoutVars>
      </dgm:prSet>
      <dgm:spPr/>
      <dgm:t>
        <a:bodyPr/>
        <a:lstStyle/>
        <a:p>
          <a:endParaRPr lang="es-MX"/>
        </a:p>
      </dgm:t>
    </dgm:pt>
  </dgm:ptLst>
  <dgm:cxnLst>
    <dgm:cxn modelId="{04C9851B-DBB6-4CF0-9C5E-74D7270AC791}" srcId="{9CB9CD93-67B9-40CC-9A92-2B93F87005DD}" destId="{BECC6336-54F3-443E-B09E-E48095F292DA}" srcOrd="1" destOrd="0" parTransId="{7DB026ED-EE23-4135-B56B-83E493752CAC}" sibTransId="{B6491452-1B70-4884-B05E-72BB5FA852A3}"/>
    <dgm:cxn modelId="{13FCDED2-F786-4945-AEB5-830DD440E324}" type="presOf" srcId="{3CE14283-BB25-4413-9E38-2AA3A3B6F2D7}" destId="{46054CE5-2E9B-4199-B806-C65F4F66BD52}" srcOrd="0" destOrd="0" presId="urn:microsoft.com/office/officeart/2005/8/layout/vList5"/>
    <dgm:cxn modelId="{D4B841FF-D5E6-4A64-9C7D-A604580021CD}" srcId="{9CB9CD93-67B9-40CC-9A92-2B93F87005DD}" destId="{9B1E5A8D-8EFA-425A-A776-5B474B473613}" srcOrd="0" destOrd="0" parTransId="{2F5F6E4B-32D0-4BA1-AC0B-8A103EB2FB68}" sibTransId="{030E4910-4C08-4239-803B-36F45273B2A2}"/>
    <dgm:cxn modelId="{5D680688-9A85-41C9-81EA-3D47A75FECCE}" type="presOf" srcId="{BECC6336-54F3-443E-B09E-E48095F292DA}" destId="{2D7ED577-799A-4041-8C6B-958E69D6EBA5}" srcOrd="0" destOrd="0" presId="urn:microsoft.com/office/officeart/2005/8/layout/vList5"/>
    <dgm:cxn modelId="{F72D1E86-066F-44B0-99C5-B5ED2525B366}" srcId="{9CB9CD93-67B9-40CC-9A92-2B93F87005DD}" destId="{3CE14283-BB25-4413-9E38-2AA3A3B6F2D7}" srcOrd="2" destOrd="0" parTransId="{FB447D35-AC89-4BF3-9B4A-9D9E133C75E2}" sibTransId="{E001364C-2F98-4C2E-B733-4318294779B9}"/>
    <dgm:cxn modelId="{A1E168BF-4F3F-4169-B4E0-FF8E0F6DE1FB}" type="presOf" srcId="{9B1E5A8D-8EFA-425A-A776-5B474B473613}" destId="{3AD00E25-4AAF-4F6D-87F4-CF17364384F9}" srcOrd="0" destOrd="0" presId="urn:microsoft.com/office/officeart/2005/8/layout/vList5"/>
    <dgm:cxn modelId="{CFB36CBD-2A45-4C35-BD01-72D6A82C806F}" type="presOf" srcId="{9CB9CD93-67B9-40CC-9A92-2B93F87005DD}" destId="{2FC888C4-BAD7-4A8A-BFC1-20704E4FA511}" srcOrd="0" destOrd="0" presId="urn:microsoft.com/office/officeart/2005/8/layout/vList5"/>
    <dgm:cxn modelId="{8C4B0661-F315-438E-A1C5-3B90D262C7AB}" type="presParOf" srcId="{2FC888C4-BAD7-4A8A-BFC1-20704E4FA511}" destId="{C578EF7E-1255-4A38-85CD-A70B04C0061F}" srcOrd="0" destOrd="0" presId="urn:microsoft.com/office/officeart/2005/8/layout/vList5"/>
    <dgm:cxn modelId="{16C49501-7FA7-4EE0-9495-ACAA74F8DEBE}" type="presParOf" srcId="{C578EF7E-1255-4A38-85CD-A70B04C0061F}" destId="{3AD00E25-4AAF-4F6D-87F4-CF17364384F9}" srcOrd="0" destOrd="0" presId="urn:microsoft.com/office/officeart/2005/8/layout/vList5"/>
    <dgm:cxn modelId="{898B8E87-4529-412F-A853-FC91BCF34004}" type="presParOf" srcId="{2FC888C4-BAD7-4A8A-BFC1-20704E4FA511}" destId="{B30D9368-54B7-4A84-B3B1-37958957E8DB}" srcOrd="1" destOrd="0" presId="urn:microsoft.com/office/officeart/2005/8/layout/vList5"/>
    <dgm:cxn modelId="{342BB2AD-559D-4896-B446-E7A103053E44}" type="presParOf" srcId="{2FC888C4-BAD7-4A8A-BFC1-20704E4FA511}" destId="{7ABBBC9A-8FCC-4E26-85AC-37C7BFC5A9C2}" srcOrd="2" destOrd="0" presId="urn:microsoft.com/office/officeart/2005/8/layout/vList5"/>
    <dgm:cxn modelId="{E490133D-9CC4-4DB7-8EC8-9DF634D476F2}" type="presParOf" srcId="{7ABBBC9A-8FCC-4E26-85AC-37C7BFC5A9C2}" destId="{2D7ED577-799A-4041-8C6B-958E69D6EBA5}" srcOrd="0" destOrd="0" presId="urn:microsoft.com/office/officeart/2005/8/layout/vList5"/>
    <dgm:cxn modelId="{3A224C61-2412-46C9-9662-45825DC4CF99}" type="presParOf" srcId="{2FC888C4-BAD7-4A8A-BFC1-20704E4FA511}" destId="{02148BF9-7FA8-4A67-911E-525BF3C5B115}" srcOrd="3" destOrd="0" presId="urn:microsoft.com/office/officeart/2005/8/layout/vList5"/>
    <dgm:cxn modelId="{FDDBD15A-48E3-4487-9EE1-B302D4FDCBA3}" type="presParOf" srcId="{2FC888C4-BAD7-4A8A-BFC1-20704E4FA511}" destId="{7BE11DA1-0E8E-4998-96AB-92DE90ED23F1}" srcOrd="4" destOrd="0" presId="urn:microsoft.com/office/officeart/2005/8/layout/vList5"/>
    <dgm:cxn modelId="{AC88B064-8F02-4F5A-A0CE-0B037302B3FC}" type="presParOf" srcId="{7BE11DA1-0E8E-4998-96AB-92DE90ED23F1}" destId="{46054CE5-2E9B-4199-B806-C65F4F66BD52}"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439510-58BB-4F04-B3EE-F7DC21243C3B}" type="doc">
      <dgm:prSet loTypeId="urn:microsoft.com/office/officeart/2005/8/layout/venn2" loCatId="relationship" qsTypeId="urn:microsoft.com/office/officeart/2005/8/quickstyle/simple1" qsCatId="simple" csTypeId="urn:microsoft.com/office/officeart/2005/8/colors/colorful3" csCatId="colorful" phldr="1"/>
      <dgm:spPr/>
      <dgm:t>
        <a:bodyPr/>
        <a:lstStyle/>
        <a:p>
          <a:endParaRPr lang="es-MX"/>
        </a:p>
      </dgm:t>
    </dgm:pt>
    <dgm:pt modelId="{5E9A8A88-3301-4F0A-B13F-04B0E9B70070}">
      <dgm:prSet custT="1"/>
      <dgm:spPr/>
      <dgm:t>
        <a:bodyPr/>
        <a:lstStyle/>
        <a:p>
          <a:pPr algn="ctr" rtl="0"/>
          <a:r>
            <a:rPr lang="es-ES_tradnl" sz="1200" b="1" dirty="0" smtClean="0"/>
            <a:t>Concepto:</a:t>
          </a:r>
          <a:r>
            <a:rPr lang="es-ES_tradnl" sz="1200" dirty="0" smtClean="0"/>
            <a:t> </a:t>
          </a:r>
          <a:r>
            <a:rPr lang="es-MX" sz="1200" dirty="0" smtClean="0"/>
            <a:t>Los derivados de los actos mencionados en el artículo 14 del Código Fiscal de la Federación, inclusive en el caso de expropiación.</a:t>
          </a:r>
          <a:endParaRPr lang="es-MX" sz="1200" dirty="0"/>
        </a:p>
      </dgm:t>
    </dgm:pt>
    <dgm:pt modelId="{F35DBAD2-6C94-4861-92CD-763A629918AE}" type="parTrans" cxnId="{2544491C-66BB-48ED-8F97-42F885C3DEC2}">
      <dgm:prSet/>
      <dgm:spPr/>
      <dgm:t>
        <a:bodyPr/>
        <a:lstStyle/>
        <a:p>
          <a:endParaRPr lang="es-MX"/>
        </a:p>
      </dgm:t>
    </dgm:pt>
    <dgm:pt modelId="{B98E743A-69C5-4525-A694-58343B746C35}" type="sibTrans" cxnId="{2544491C-66BB-48ED-8F97-42F885C3DEC2}">
      <dgm:prSet/>
      <dgm:spPr/>
      <dgm:t>
        <a:bodyPr/>
        <a:lstStyle/>
        <a:p>
          <a:endParaRPr lang="es-MX"/>
        </a:p>
      </dgm:t>
    </dgm:pt>
    <dgm:pt modelId="{C63BC0B6-4618-4134-A99E-F0EA560C0774}">
      <dgm:prSet custT="1"/>
      <dgm:spPr/>
      <dgm:t>
        <a:bodyPr/>
        <a:lstStyle/>
        <a:p>
          <a:pPr rtl="0"/>
          <a:endParaRPr lang="es-ES_tradnl" sz="900" b="1" dirty="0" smtClean="0"/>
        </a:p>
        <a:p>
          <a:pPr rtl="0"/>
          <a:endParaRPr lang="es-ES_tradnl" sz="900" b="1" dirty="0" smtClean="0"/>
        </a:p>
        <a:p>
          <a:pPr rtl="0"/>
          <a:r>
            <a:rPr lang="es-ES_tradnl" sz="900" b="1" dirty="0" smtClean="0"/>
            <a:t>Tasa de impuesto: </a:t>
          </a:r>
          <a:r>
            <a:rPr lang="es-ES" sz="900" dirty="0" smtClean="0"/>
            <a:t>Se aplicará la tasa del 25% sobre el total del ingreso obtenido, sin deducción alguna, debiendo efectuar la retención el adquirente si éste es residente en el país o residente en el extranjero con establecimiento permanente en el país</a:t>
          </a:r>
          <a:r>
            <a:rPr lang="es-MX" sz="900" dirty="0" smtClean="0"/>
            <a:t>.</a:t>
          </a:r>
          <a:endParaRPr lang="es-MX" sz="900" dirty="0"/>
        </a:p>
      </dgm:t>
    </dgm:pt>
    <dgm:pt modelId="{9743D8DF-34B8-475F-AEBD-9E6FD61FD102}" type="parTrans" cxnId="{C4A4B332-2710-48E6-9D58-E83980DFC70D}">
      <dgm:prSet/>
      <dgm:spPr/>
      <dgm:t>
        <a:bodyPr/>
        <a:lstStyle/>
        <a:p>
          <a:endParaRPr lang="es-MX"/>
        </a:p>
      </dgm:t>
    </dgm:pt>
    <dgm:pt modelId="{17C8E0F1-CE05-4F8C-ABA9-0BE5CD2798AD}" type="sibTrans" cxnId="{C4A4B332-2710-48E6-9D58-E83980DFC70D}">
      <dgm:prSet/>
      <dgm:spPr/>
      <dgm:t>
        <a:bodyPr/>
        <a:lstStyle/>
        <a:p>
          <a:endParaRPr lang="es-MX"/>
        </a:p>
      </dgm:t>
    </dgm:pt>
    <dgm:pt modelId="{46334E1F-C039-4116-B735-984300D3498A}">
      <dgm:prSet custT="1"/>
      <dgm:spPr/>
      <dgm:t>
        <a:bodyPr/>
        <a:lstStyle/>
        <a:p>
          <a:pPr rtl="0"/>
          <a:r>
            <a:rPr lang="es-ES_tradnl" sz="1000" b="1" dirty="0" smtClean="0"/>
            <a:t>Representante:</a:t>
          </a:r>
          <a:r>
            <a:rPr lang="es-ES_tradnl" sz="1000" dirty="0" smtClean="0"/>
            <a:t> Cuando los contribuyentes tengan representantes en el país y siempre que la operación se consigne en escritura pública, </a:t>
          </a:r>
          <a:r>
            <a:rPr lang="es-MX" sz="1000" dirty="0" smtClean="0"/>
            <a:t>podrán optar por aplicar sobre la ganancia obtenida, la tasa máxima para aplicarse sobre el excedente del límite inferior que establece la tarifa contenida en el artículo 152 de la presente Ley.</a:t>
          </a:r>
          <a:endParaRPr lang="es-MX" sz="1000" dirty="0"/>
        </a:p>
      </dgm:t>
    </dgm:pt>
    <dgm:pt modelId="{BCAA2CEE-AA14-40A6-90A9-5E2F807BD703}" type="parTrans" cxnId="{4155B760-8187-466F-9B2D-E396F38B41AF}">
      <dgm:prSet/>
      <dgm:spPr/>
      <dgm:t>
        <a:bodyPr/>
        <a:lstStyle/>
        <a:p>
          <a:endParaRPr lang="es-MX"/>
        </a:p>
      </dgm:t>
    </dgm:pt>
    <dgm:pt modelId="{7B06254E-D819-466F-BA29-4BAE9C6E7DDE}" type="sibTrans" cxnId="{4155B760-8187-466F-9B2D-E396F38B41AF}">
      <dgm:prSet/>
      <dgm:spPr/>
      <dgm:t>
        <a:bodyPr/>
        <a:lstStyle/>
        <a:p>
          <a:endParaRPr lang="es-MX"/>
        </a:p>
      </dgm:t>
    </dgm:pt>
    <dgm:pt modelId="{6AEEA822-54B9-4933-81CD-4514A0D960C7}" type="pres">
      <dgm:prSet presAssocID="{09439510-58BB-4F04-B3EE-F7DC21243C3B}" presName="Name0" presStyleCnt="0">
        <dgm:presLayoutVars>
          <dgm:chMax val="7"/>
          <dgm:resizeHandles val="exact"/>
        </dgm:presLayoutVars>
      </dgm:prSet>
      <dgm:spPr/>
      <dgm:t>
        <a:bodyPr/>
        <a:lstStyle/>
        <a:p>
          <a:endParaRPr lang="es-MX"/>
        </a:p>
      </dgm:t>
    </dgm:pt>
    <dgm:pt modelId="{2ABB55EF-F914-4E61-A10E-3AEBF9E363AD}" type="pres">
      <dgm:prSet presAssocID="{09439510-58BB-4F04-B3EE-F7DC21243C3B}" presName="comp1" presStyleCnt="0"/>
      <dgm:spPr/>
    </dgm:pt>
    <dgm:pt modelId="{44A2CF1A-4C49-4565-96FA-AF1FB91E5C37}" type="pres">
      <dgm:prSet presAssocID="{09439510-58BB-4F04-B3EE-F7DC21243C3B}" presName="circle1" presStyleLbl="node1" presStyleIdx="0" presStyleCnt="3" custScaleX="109670"/>
      <dgm:spPr/>
      <dgm:t>
        <a:bodyPr/>
        <a:lstStyle/>
        <a:p>
          <a:endParaRPr lang="es-MX"/>
        </a:p>
      </dgm:t>
    </dgm:pt>
    <dgm:pt modelId="{B1D1E497-CEF8-4C08-842E-AC49B6D3A3AD}" type="pres">
      <dgm:prSet presAssocID="{09439510-58BB-4F04-B3EE-F7DC21243C3B}" presName="c1text" presStyleLbl="node1" presStyleIdx="0" presStyleCnt="3">
        <dgm:presLayoutVars>
          <dgm:bulletEnabled val="1"/>
        </dgm:presLayoutVars>
      </dgm:prSet>
      <dgm:spPr/>
      <dgm:t>
        <a:bodyPr/>
        <a:lstStyle/>
        <a:p>
          <a:endParaRPr lang="es-MX"/>
        </a:p>
      </dgm:t>
    </dgm:pt>
    <dgm:pt modelId="{4BFE32A4-C178-464F-AE8E-03F4D7A04952}" type="pres">
      <dgm:prSet presAssocID="{09439510-58BB-4F04-B3EE-F7DC21243C3B}" presName="comp2" presStyleCnt="0"/>
      <dgm:spPr/>
    </dgm:pt>
    <dgm:pt modelId="{68E7F18D-F5E2-47C3-9913-1C53BB9F69F9}" type="pres">
      <dgm:prSet presAssocID="{09439510-58BB-4F04-B3EE-F7DC21243C3B}" presName="circle2" presStyleLbl="node1" presStyleIdx="1" presStyleCnt="3" custScaleX="108393"/>
      <dgm:spPr/>
      <dgm:t>
        <a:bodyPr/>
        <a:lstStyle/>
        <a:p>
          <a:endParaRPr lang="es-MX"/>
        </a:p>
      </dgm:t>
    </dgm:pt>
    <dgm:pt modelId="{F86CEAB7-2DFB-4EE7-BAFA-31F6C75340B7}" type="pres">
      <dgm:prSet presAssocID="{09439510-58BB-4F04-B3EE-F7DC21243C3B}" presName="c2text" presStyleLbl="node1" presStyleIdx="1" presStyleCnt="3">
        <dgm:presLayoutVars>
          <dgm:bulletEnabled val="1"/>
        </dgm:presLayoutVars>
      </dgm:prSet>
      <dgm:spPr/>
      <dgm:t>
        <a:bodyPr/>
        <a:lstStyle/>
        <a:p>
          <a:endParaRPr lang="es-MX"/>
        </a:p>
      </dgm:t>
    </dgm:pt>
    <dgm:pt modelId="{BF88AB9E-70B3-453E-A6EF-5A1695E84542}" type="pres">
      <dgm:prSet presAssocID="{09439510-58BB-4F04-B3EE-F7DC21243C3B}" presName="comp3" presStyleCnt="0"/>
      <dgm:spPr/>
    </dgm:pt>
    <dgm:pt modelId="{38777294-81D7-4259-985F-911F26A85F00}" type="pres">
      <dgm:prSet presAssocID="{09439510-58BB-4F04-B3EE-F7DC21243C3B}" presName="circle3" presStyleLbl="node1" presStyleIdx="2" presStyleCnt="3"/>
      <dgm:spPr/>
      <dgm:t>
        <a:bodyPr/>
        <a:lstStyle/>
        <a:p>
          <a:endParaRPr lang="es-MX"/>
        </a:p>
      </dgm:t>
    </dgm:pt>
    <dgm:pt modelId="{B96043E7-FD16-49CE-BA78-E78A0166C17B}" type="pres">
      <dgm:prSet presAssocID="{09439510-58BB-4F04-B3EE-F7DC21243C3B}" presName="c3text" presStyleLbl="node1" presStyleIdx="2" presStyleCnt="3">
        <dgm:presLayoutVars>
          <dgm:bulletEnabled val="1"/>
        </dgm:presLayoutVars>
      </dgm:prSet>
      <dgm:spPr/>
      <dgm:t>
        <a:bodyPr/>
        <a:lstStyle/>
        <a:p>
          <a:endParaRPr lang="es-MX"/>
        </a:p>
      </dgm:t>
    </dgm:pt>
  </dgm:ptLst>
  <dgm:cxnLst>
    <dgm:cxn modelId="{859086D4-69F3-4F27-A3F2-C39C6643A02C}" type="presOf" srcId="{46334E1F-C039-4116-B735-984300D3498A}" destId="{B96043E7-FD16-49CE-BA78-E78A0166C17B}" srcOrd="1" destOrd="0" presId="urn:microsoft.com/office/officeart/2005/8/layout/venn2"/>
    <dgm:cxn modelId="{1539BA67-66E6-4CBE-9BBF-89828B116154}" type="presOf" srcId="{C63BC0B6-4618-4134-A99E-F0EA560C0774}" destId="{68E7F18D-F5E2-47C3-9913-1C53BB9F69F9}" srcOrd="0" destOrd="0" presId="urn:microsoft.com/office/officeart/2005/8/layout/venn2"/>
    <dgm:cxn modelId="{365BE82B-5316-4E53-9BD0-455A4C013C72}" type="presOf" srcId="{5E9A8A88-3301-4F0A-B13F-04B0E9B70070}" destId="{B1D1E497-CEF8-4C08-842E-AC49B6D3A3AD}" srcOrd="1" destOrd="0" presId="urn:microsoft.com/office/officeart/2005/8/layout/venn2"/>
    <dgm:cxn modelId="{4660B6A2-DBC0-4807-9D1E-CE363760B4F6}" type="presOf" srcId="{5E9A8A88-3301-4F0A-B13F-04B0E9B70070}" destId="{44A2CF1A-4C49-4565-96FA-AF1FB91E5C37}" srcOrd="0" destOrd="0" presId="urn:microsoft.com/office/officeart/2005/8/layout/venn2"/>
    <dgm:cxn modelId="{6B8AF3F6-2B29-46D9-9BEE-6C2DFBBAD3D3}" type="presOf" srcId="{46334E1F-C039-4116-B735-984300D3498A}" destId="{38777294-81D7-4259-985F-911F26A85F00}" srcOrd="0" destOrd="0" presId="urn:microsoft.com/office/officeart/2005/8/layout/venn2"/>
    <dgm:cxn modelId="{BB6E7038-6B3D-47AD-8FEE-79C5D2A11954}" type="presOf" srcId="{09439510-58BB-4F04-B3EE-F7DC21243C3B}" destId="{6AEEA822-54B9-4933-81CD-4514A0D960C7}" srcOrd="0" destOrd="0" presId="urn:microsoft.com/office/officeart/2005/8/layout/venn2"/>
    <dgm:cxn modelId="{C4A4B332-2710-48E6-9D58-E83980DFC70D}" srcId="{09439510-58BB-4F04-B3EE-F7DC21243C3B}" destId="{C63BC0B6-4618-4134-A99E-F0EA560C0774}" srcOrd="1" destOrd="0" parTransId="{9743D8DF-34B8-475F-AEBD-9E6FD61FD102}" sibTransId="{17C8E0F1-CE05-4F8C-ABA9-0BE5CD2798AD}"/>
    <dgm:cxn modelId="{EB18EC80-47A7-4D8F-B3D8-59E713565F4D}" type="presOf" srcId="{C63BC0B6-4618-4134-A99E-F0EA560C0774}" destId="{F86CEAB7-2DFB-4EE7-BAFA-31F6C75340B7}" srcOrd="1" destOrd="0" presId="urn:microsoft.com/office/officeart/2005/8/layout/venn2"/>
    <dgm:cxn modelId="{2544491C-66BB-48ED-8F97-42F885C3DEC2}" srcId="{09439510-58BB-4F04-B3EE-F7DC21243C3B}" destId="{5E9A8A88-3301-4F0A-B13F-04B0E9B70070}" srcOrd="0" destOrd="0" parTransId="{F35DBAD2-6C94-4861-92CD-763A629918AE}" sibTransId="{B98E743A-69C5-4525-A694-58343B746C35}"/>
    <dgm:cxn modelId="{4155B760-8187-466F-9B2D-E396F38B41AF}" srcId="{09439510-58BB-4F04-B3EE-F7DC21243C3B}" destId="{46334E1F-C039-4116-B735-984300D3498A}" srcOrd="2" destOrd="0" parTransId="{BCAA2CEE-AA14-40A6-90A9-5E2F807BD703}" sibTransId="{7B06254E-D819-466F-BA29-4BAE9C6E7DDE}"/>
    <dgm:cxn modelId="{C887406E-515C-4E6D-BD2C-3E6C53F318A4}" type="presParOf" srcId="{6AEEA822-54B9-4933-81CD-4514A0D960C7}" destId="{2ABB55EF-F914-4E61-A10E-3AEBF9E363AD}" srcOrd="0" destOrd="0" presId="urn:microsoft.com/office/officeart/2005/8/layout/venn2"/>
    <dgm:cxn modelId="{BCF03C39-0512-45DE-A51A-AF9AF9EE489E}" type="presParOf" srcId="{2ABB55EF-F914-4E61-A10E-3AEBF9E363AD}" destId="{44A2CF1A-4C49-4565-96FA-AF1FB91E5C37}" srcOrd="0" destOrd="0" presId="urn:microsoft.com/office/officeart/2005/8/layout/venn2"/>
    <dgm:cxn modelId="{C3C00CFF-8298-4FB5-B872-CC7E33D7776F}" type="presParOf" srcId="{2ABB55EF-F914-4E61-A10E-3AEBF9E363AD}" destId="{B1D1E497-CEF8-4C08-842E-AC49B6D3A3AD}" srcOrd="1" destOrd="0" presId="urn:microsoft.com/office/officeart/2005/8/layout/venn2"/>
    <dgm:cxn modelId="{09015C8D-27D4-4C0F-81AD-8AA5E2689412}" type="presParOf" srcId="{6AEEA822-54B9-4933-81CD-4514A0D960C7}" destId="{4BFE32A4-C178-464F-AE8E-03F4D7A04952}" srcOrd="1" destOrd="0" presId="urn:microsoft.com/office/officeart/2005/8/layout/venn2"/>
    <dgm:cxn modelId="{C5C923AB-8B95-4799-A97E-CC267F6EB59C}" type="presParOf" srcId="{4BFE32A4-C178-464F-AE8E-03F4D7A04952}" destId="{68E7F18D-F5E2-47C3-9913-1C53BB9F69F9}" srcOrd="0" destOrd="0" presId="urn:microsoft.com/office/officeart/2005/8/layout/venn2"/>
    <dgm:cxn modelId="{3A7514B1-167B-4A4C-91A1-9416FD086EBE}" type="presParOf" srcId="{4BFE32A4-C178-464F-AE8E-03F4D7A04952}" destId="{F86CEAB7-2DFB-4EE7-BAFA-31F6C75340B7}" srcOrd="1" destOrd="0" presId="urn:microsoft.com/office/officeart/2005/8/layout/venn2"/>
    <dgm:cxn modelId="{6560A2A1-B5A3-42FC-B239-88F403428F4A}" type="presParOf" srcId="{6AEEA822-54B9-4933-81CD-4514A0D960C7}" destId="{BF88AB9E-70B3-453E-A6EF-5A1695E84542}" srcOrd="2" destOrd="0" presId="urn:microsoft.com/office/officeart/2005/8/layout/venn2"/>
    <dgm:cxn modelId="{19066422-52C2-4813-BBC6-0E1E7EED848C}" type="presParOf" srcId="{BF88AB9E-70B3-453E-A6EF-5A1695E84542}" destId="{38777294-81D7-4259-985F-911F26A85F00}" srcOrd="0" destOrd="0" presId="urn:microsoft.com/office/officeart/2005/8/layout/venn2"/>
    <dgm:cxn modelId="{BF78625C-535C-4880-9ED1-7A6BB2E2469A}" type="presParOf" srcId="{BF88AB9E-70B3-453E-A6EF-5A1695E84542}" destId="{B96043E7-FD16-49CE-BA78-E78A0166C17B}"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DEDD3E-B26E-41F5-8F83-8ED8AE821316}" type="doc">
      <dgm:prSet loTypeId="urn:microsoft.com/office/officeart/2005/8/layout/hProcess11" loCatId="process" qsTypeId="urn:microsoft.com/office/officeart/2005/8/quickstyle/simple1" qsCatId="simple" csTypeId="urn:microsoft.com/office/officeart/2005/8/colors/colorful3" csCatId="colorful"/>
      <dgm:spPr/>
      <dgm:t>
        <a:bodyPr/>
        <a:lstStyle/>
        <a:p>
          <a:endParaRPr lang="es-MX"/>
        </a:p>
      </dgm:t>
    </dgm:pt>
    <dgm:pt modelId="{F3D3FCF9-A456-4A55-BA64-1B3C1B2FF471}">
      <dgm:prSet/>
      <dgm:spPr/>
      <dgm:t>
        <a:bodyPr/>
        <a:lstStyle/>
        <a:p>
          <a:pPr rtl="0"/>
          <a:endParaRPr lang="es-MX"/>
        </a:p>
      </dgm:t>
    </dgm:pt>
    <dgm:pt modelId="{23352A52-7976-413B-BBDA-616AF6C6F2E3}" type="parTrans" cxnId="{1027BD68-6F7E-4EC0-A5C8-3220F38F2919}">
      <dgm:prSet/>
      <dgm:spPr/>
      <dgm:t>
        <a:bodyPr/>
        <a:lstStyle/>
        <a:p>
          <a:endParaRPr lang="es-MX"/>
        </a:p>
      </dgm:t>
    </dgm:pt>
    <dgm:pt modelId="{EA19A6C6-30D7-4A3D-BEA5-DE35F4BE6471}" type="sibTrans" cxnId="{1027BD68-6F7E-4EC0-A5C8-3220F38F2919}">
      <dgm:prSet/>
      <dgm:spPr/>
      <dgm:t>
        <a:bodyPr/>
        <a:lstStyle/>
        <a:p>
          <a:endParaRPr lang="es-MX"/>
        </a:p>
      </dgm:t>
    </dgm:pt>
    <dgm:pt modelId="{CD56628A-CEA7-451E-8377-6E4528879CF4}">
      <dgm:prSet/>
      <dgm:spPr/>
      <dgm:t>
        <a:bodyPr/>
        <a:lstStyle/>
        <a:p>
          <a:pPr rtl="0"/>
          <a:r>
            <a:rPr lang="es-ES_tradnl" b="1" smtClean="0"/>
            <a:t>Conceptos asimilados: </a:t>
          </a:r>
          <a:r>
            <a:rPr lang="es-MX" smtClean="0"/>
            <a:t>La enajenación de las participaciones en la asociación en participación, </a:t>
          </a:r>
          <a:r>
            <a:rPr lang="es-ES" smtClean="0"/>
            <a:t>la enajenación de las participaciones en la asociación en participación, o el derecho a percibir rendimientos  de acciones o títulos valor.</a:t>
          </a:r>
          <a:endParaRPr lang="es-MX"/>
        </a:p>
      </dgm:t>
    </dgm:pt>
    <dgm:pt modelId="{A402578D-EA6A-4C94-ADFC-0A2B1E01F201}" type="parTrans" cxnId="{0926A999-C04A-44A8-9E5B-F90B71BA2A96}">
      <dgm:prSet/>
      <dgm:spPr/>
      <dgm:t>
        <a:bodyPr/>
        <a:lstStyle/>
        <a:p>
          <a:endParaRPr lang="es-MX"/>
        </a:p>
      </dgm:t>
    </dgm:pt>
    <dgm:pt modelId="{04492282-28EA-490B-8AFA-298666717B40}" type="sibTrans" cxnId="{0926A999-C04A-44A8-9E5B-F90B71BA2A96}">
      <dgm:prSet/>
      <dgm:spPr/>
      <dgm:t>
        <a:bodyPr/>
        <a:lstStyle/>
        <a:p>
          <a:endParaRPr lang="es-MX"/>
        </a:p>
      </dgm:t>
    </dgm:pt>
    <dgm:pt modelId="{7E2AC178-5873-4FCC-ABF6-C6E619D08CA5}">
      <dgm:prSet/>
      <dgm:spPr/>
      <dgm:t>
        <a:bodyPr/>
        <a:lstStyle/>
        <a:p>
          <a:pPr rtl="0"/>
          <a:r>
            <a:rPr lang="es-ES_tradnl" b="1" smtClean="0"/>
            <a:t>Fuente de riqueza: </a:t>
          </a:r>
          <a:r>
            <a:rPr lang="es-MX" smtClean="0"/>
            <a:t>Cuando sea residente en México, la persona que los haya emitido o cuando el valor contable de dichas acciones o títulos valor provenga directa o indirectamente en más de un 50% de bienes inmuebles ubicados en el país.</a:t>
          </a:r>
          <a:endParaRPr lang="es-MX"/>
        </a:p>
      </dgm:t>
    </dgm:pt>
    <dgm:pt modelId="{277F5330-AF75-46E2-9343-66954B8A0AC1}" type="parTrans" cxnId="{207FC6E2-C79A-4750-BCAA-823A24588C9F}">
      <dgm:prSet/>
      <dgm:spPr/>
      <dgm:t>
        <a:bodyPr/>
        <a:lstStyle/>
        <a:p>
          <a:endParaRPr lang="es-MX"/>
        </a:p>
      </dgm:t>
    </dgm:pt>
    <dgm:pt modelId="{2ABB83A1-694C-44FD-A085-76C57AB8C482}" type="sibTrans" cxnId="{207FC6E2-C79A-4750-BCAA-823A24588C9F}">
      <dgm:prSet/>
      <dgm:spPr/>
      <dgm:t>
        <a:bodyPr/>
        <a:lstStyle/>
        <a:p>
          <a:endParaRPr lang="es-MX"/>
        </a:p>
      </dgm:t>
    </dgm:pt>
    <dgm:pt modelId="{73E04D28-D19F-4F09-88D5-35A5EB3F9DD9}">
      <dgm:prSet/>
      <dgm:spPr/>
      <dgm:t>
        <a:bodyPr/>
        <a:lstStyle/>
        <a:p>
          <a:pPr rtl="0"/>
          <a:r>
            <a:rPr lang="es-ES_tradnl" b="1" smtClean="0"/>
            <a:t>Tasa del impuesto y retención: </a:t>
          </a:r>
          <a:r>
            <a:rPr lang="es-ES" smtClean="0"/>
            <a:t>El impuesto se determinará aplicando la tasa del 25% sobre el monto total de la operación, sin deducción alguna.</a:t>
          </a:r>
          <a:endParaRPr lang="es-MX"/>
        </a:p>
      </dgm:t>
    </dgm:pt>
    <dgm:pt modelId="{D999368F-671F-4292-ABA9-E38F675EF520}" type="parTrans" cxnId="{096F7A50-1A72-4BEB-B867-EAB3CBAD7510}">
      <dgm:prSet/>
      <dgm:spPr/>
      <dgm:t>
        <a:bodyPr/>
        <a:lstStyle/>
        <a:p>
          <a:endParaRPr lang="es-MX"/>
        </a:p>
      </dgm:t>
    </dgm:pt>
    <dgm:pt modelId="{0122BB31-5418-4710-AF39-B6326CD76A51}" type="sibTrans" cxnId="{096F7A50-1A72-4BEB-B867-EAB3CBAD7510}">
      <dgm:prSet/>
      <dgm:spPr/>
      <dgm:t>
        <a:bodyPr/>
        <a:lstStyle/>
        <a:p>
          <a:endParaRPr lang="es-MX"/>
        </a:p>
      </dgm:t>
    </dgm:pt>
    <dgm:pt modelId="{090532FE-2751-4C6B-AAAE-C6A2729C53C1}" type="pres">
      <dgm:prSet presAssocID="{91DEDD3E-B26E-41F5-8F83-8ED8AE821316}" presName="Name0" presStyleCnt="0">
        <dgm:presLayoutVars>
          <dgm:dir/>
          <dgm:resizeHandles val="exact"/>
        </dgm:presLayoutVars>
      </dgm:prSet>
      <dgm:spPr/>
      <dgm:t>
        <a:bodyPr/>
        <a:lstStyle/>
        <a:p>
          <a:endParaRPr lang="es-MX"/>
        </a:p>
      </dgm:t>
    </dgm:pt>
    <dgm:pt modelId="{F85E8808-DF7D-4004-BAF9-600352309F9F}" type="pres">
      <dgm:prSet presAssocID="{91DEDD3E-B26E-41F5-8F83-8ED8AE821316}" presName="arrow" presStyleLbl="bgShp" presStyleIdx="0" presStyleCnt="1"/>
      <dgm:spPr/>
    </dgm:pt>
    <dgm:pt modelId="{3785A396-0E2E-4F5C-800D-FBD509E96D54}" type="pres">
      <dgm:prSet presAssocID="{91DEDD3E-B26E-41F5-8F83-8ED8AE821316}" presName="points" presStyleCnt="0"/>
      <dgm:spPr/>
    </dgm:pt>
    <dgm:pt modelId="{EAA0460E-A2C9-48EB-B9E4-A9305D14E49A}" type="pres">
      <dgm:prSet presAssocID="{F3D3FCF9-A456-4A55-BA64-1B3C1B2FF471}" presName="compositeA" presStyleCnt="0"/>
      <dgm:spPr/>
    </dgm:pt>
    <dgm:pt modelId="{425BAB9C-0808-443E-8D52-9CAE2DC40D95}" type="pres">
      <dgm:prSet presAssocID="{F3D3FCF9-A456-4A55-BA64-1B3C1B2FF471}" presName="textA" presStyleLbl="revTx" presStyleIdx="0" presStyleCnt="4">
        <dgm:presLayoutVars>
          <dgm:bulletEnabled val="1"/>
        </dgm:presLayoutVars>
      </dgm:prSet>
      <dgm:spPr/>
      <dgm:t>
        <a:bodyPr/>
        <a:lstStyle/>
        <a:p>
          <a:endParaRPr lang="es-MX"/>
        </a:p>
      </dgm:t>
    </dgm:pt>
    <dgm:pt modelId="{5231C76F-C3AB-4734-B836-A73DBE12E829}" type="pres">
      <dgm:prSet presAssocID="{F3D3FCF9-A456-4A55-BA64-1B3C1B2FF471}" presName="circleA" presStyleLbl="node1" presStyleIdx="0" presStyleCnt="4"/>
      <dgm:spPr/>
    </dgm:pt>
    <dgm:pt modelId="{7C26D0D9-6E43-4D27-AFC0-64E626E71571}" type="pres">
      <dgm:prSet presAssocID="{F3D3FCF9-A456-4A55-BA64-1B3C1B2FF471}" presName="spaceA" presStyleCnt="0"/>
      <dgm:spPr/>
    </dgm:pt>
    <dgm:pt modelId="{3D406CEC-90FC-41B5-B03D-0CCD98529355}" type="pres">
      <dgm:prSet presAssocID="{EA19A6C6-30D7-4A3D-BEA5-DE35F4BE6471}" presName="space" presStyleCnt="0"/>
      <dgm:spPr/>
    </dgm:pt>
    <dgm:pt modelId="{834FA8BF-F718-4E0C-887C-8DA737AE5085}" type="pres">
      <dgm:prSet presAssocID="{CD56628A-CEA7-451E-8377-6E4528879CF4}" presName="compositeB" presStyleCnt="0"/>
      <dgm:spPr/>
    </dgm:pt>
    <dgm:pt modelId="{3AA0E343-B942-4928-9A5A-9ADCA6E55944}" type="pres">
      <dgm:prSet presAssocID="{CD56628A-CEA7-451E-8377-6E4528879CF4}" presName="textB" presStyleLbl="revTx" presStyleIdx="1" presStyleCnt="4">
        <dgm:presLayoutVars>
          <dgm:bulletEnabled val="1"/>
        </dgm:presLayoutVars>
      </dgm:prSet>
      <dgm:spPr/>
      <dgm:t>
        <a:bodyPr/>
        <a:lstStyle/>
        <a:p>
          <a:endParaRPr lang="es-MX"/>
        </a:p>
      </dgm:t>
    </dgm:pt>
    <dgm:pt modelId="{8BC426C8-F353-4E79-869D-4E78A0243165}" type="pres">
      <dgm:prSet presAssocID="{CD56628A-CEA7-451E-8377-6E4528879CF4}" presName="circleB" presStyleLbl="node1" presStyleIdx="1" presStyleCnt="4"/>
      <dgm:spPr/>
    </dgm:pt>
    <dgm:pt modelId="{62044CAD-3150-499F-9AD6-937AA9AA7C2B}" type="pres">
      <dgm:prSet presAssocID="{CD56628A-CEA7-451E-8377-6E4528879CF4}" presName="spaceB" presStyleCnt="0"/>
      <dgm:spPr/>
    </dgm:pt>
    <dgm:pt modelId="{274AC420-101F-49AE-A6E8-C9EC87B022D4}" type="pres">
      <dgm:prSet presAssocID="{04492282-28EA-490B-8AFA-298666717B40}" presName="space" presStyleCnt="0"/>
      <dgm:spPr/>
    </dgm:pt>
    <dgm:pt modelId="{95085AF0-8916-4314-9126-3D658F79E9B4}" type="pres">
      <dgm:prSet presAssocID="{7E2AC178-5873-4FCC-ABF6-C6E619D08CA5}" presName="compositeA" presStyleCnt="0"/>
      <dgm:spPr/>
    </dgm:pt>
    <dgm:pt modelId="{1175816F-21D6-45D0-9C5D-967C755FABCE}" type="pres">
      <dgm:prSet presAssocID="{7E2AC178-5873-4FCC-ABF6-C6E619D08CA5}" presName="textA" presStyleLbl="revTx" presStyleIdx="2" presStyleCnt="4">
        <dgm:presLayoutVars>
          <dgm:bulletEnabled val="1"/>
        </dgm:presLayoutVars>
      </dgm:prSet>
      <dgm:spPr/>
      <dgm:t>
        <a:bodyPr/>
        <a:lstStyle/>
        <a:p>
          <a:endParaRPr lang="es-MX"/>
        </a:p>
      </dgm:t>
    </dgm:pt>
    <dgm:pt modelId="{1EBA39B1-7F8D-47B2-8D62-F24B1B3EF753}" type="pres">
      <dgm:prSet presAssocID="{7E2AC178-5873-4FCC-ABF6-C6E619D08CA5}" presName="circleA" presStyleLbl="node1" presStyleIdx="2" presStyleCnt="4"/>
      <dgm:spPr/>
    </dgm:pt>
    <dgm:pt modelId="{4D53898A-1327-4DD8-AB19-2D5C98AB1DDA}" type="pres">
      <dgm:prSet presAssocID="{7E2AC178-5873-4FCC-ABF6-C6E619D08CA5}" presName="spaceA" presStyleCnt="0"/>
      <dgm:spPr/>
    </dgm:pt>
    <dgm:pt modelId="{40369C6B-A853-4008-B1D9-AEEF4557481B}" type="pres">
      <dgm:prSet presAssocID="{2ABB83A1-694C-44FD-A085-76C57AB8C482}" presName="space" presStyleCnt="0"/>
      <dgm:spPr/>
    </dgm:pt>
    <dgm:pt modelId="{39C29435-C244-459A-AD75-328642C85142}" type="pres">
      <dgm:prSet presAssocID="{73E04D28-D19F-4F09-88D5-35A5EB3F9DD9}" presName="compositeB" presStyleCnt="0"/>
      <dgm:spPr/>
    </dgm:pt>
    <dgm:pt modelId="{651B0250-C615-44B8-AC41-9C2C936183A1}" type="pres">
      <dgm:prSet presAssocID="{73E04D28-D19F-4F09-88D5-35A5EB3F9DD9}" presName="textB" presStyleLbl="revTx" presStyleIdx="3" presStyleCnt="4">
        <dgm:presLayoutVars>
          <dgm:bulletEnabled val="1"/>
        </dgm:presLayoutVars>
      </dgm:prSet>
      <dgm:spPr/>
      <dgm:t>
        <a:bodyPr/>
        <a:lstStyle/>
        <a:p>
          <a:endParaRPr lang="es-MX"/>
        </a:p>
      </dgm:t>
    </dgm:pt>
    <dgm:pt modelId="{6BE2EEBA-E31A-44FD-85B4-9A61475754C8}" type="pres">
      <dgm:prSet presAssocID="{73E04D28-D19F-4F09-88D5-35A5EB3F9DD9}" presName="circleB" presStyleLbl="node1" presStyleIdx="3" presStyleCnt="4"/>
      <dgm:spPr/>
    </dgm:pt>
    <dgm:pt modelId="{BFEC78B9-9C1A-48E0-9E91-76AC6CCE402F}" type="pres">
      <dgm:prSet presAssocID="{73E04D28-D19F-4F09-88D5-35A5EB3F9DD9}" presName="spaceB" presStyleCnt="0"/>
      <dgm:spPr/>
    </dgm:pt>
  </dgm:ptLst>
  <dgm:cxnLst>
    <dgm:cxn modelId="{DFC580E1-46F5-464B-8B2D-EC985545E2E7}" type="presOf" srcId="{CD56628A-CEA7-451E-8377-6E4528879CF4}" destId="{3AA0E343-B942-4928-9A5A-9ADCA6E55944}" srcOrd="0" destOrd="0" presId="urn:microsoft.com/office/officeart/2005/8/layout/hProcess11"/>
    <dgm:cxn modelId="{C7E1945B-3C66-4BC6-BD1B-771BE2E13E25}" type="presOf" srcId="{91DEDD3E-B26E-41F5-8F83-8ED8AE821316}" destId="{090532FE-2751-4C6B-AAAE-C6A2729C53C1}" srcOrd="0" destOrd="0" presId="urn:microsoft.com/office/officeart/2005/8/layout/hProcess11"/>
    <dgm:cxn modelId="{1027BD68-6F7E-4EC0-A5C8-3220F38F2919}" srcId="{91DEDD3E-B26E-41F5-8F83-8ED8AE821316}" destId="{F3D3FCF9-A456-4A55-BA64-1B3C1B2FF471}" srcOrd="0" destOrd="0" parTransId="{23352A52-7976-413B-BBDA-616AF6C6F2E3}" sibTransId="{EA19A6C6-30D7-4A3D-BEA5-DE35F4BE6471}"/>
    <dgm:cxn modelId="{8C936820-5AFC-44D0-B477-DC1FB6A6A094}" type="presOf" srcId="{7E2AC178-5873-4FCC-ABF6-C6E619D08CA5}" destId="{1175816F-21D6-45D0-9C5D-967C755FABCE}" srcOrd="0" destOrd="0" presId="urn:microsoft.com/office/officeart/2005/8/layout/hProcess11"/>
    <dgm:cxn modelId="{0926A999-C04A-44A8-9E5B-F90B71BA2A96}" srcId="{91DEDD3E-B26E-41F5-8F83-8ED8AE821316}" destId="{CD56628A-CEA7-451E-8377-6E4528879CF4}" srcOrd="1" destOrd="0" parTransId="{A402578D-EA6A-4C94-ADFC-0A2B1E01F201}" sibTransId="{04492282-28EA-490B-8AFA-298666717B40}"/>
    <dgm:cxn modelId="{A8190677-C0E0-46F1-9118-534669B74262}" type="presOf" srcId="{F3D3FCF9-A456-4A55-BA64-1B3C1B2FF471}" destId="{425BAB9C-0808-443E-8D52-9CAE2DC40D95}" srcOrd="0" destOrd="0" presId="urn:microsoft.com/office/officeart/2005/8/layout/hProcess11"/>
    <dgm:cxn modelId="{CB5BC8BB-15BA-4179-A5B7-93AEBA466243}" type="presOf" srcId="{73E04D28-D19F-4F09-88D5-35A5EB3F9DD9}" destId="{651B0250-C615-44B8-AC41-9C2C936183A1}" srcOrd="0" destOrd="0" presId="urn:microsoft.com/office/officeart/2005/8/layout/hProcess11"/>
    <dgm:cxn modelId="{096F7A50-1A72-4BEB-B867-EAB3CBAD7510}" srcId="{91DEDD3E-B26E-41F5-8F83-8ED8AE821316}" destId="{73E04D28-D19F-4F09-88D5-35A5EB3F9DD9}" srcOrd="3" destOrd="0" parTransId="{D999368F-671F-4292-ABA9-E38F675EF520}" sibTransId="{0122BB31-5418-4710-AF39-B6326CD76A51}"/>
    <dgm:cxn modelId="{207FC6E2-C79A-4750-BCAA-823A24588C9F}" srcId="{91DEDD3E-B26E-41F5-8F83-8ED8AE821316}" destId="{7E2AC178-5873-4FCC-ABF6-C6E619D08CA5}" srcOrd="2" destOrd="0" parTransId="{277F5330-AF75-46E2-9343-66954B8A0AC1}" sibTransId="{2ABB83A1-694C-44FD-A085-76C57AB8C482}"/>
    <dgm:cxn modelId="{103777A8-A78B-4A4E-8D5C-C7FBA6C505D9}" type="presParOf" srcId="{090532FE-2751-4C6B-AAAE-C6A2729C53C1}" destId="{F85E8808-DF7D-4004-BAF9-600352309F9F}" srcOrd="0" destOrd="0" presId="urn:microsoft.com/office/officeart/2005/8/layout/hProcess11"/>
    <dgm:cxn modelId="{5ED1B708-7AEC-4202-B91D-E9E5A56CDB6A}" type="presParOf" srcId="{090532FE-2751-4C6B-AAAE-C6A2729C53C1}" destId="{3785A396-0E2E-4F5C-800D-FBD509E96D54}" srcOrd="1" destOrd="0" presId="urn:microsoft.com/office/officeart/2005/8/layout/hProcess11"/>
    <dgm:cxn modelId="{1731982E-C4FB-4290-AA0D-0B65AF0DE774}" type="presParOf" srcId="{3785A396-0E2E-4F5C-800D-FBD509E96D54}" destId="{EAA0460E-A2C9-48EB-B9E4-A9305D14E49A}" srcOrd="0" destOrd="0" presId="urn:microsoft.com/office/officeart/2005/8/layout/hProcess11"/>
    <dgm:cxn modelId="{4F5C1026-A689-497C-A8D7-165F8B3BC60F}" type="presParOf" srcId="{EAA0460E-A2C9-48EB-B9E4-A9305D14E49A}" destId="{425BAB9C-0808-443E-8D52-9CAE2DC40D95}" srcOrd="0" destOrd="0" presId="urn:microsoft.com/office/officeart/2005/8/layout/hProcess11"/>
    <dgm:cxn modelId="{3933800E-BE15-4876-835A-55DD09D64656}" type="presParOf" srcId="{EAA0460E-A2C9-48EB-B9E4-A9305D14E49A}" destId="{5231C76F-C3AB-4734-B836-A73DBE12E829}" srcOrd="1" destOrd="0" presId="urn:microsoft.com/office/officeart/2005/8/layout/hProcess11"/>
    <dgm:cxn modelId="{EF114C19-91BF-4463-9C71-B42F291B6407}" type="presParOf" srcId="{EAA0460E-A2C9-48EB-B9E4-A9305D14E49A}" destId="{7C26D0D9-6E43-4D27-AFC0-64E626E71571}" srcOrd="2" destOrd="0" presId="urn:microsoft.com/office/officeart/2005/8/layout/hProcess11"/>
    <dgm:cxn modelId="{71FD2958-BAB7-41B1-A59D-FCEA3B0A1A69}" type="presParOf" srcId="{3785A396-0E2E-4F5C-800D-FBD509E96D54}" destId="{3D406CEC-90FC-41B5-B03D-0CCD98529355}" srcOrd="1" destOrd="0" presId="urn:microsoft.com/office/officeart/2005/8/layout/hProcess11"/>
    <dgm:cxn modelId="{2E44FE49-9495-494F-8884-97EAABF2D685}" type="presParOf" srcId="{3785A396-0E2E-4F5C-800D-FBD509E96D54}" destId="{834FA8BF-F718-4E0C-887C-8DA737AE5085}" srcOrd="2" destOrd="0" presId="urn:microsoft.com/office/officeart/2005/8/layout/hProcess11"/>
    <dgm:cxn modelId="{22A53D31-5949-418B-B296-826A768C1953}" type="presParOf" srcId="{834FA8BF-F718-4E0C-887C-8DA737AE5085}" destId="{3AA0E343-B942-4928-9A5A-9ADCA6E55944}" srcOrd="0" destOrd="0" presId="urn:microsoft.com/office/officeart/2005/8/layout/hProcess11"/>
    <dgm:cxn modelId="{04BD7421-FB9A-41EE-BDD9-60A096EEAD3E}" type="presParOf" srcId="{834FA8BF-F718-4E0C-887C-8DA737AE5085}" destId="{8BC426C8-F353-4E79-869D-4E78A0243165}" srcOrd="1" destOrd="0" presId="urn:microsoft.com/office/officeart/2005/8/layout/hProcess11"/>
    <dgm:cxn modelId="{137E6C5E-0BEB-41EF-BEBE-C1F517DCFA79}" type="presParOf" srcId="{834FA8BF-F718-4E0C-887C-8DA737AE5085}" destId="{62044CAD-3150-499F-9AD6-937AA9AA7C2B}" srcOrd="2" destOrd="0" presId="urn:microsoft.com/office/officeart/2005/8/layout/hProcess11"/>
    <dgm:cxn modelId="{57575593-756A-47F5-A282-5C1678CF03BA}" type="presParOf" srcId="{3785A396-0E2E-4F5C-800D-FBD509E96D54}" destId="{274AC420-101F-49AE-A6E8-C9EC87B022D4}" srcOrd="3" destOrd="0" presId="urn:microsoft.com/office/officeart/2005/8/layout/hProcess11"/>
    <dgm:cxn modelId="{199F5D82-65F4-400C-8674-3FE732FC5D9F}" type="presParOf" srcId="{3785A396-0E2E-4F5C-800D-FBD509E96D54}" destId="{95085AF0-8916-4314-9126-3D658F79E9B4}" srcOrd="4" destOrd="0" presId="urn:microsoft.com/office/officeart/2005/8/layout/hProcess11"/>
    <dgm:cxn modelId="{2A9F5057-6975-41CD-802A-3569207F9B16}" type="presParOf" srcId="{95085AF0-8916-4314-9126-3D658F79E9B4}" destId="{1175816F-21D6-45D0-9C5D-967C755FABCE}" srcOrd="0" destOrd="0" presId="urn:microsoft.com/office/officeart/2005/8/layout/hProcess11"/>
    <dgm:cxn modelId="{7F018BA0-4AB7-4C7C-BB22-35D9C2F2AD6C}" type="presParOf" srcId="{95085AF0-8916-4314-9126-3D658F79E9B4}" destId="{1EBA39B1-7F8D-47B2-8D62-F24B1B3EF753}" srcOrd="1" destOrd="0" presId="urn:microsoft.com/office/officeart/2005/8/layout/hProcess11"/>
    <dgm:cxn modelId="{91B44319-BFCA-4639-A9C6-8BC55F9F94AC}" type="presParOf" srcId="{95085AF0-8916-4314-9126-3D658F79E9B4}" destId="{4D53898A-1327-4DD8-AB19-2D5C98AB1DDA}" srcOrd="2" destOrd="0" presId="urn:microsoft.com/office/officeart/2005/8/layout/hProcess11"/>
    <dgm:cxn modelId="{DF721111-261E-428D-BD37-A81565DA2BCB}" type="presParOf" srcId="{3785A396-0E2E-4F5C-800D-FBD509E96D54}" destId="{40369C6B-A853-4008-B1D9-AEEF4557481B}" srcOrd="5" destOrd="0" presId="urn:microsoft.com/office/officeart/2005/8/layout/hProcess11"/>
    <dgm:cxn modelId="{86665332-DA79-4573-BDC1-F5AA575B046F}" type="presParOf" srcId="{3785A396-0E2E-4F5C-800D-FBD509E96D54}" destId="{39C29435-C244-459A-AD75-328642C85142}" srcOrd="6" destOrd="0" presId="urn:microsoft.com/office/officeart/2005/8/layout/hProcess11"/>
    <dgm:cxn modelId="{A645DD89-B9BD-41E3-97B9-A371FA2739F6}" type="presParOf" srcId="{39C29435-C244-459A-AD75-328642C85142}" destId="{651B0250-C615-44B8-AC41-9C2C936183A1}" srcOrd="0" destOrd="0" presId="urn:microsoft.com/office/officeart/2005/8/layout/hProcess11"/>
    <dgm:cxn modelId="{38E7A70C-3056-49D1-A5C5-AC7CF10DF9D7}" type="presParOf" srcId="{39C29435-C244-459A-AD75-328642C85142}" destId="{6BE2EEBA-E31A-44FD-85B4-9A61475754C8}" srcOrd="1" destOrd="0" presId="urn:microsoft.com/office/officeart/2005/8/layout/hProcess11"/>
    <dgm:cxn modelId="{3223A643-0CF0-4EA1-B975-F052C721E487}" type="presParOf" srcId="{39C29435-C244-459A-AD75-328642C85142}" destId="{BFEC78B9-9C1A-48E0-9E91-76AC6CCE402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F7B524-5CEB-4024-8FE8-C4FA14228341}" type="doc">
      <dgm:prSet loTypeId="urn:microsoft.com/office/officeart/2005/8/layout/process1" loCatId="process" qsTypeId="urn:microsoft.com/office/officeart/2005/8/quickstyle/simple1" qsCatId="simple" csTypeId="urn:microsoft.com/office/officeart/2005/8/colors/colorful3" csCatId="colorful"/>
      <dgm:spPr/>
      <dgm:t>
        <a:bodyPr/>
        <a:lstStyle/>
        <a:p>
          <a:endParaRPr lang="es-MX"/>
        </a:p>
      </dgm:t>
    </dgm:pt>
    <dgm:pt modelId="{B9C9BF0B-9EB7-46BD-9B70-986E4B53B683}">
      <dgm:prSet/>
      <dgm:spPr/>
      <dgm:t>
        <a:bodyPr/>
        <a:lstStyle/>
        <a:p>
          <a:pPr rtl="0"/>
          <a:r>
            <a:rPr lang="es-ES_tradnl" b="1" smtClean="0"/>
            <a:t>Concepto: </a:t>
          </a:r>
          <a:r>
            <a:rPr lang="es-ES_tradnl" smtClean="0"/>
            <a:t>Instrumentos gubernamentales que sirven para financiar la actividad económica del estado. </a:t>
          </a:r>
          <a:endParaRPr lang="es-MX"/>
        </a:p>
      </dgm:t>
    </dgm:pt>
    <dgm:pt modelId="{EF0EBEA2-09C2-44DF-B627-9CC93560961D}" type="parTrans" cxnId="{71302C44-6DC0-4449-A4EE-FB0458009F0F}">
      <dgm:prSet/>
      <dgm:spPr/>
      <dgm:t>
        <a:bodyPr/>
        <a:lstStyle/>
        <a:p>
          <a:endParaRPr lang="es-MX"/>
        </a:p>
      </dgm:t>
    </dgm:pt>
    <dgm:pt modelId="{BA945A38-74DB-402A-A059-FF4A5EA21947}" type="sibTrans" cxnId="{71302C44-6DC0-4449-A4EE-FB0458009F0F}">
      <dgm:prSet/>
      <dgm:spPr/>
      <dgm:t>
        <a:bodyPr/>
        <a:lstStyle/>
        <a:p>
          <a:endParaRPr lang="es-MX"/>
        </a:p>
      </dgm:t>
    </dgm:pt>
    <dgm:pt modelId="{5296E6AD-8757-44A6-A18E-5966133A2088}">
      <dgm:prSet/>
      <dgm:spPr/>
      <dgm:t>
        <a:bodyPr/>
        <a:lstStyle/>
        <a:p>
          <a:pPr rtl="0"/>
          <a:r>
            <a:rPr lang="es-ES_tradnl" b="1" smtClean="0"/>
            <a:t>Tasa del impuesto: </a:t>
          </a:r>
          <a:r>
            <a:rPr lang="es-MX" smtClean="0"/>
            <a:t>Aplicando la tasa del 25% sobre el monto total de la operación, sin deducción alguna. La retención del impuesto correspondiente la efectuará el residente en México que adquiera o pague el crédito.</a:t>
          </a:r>
          <a:endParaRPr lang="es-MX"/>
        </a:p>
      </dgm:t>
    </dgm:pt>
    <dgm:pt modelId="{6F355535-FBEE-45CC-BAB7-8C2371E053F3}" type="parTrans" cxnId="{60B59693-F480-44E2-82DB-0350C03C4C87}">
      <dgm:prSet/>
      <dgm:spPr/>
      <dgm:t>
        <a:bodyPr/>
        <a:lstStyle/>
        <a:p>
          <a:endParaRPr lang="es-MX"/>
        </a:p>
      </dgm:t>
    </dgm:pt>
    <dgm:pt modelId="{2F2D6A36-CA8B-4EE5-B4F5-99666A934F49}" type="sibTrans" cxnId="{60B59693-F480-44E2-82DB-0350C03C4C87}">
      <dgm:prSet/>
      <dgm:spPr/>
      <dgm:t>
        <a:bodyPr/>
        <a:lstStyle/>
        <a:p>
          <a:endParaRPr lang="es-MX"/>
        </a:p>
      </dgm:t>
    </dgm:pt>
    <dgm:pt modelId="{AC9B2ECE-E1E2-4EA5-B5D3-3934FA3E8664}">
      <dgm:prSet/>
      <dgm:spPr/>
      <dgm:t>
        <a:bodyPr/>
        <a:lstStyle/>
        <a:p>
          <a:pPr rtl="0"/>
          <a:r>
            <a:rPr lang="es-ES_tradnl" b="1" smtClean="0"/>
            <a:t>Representante: </a:t>
          </a:r>
          <a:r>
            <a:rPr lang="es-MX" smtClean="0"/>
            <a:t>Podrán optar por aplicar la tasa del 40% sobre la ganancia obtenida que se determinará disminuyendo del ingreso percibido, el costo de adquisición del crédito o del título de que se trate y lo enterará dentro de los 15 días siguientes a la obtención del ingreso.</a:t>
          </a:r>
          <a:endParaRPr lang="es-MX"/>
        </a:p>
      </dgm:t>
    </dgm:pt>
    <dgm:pt modelId="{6D3D7B0C-6C43-4958-968C-F9E8407E6830}" type="parTrans" cxnId="{4925679E-6E7C-4B06-A922-76F17DB0E9DE}">
      <dgm:prSet/>
      <dgm:spPr/>
      <dgm:t>
        <a:bodyPr/>
        <a:lstStyle/>
        <a:p>
          <a:endParaRPr lang="es-MX"/>
        </a:p>
      </dgm:t>
    </dgm:pt>
    <dgm:pt modelId="{EC810C36-68A4-4B27-8161-E28C50562AA8}" type="sibTrans" cxnId="{4925679E-6E7C-4B06-A922-76F17DB0E9DE}">
      <dgm:prSet/>
      <dgm:spPr/>
      <dgm:t>
        <a:bodyPr/>
        <a:lstStyle/>
        <a:p>
          <a:endParaRPr lang="es-MX"/>
        </a:p>
      </dgm:t>
    </dgm:pt>
    <dgm:pt modelId="{F5F6FA1B-2BEF-4EF3-B0AC-D33F0E4F5168}" type="pres">
      <dgm:prSet presAssocID="{9FF7B524-5CEB-4024-8FE8-C4FA14228341}" presName="Name0" presStyleCnt="0">
        <dgm:presLayoutVars>
          <dgm:dir/>
          <dgm:resizeHandles val="exact"/>
        </dgm:presLayoutVars>
      </dgm:prSet>
      <dgm:spPr/>
      <dgm:t>
        <a:bodyPr/>
        <a:lstStyle/>
        <a:p>
          <a:endParaRPr lang="es-MX"/>
        </a:p>
      </dgm:t>
    </dgm:pt>
    <dgm:pt modelId="{A9E7FF1A-FDA3-42AD-BC8E-B11AFF9D4F6B}" type="pres">
      <dgm:prSet presAssocID="{B9C9BF0B-9EB7-46BD-9B70-986E4B53B683}" presName="node" presStyleLbl="node1" presStyleIdx="0" presStyleCnt="3">
        <dgm:presLayoutVars>
          <dgm:bulletEnabled val="1"/>
        </dgm:presLayoutVars>
      </dgm:prSet>
      <dgm:spPr/>
      <dgm:t>
        <a:bodyPr/>
        <a:lstStyle/>
        <a:p>
          <a:endParaRPr lang="es-MX"/>
        </a:p>
      </dgm:t>
    </dgm:pt>
    <dgm:pt modelId="{D9615E07-DE1F-42C9-B70F-009F611F20A8}" type="pres">
      <dgm:prSet presAssocID="{BA945A38-74DB-402A-A059-FF4A5EA21947}" presName="sibTrans" presStyleLbl="sibTrans2D1" presStyleIdx="0" presStyleCnt="2"/>
      <dgm:spPr/>
      <dgm:t>
        <a:bodyPr/>
        <a:lstStyle/>
        <a:p>
          <a:endParaRPr lang="es-MX"/>
        </a:p>
      </dgm:t>
    </dgm:pt>
    <dgm:pt modelId="{A5F35222-BDCD-4FAD-8701-FED2BEFDAD08}" type="pres">
      <dgm:prSet presAssocID="{BA945A38-74DB-402A-A059-FF4A5EA21947}" presName="connectorText" presStyleLbl="sibTrans2D1" presStyleIdx="0" presStyleCnt="2"/>
      <dgm:spPr/>
      <dgm:t>
        <a:bodyPr/>
        <a:lstStyle/>
        <a:p>
          <a:endParaRPr lang="es-MX"/>
        </a:p>
      </dgm:t>
    </dgm:pt>
    <dgm:pt modelId="{8A23E899-8173-4B8D-8864-1DCF11888636}" type="pres">
      <dgm:prSet presAssocID="{5296E6AD-8757-44A6-A18E-5966133A2088}" presName="node" presStyleLbl="node1" presStyleIdx="1" presStyleCnt="3">
        <dgm:presLayoutVars>
          <dgm:bulletEnabled val="1"/>
        </dgm:presLayoutVars>
      </dgm:prSet>
      <dgm:spPr/>
      <dgm:t>
        <a:bodyPr/>
        <a:lstStyle/>
        <a:p>
          <a:endParaRPr lang="es-MX"/>
        </a:p>
      </dgm:t>
    </dgm:pt>
    <dgm:pt modelId="{C1732440-E9AA-4A63-BB2A-37C67DE298F9}" type="pres">
      <dgm:prSet presAssocID="{2F2D6A36-CA8B-4EE5-B4F5-99666A934F49}" presName="sibTrans" presStyleLbl="sibTrans2D1" presStyleIdx="1" presStyleCnt="2"/>
      <dgm:spPr/>
      <dgm:t>
        <a:bodyPr/>
        <a:lstStyle/>
        <a:p>
          <a:endParaRPr lang="es-MX"/>
        </a:p>
      </dgm:t>
    </dgm:pt>
    <dgm:pt modelId="{8723161B-7049-41A9-9BFC-A704A184E5DF}" type="pres">
      <dgm:prSet presAssocID="{2F2D6A36-CA8B-4EE5-B4F5-99666A934F49}" presName="connectorText" presStyleLbl="sibTrans2D1" presStyleIdx="1" presStyleCnt="2"/>
      <dgm:spPr/>
      <dgm:t>
        <a:bodyPr/>
        <a:lstStyle/>
        <a:p>
          <a:endParaRPr lang="es-MX"/>
        </a:p>
      </dgm:t>
    </dgm:pt>
    <dgm:pt modelId="{B7227D76-BE68-4E15-91BA-E5F86D3536B7}" type="pres">
      <dgm:prSet presAssocID="{AC9B2ECE-E1E2-4EA5-B5D3-3934FA3E8664}" presName="node" presStyleLbl="node1" presStyleIdx="2" presStyleCnt="3">
        <dgm:presLayoutVars>
          <dgm:bulletEnabled val="1"/>
        </dgm:presLayoutVars>
      </dgm:prSet>
      <dgm:spPr/>
      <dgm:t>
        <a:bodyPr/>
        <a:lstStyle/>
        <a:p>
          <a:endParaRPr lang="es-MX"/>
        </a:p>
      </dgm:t>
    </dgm:pt>
  </dgm:ptLst>
  <dgm:cxnLst>
    <dgm:cxn modelId="{71302C44-6DC0-4449-A4EE-FB0458009F0F}" srcId="{9FF7B524-5CEB-4024-8FE8-C4FA14228341}" destId="{B9C9BF0B-9EB7-46BD-9B70-986E4B53B683}" srcOrd="0" destOrd="0" parTransId="{EF0EBEA2-09C2-44DF-B627-9CC93560961D}" sibTransId="{BA945A38-74DB-402A-A059-FF4A5EA21947}"/>
    <dgm:cxn modelId="{4C5E75B0-5F57-4B37-AAFC-3AAAB9932121}" type="presOf" srcId="{BA945A38-74DB-402A-A059-FF4A5EA21947}" destId="{A5F35222-BDCD-4FAD-8701-FED2BEFDAD08}" srcOrd="1" destOrd="0" presId="urn:microsoft.com/office/officeart/2005/8/layout/process1"/>
    <dgm:cxn modelId="{60B59693-F480-44E2-82DB-0350C03C4C87}" srcId="{9FF7B524-5CEB-4024-8FE8-C4FA14228341}" destId="{5296E6AD-8757-44A6-A18E-5966133A2088}" srcOrd="1" destOrd="0" parTransId="{6F355535-FBEE-45CC-BAB7-8C2371E053F3}" sibTransId="{2F2D6A36-CA8B-4EE5-B4F5-99666A934F49}"/>
    <dgm:cxn modelId="{F09EC68D-25F3-47D1-A8A1-E420CBC46162}" type="presOf" srcId="{BA945A38-74DB-402A-A059-FF4A5EA21947}" destId="{D9615E07-DE1F-42C9-B70F-009F611F20A8}" srcOrd="0" destOrd="0" presId="urn:microsoft.com/office/officeart/2005/8/layout/process1"/>
    <dgm:cxn modelId="{EE010391-D436-4E0E-8DB4-41433DBC45B2}" type="presOf" srcId="{5296E6AD-8757-44A6-A18E-5966133A2088}" destId="{8A23E899-8173-4B8D-8864-1DCF11888636}" srcOrd="0" destOrd="0" presId="urn:microsoft.com/office/officeart/2005/8/layout/process1"/>
    <dgm:cxn modelId="{03D314AE-35EF-4D85-9E2F-BF9202DA089C}" type="presOf" srcId="{B9C9BF0B-9EB7-46BD-9B70-986E4B53B683}" destId="{A9E7FF1A-FDA3-42AD-BC8E-B11AFF9D4F6B}" srcOrd="0" destOrd="0" presId="urn:microsoft.com/office/officeart/2005/8/layout/process1"/>
    <dgm:cxn modelId="{3E86F565-2A5C-484B-8BDB-F2F002A52D2B}" type="presOf" srcId="{AC9B2ECE-E1E2-4EA5-B5D3-3934FA3E8664}" destId="{B7227D76-BE68-4E15-91BA-E5F86D3536B7}" srcOrd="0" destOrd="0" presId="urn:microsoft.com/office/officeart/2005/8/layout/process1"/>
    <dgm:cxn modelId="{16683968-E5B5-496D-B479-B5D9888ECDFC}" type="presOf" srcId="{9FF7B524-5CEB-4024-8FE8-C4FA14228341}" destId="{F5F6FA1B-2BEF-4EF3-B0AC-D33F0E4F5168}" srcOrd="0" destOrd="0" presId="urn:microsoft.com/office/officeart/2005/8/layout/process1"/>
    <dgm:cxn modelId="{F346ED32-7189-48A9-A566-3504B836C804}" type="presOf" srcId="{2F2D6A36-CA8B-4EE5-B4F5-99666A934F49}" destId="{8723161B-7049-41A9-9BFC-A704A184E5DF}" srcOrd="1" destOrd="0" presId="urn:microsoft.com/office/officeart/2005/8/layout/process1"/>
    <dgm:cxn modelId="{D3244EA5-688F-43EE-A014-CFA0387056AA}" type="presOf" srcId="{2F2D6A36-CA8B-4EE5-B4F5-99666A934F49}" destId="{C1732440-E9AA-4A63-BB2A-37C67DE298F9}" srcOrd="0" destOrd="0" presId="urn:microsoft.com/office/officeart/2005/8/layout/process1"/>
    <dgm:cxn modelId="{4925679E-6E7C-4B06-A922-76F17DB0E9DE}" srcId="{9FF7B524-5CEB-4024-8FE8-C4FA14228341}" destId="{AC9B2ECE-E1E2-4EA5-B5D3-3934FA3E8664}" srcOrd="2" destOrd="0" parTransId="{6D3D7B0C-6C43-4958-968C-F9E8407E6830}" sibTransId="{EC810C36-68A4-4B27-8161-E28C50562AA8}"/>
    <dgm:cxn modelId="{D8E3AC49-0C18-42E6-8849-BC8A47C9E891}" type="presParOf" srcId="{F5F6FA1B-2BEF-4EF3-B0AC-D33F0E4F5168}" destId="{A9E7FF1A-FDA3-42AD-BC8E-B11AFF9D4F6B}" srcOrd="0" destOrd="0" presId="urn:microsoft.com/office/officeart/2005/8/layout/process1"/>
    <dgm:cxn modelId="{59E5A8BD-1772-49DD-A311-186F63A549CE}" type="presParOf" srcId="{F5F6FA1B-2BEF-4EF3-B0AC-D33F0E4F5168}" destId="{D9615E07-DE1F-42C9-B70F-009F611F20A8}" srcOrd="1" destOrd="0" presId="urn:microsoft.com/office/officeart/2005/8/layout/process1"/>
    <dgm:cxn modelId="{837E2D1E-425A-4AC5-A4F6-68985C53CA3D}" type="presParOf" srcId="{D9615E07-DE1F-42C9-B70F-009F611F20A8}" destId="{A5F35222-BDCD-4FAD-8701-FED2BEFDAD08}" srcOrd="0" destOrd="0" presId="urn:microsoft.com/office/officeart/2005/8/layout/process1"/>
    <dgm:cxn modelId="{6240CA59-5DD9-4BF4-820D-59E718A2E115}" type="presParOf" srcId="{F5F6FA1B-2BEF-4EF3-B0AC-D33F0E4F5168}" destId="{8A23E899-8173-4B8D-8864-1DCF11888636}" srcOrd="2" destOrd="0" presId="urn:microsoft.com/office/officeart/2005/8/layout/process1"/>
    <dgm:cxn modelId="{2E4F75DC-B374-4731-9575-5764669A3BF8}" type="presParOf" srcId="{F5F6FA1B-2BEF-4EF3-B0AC-D33F0E4F5168}" destId="{C1732440-E9AA-4A63-BB2A-37C67DE298F9}" srcOrd="3" destOrd="0" presId="urn:microsoft.com/office/officeart/2005/8/layout/process1"/>
    <dgm:cxn modelId="{02EC6E70-4078-4CFA-A5FB-89B608C5ACCC}" type="presParOf" srcId="{C1732440-E9AA-4A63-BB2A-37C67DE298F9}" destId="{8723161B-7049-41A9-9BFC-A704A184E5DF}" srcOrd="0" destOrd="0" presId="urn:microsoft.com/office/officeart/2005/8/layout/process1"/>
    <dgm:cxn modelId="{127964C2-B1C5-45FA-8EEB-38267FBB7359}" type="presParOf" srcId="{F5F6FA1B-2BEF-4EF3-B0AC-D33F0E4F5168}" destId="{B7227D76-BE68-4E15-91BA-E5F86D3536B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A03EE-3A15-4B27-AA6C-A71C0314EC3C}">
      <dsp:nvSpPr>
        <dsp:cNvPr id="0" name=""/>
        <dsp:cNvSpPr/>
      </dsp:nvSpPr>
      <dsp:spPr>
        <a:xfrm rot="16200000">
          <a:off x="-1377073" y="1378873"/>
          <a:ext cx="4524375" cy="1766627"/>
        </a:xfrm>
        <a:prstGeom prst="flowChartManualOperation">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8817" bIns="0" numCol="1" spcCol="1270" anchor="ctr" anchorCtr="0">
          <a:noAutofit/>
        </a:bodyPr>
        <a:lstStyle/>
        <a:p>
          <a:pPr lvl="0" algn="ctr" defTabSz="533400" rtl="0">
            <a:lnSpc>
              <a:spcPct val="90000"/>
            </a:lnSpc>
            <a:spcBef>
              <a:spcPct val="0"/>
            </a:spcBef>
            <a:spcAft>
              <a:spcPct val="35000"/>
            </a:spcAft>
          </a:pPr>
          <a:r>
            <a:rPr lang="es-ES_tradnl" sz="1200" b="1" kern="1200" smtClean="0"/>
            <a:t>Concepto: </a:t>
          </a:r>
          <a:r>
            <a:rPr lang="es-MX" sz="1200" kern="1200" smtClean="0"/>
            <a:t>Salarios y en general por la prestación de un servicio personal subordinado, los señalados en el artículo 94 de esta ley, salvo las remuneraciones a miembros de consejos directivos, de vigilancia, consultivos o de cualquier otra índole, así como los honorarios a administradores, comisarios y gerentes generales.</a:t>
          </a:r>
          <a:endParaRPr lang="es-MX" sz="1200" kern="1200"/>
        </a:p>
      </dsp:txBody>
      <dsp:txXfrm rot="5400000">
        <a:off x="1801" y="904874"/>
        <a:ext cx="1766627" cy="2714625"/>
      </dsp:txXfrm>
    </dsp:sp>
    <dsp:sp modelId="{EFCB998F-8816-447E-BFB1-137C63DA6672}">
      <dsp:nvSpPr>
        <dsp:cNvPr id="0" name=""/>
        <dsp:cNvSpPr/>
      </dsp:nvSpPr>
      <dsp:spPr>
        <a:xfrm rot="16200000">
          <a:off x="522050" y="1378873"/>
          <a:ext cx="4524375" cy="1766627"/>
        </a:xfrm>
        <a:prstGeom prst="flowChartManualOperation">
          <a:avLst/>
        </a:prstGeom>
        <a:solidFill>
          <a:schemeClr val="accent3">
            <a:shade val="80000"/>
            <a:hueOff val="72970"/>
            <a:satOff val="-477"/>
            <a:lumOff val="81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8817" bIns="0" numCol="1" spcCol="1270" anchor="ctr" anchorCtr="0">
          <a:noAutofit/>
        </a:bodyPr>
        <a:lstStyle/>
        <a:p>
          <a:pPr lvl="0" algn="ctr" defTabSz="533400" rtl="0">
            <a:lnSpc>
              <a:spcPct val="90000"/>
            </a:lnSpc>
            <a:spcBef>
              <a:spcPct val="0"/>
            </a:spcBef>
            <a:spcAft>
              <a:spcPct val="35000"/>
            </a:spcAft>
          </a:pPr>
          <a:r>
            <a:rPr lang="es-ES_tradnl" sz="1200" b="1" kern="1200" smtClean="0"/>
            <a:t>Fuente de riqueza:</a:t>
          </a:r>
          <a:r>
            <a:rPr lang="es-ES_tradnl" sz="1200" kern="1200" smtClean="0"/>
            <a:t> Cuando el servicio se preste en el país.</a:t>
          </a:r>
          <a:endParaRPr lang="es-MX" sz="1200" kern="1200"/>
        </a:p>
      </dsp:txBody>
      <dsp:txXfrm rot="5400000">
        <a:off x="1900924" y="904874"/>
        <a:ext cx="1766627" cy="2714625"/>
      </dsp:txXfrm>
    </dsp:sp>
    <dsp:sp modelId="{04D50F4B-8173-4608-A859-C0A11A590EC2}">
      <dsp:nvSpPr>
        <dsp:cNvPr id="0" name=""/>
        <dsp:cNvSpPr/>
      </dsp:nvSpPr>
      <dsp:spPr>
        <a:xfrm rot="16200000">
          <a:off x="2421174" y="1378873"/>
          <a:ext cx="4524375" cy="1766627"/>
        </a:xfrm>
        <a:prstGeom prst="flowChartManualOperation">
          <a:avLst/>
        </a:prstGeom>
        <a:solidFill>
          <a:schemeClr val="accent3">
            <a:shade val="80000"/>
            <a:hueOff val="145939"/>
            <a:satOff val="-954"/>
            <a:lumOff val="163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8817" bIns="0" numCol="1" spcCol="1270" anchor="ctr" anchorCtr="0">
          <a:noAutofit/>
        </a:bodyPr>
        <a:lstStyle/>
        <a:p>
          <a:pPr lvl="0" algn="ctr" defTabSz="533400" rtl="0">
            <a:lnSpc>
              <a:spcPct val="90000"/>
            </a:lnSpc>
            <a:spcBef>
              <a:spcPct val="0"/>
            </a:spcBef>
            <a:spcAft>
              <a:spcPct val="35000"/>
            </a:spcAft>
          </a:pPr>
          <a:r>
            <a:rPr lang="es-ES_tradnl" sz="1200" b="1" kern="1200" smtClean="0"/>
            <a:t>Tasa:</a:t>
          </a:r>
          <a:r>
            <a:rPr lang="es-ES_tradnl" sz="1200" kern="1200" smtClean="0"/>
            <a:t> Exento por los primeros $125,000, de ahí hasta $1 millón le aplica el 15% de retención. Por más de $1 millón, de ingresos se le aplicará el 30% de impuesto.</a:t>
          </a:r>
          <a:endParaRPr lang="es-MX" sz="1200" kern="1200"/>
        </a:p>
      </dsp:txBody>
      <dsp:txXfrm rot="5400000">
        <a:off x="3800048" y="904874"/>
        <a:ext cx="1766627" cy="2714625"/>
      </dsp:txXfrm>
    </dsp:sp>
    <dsp:sp modelId="{FC65E4A8-6C84-414D-9B6E-E5BAD4C740E8}">
      <dsp:nvSpPr>
        <dsp:cNvPr id="0" name=""/>
        <dsp:cNvSpPr/>
      </dsp:nvSpPr>
      <dsp:spPr>
        <a:xfrm rot="16200000">
          <a:off x="4320298" y="1378873"/>
          <a:ext cx="4524375" cy="1766627"/>
        </a:xfrm>
        <a:prstGeom prst="flowChartManualOperation">
          <a:avLst/>
        </a:prstGeom>
        <a:solidFill>
          <a:schemeClr val="accent3">
            <a:shade val="80000"/>
            <a:hueOff val="218909"/>
            <a:satOff val="-1431"/>
            <a:lumOff val="245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8817" bIns="0" numCol="1" spcCol="1270" anchor="ctr" anchorCtr="0">
          <a:noAutofit/>
        </a:bodyPr>
        <a:lstStyle/>
        <a:p>
          <a:pPr lvl="0" algn="ctr" defTabSz="533400" rtl="0">
            <a:lnSpc>
              <a:spcPct val="90000"/>
            </a:lnSpc>
            <a:spcBef>
              <a:spcPct val="0"/>
            </a:spcBef>
            <a:spcAft>
              <a:spcPct val="35000"/>
            </a:spcAft>
          </a:pPr>
          <a:r>
            <a:rPr lang="es-ES_tradnl" sz="1200" b="1" kern="1200" smtClean="0"/>
            <a:t>Entero del impuesto: </a:t>
          </a:r>
          <a:r>
            <a:rPr lang="es-ES_tradnl" sz="1200" kern="1200" smtClean="0"/>
            <a:t>La persona que efectúe los pagos también deberá efectuar la retención, si es residente en el país. Si no lo es, deberá presentarlo  dentro de los 15 días siguientes a la obtención del ingreso.</a:t>
          </a:r>
          <a:endParaRPr lang="es-MX" sz="1200" kern="1200"/>
        </a:p>
      </dsp:txBody>
      <dsp:txXfrm rot="5400000">
        <a:off x="5699172" y="904874"/>
        <a:ext cx="1766627" cy="27146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1AD93-9FE5-4F74-8185-FD36DDE4D5D7}">
      <dsp:nvSpPr>
        <dsp:cNvPr id="0" name=""/>
        <dsp:cNvSpPr/>
      </dsp:nvSpPr>
      <dsp:spPr>
        <a:xfrm>
          <a:off x="0" y="3405736"/>
          <a:ext cx="8229600" cy="11178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rtl="0">
            <a:lnSpc>
              <a:spcPct val="90000"/>
            </a:lnSpc>
            <a:spcBef>
              <a:spcPct val="0"/>
            </a:spcBef>
            <a:spcAft>
              <a:spcPct val="35000"/>
            </a:spcAft>
          </a:pPr>
          <a:r>
            <a:rPr lang="es-MX" sz="1100" b="1" kern="1200" smtClean="0"/>
            <a:t>Representante:</a:t>
          </a:r>
          <a:r>
            <a:rPr lang="es-MX" sz="1100" kern="1200" smtClean="0"/>
            <a:t> Cuando los ingresos no estén sujetos a un régimen fiscal preferente y que tengan representante en el país, podrán optar por aplicar la tasa máxima para aplicarse sobre el excedente del límite inferior que establece la tarifa contenida en el artículo 152 de esta ley, sobre la ganancia obtenida en los términos del artículo 20 de la misma, que resulte de las operaciones efectuadas durante el mes, disminuida de las pérdidas deducibles, en su caso, de las demás operaciones realizadas durante el mes por el residente en el extranjero con la misma institución o persona, de conformidad con lo establecido en el artículo 146 de esta ley.</a:t>
          </a:r>
          <a:endParaRPr lang="es-MX" sz="1100" kern="1200"/>
        </a:p>
      </dsp:txBody>
      <dsp:txXfrm>
        <a:off x="0" y="3405736"/>
        <a:ext cx="8229600" cy="1117838"/>
      </dsp:txXfrm>
    </dsp:sp>
    <dsp:sp modelId="{422D1DEF-F4E3-4417-9FC1-39E510956587}">
      <dsp:nvSpPr>
        <dsp:cNvPr id="0" name=""/>
        <dsp:cNvSpPr/>
      </dsp:nvSpPr>
      <dsp:spPr>
        <a:xfrm rot="10800000">
          <a:off x="0" y="1703268"/>
          <a:ext cx="8229600" cy="1719235"/>
        </a:xfrm>
        <a:prstGeom prst="upArrowCallou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rtl="0">
            <a:lnSpc>
              <a:spcPct val="90000"/>
            </a:lnSpc>
            <a:spcBef>
              <a:spcPct val="0"/>
            </a:spcBef>
            <a:spcAft>
              <a:spcPct val="35000"/>
            </a:spcAft>
          </a:pPr>
          <a:r>
            <a:rPr lang="es-ES_tradnl" sz="1100" b="1" kern="1200" smtClean="0"/>
            <a:t>Tasa del impuesto:</a:t>
          </a:r>
          <a:r>
            <a:rPr lang="es-ES_tradnl" sz="1100" kern="1200" smtClean="0"/>
            <a:t> </a:t>
          </a:r>
          <a:r>
            <a:rPr lang="es-MX" sz="1100" kern="1200" smtClean="0"/>
            <a:t>Aplicando la tasa del 25% sobre la ganancia que perciba el residente en el extranjero proveniente de la operación financiera derivada de que se trate, calculada en los términos del artículo 20 de esta ley.</a:t>
          </a:r>
          <a:endParaRPr lang="es-MX" sz="1100" kern="1200"/>
        </a:p>
      </dsp:txBody>
      <dsp:txXfrm rot="10800000">
        <a:off x="0" y="1703268"/>
        <a:ext cx="8229600" cy="1117107"/>
      </dsp:txXfrm>
    </dsp:sp>
    <dsp:sp modelId="{B0C596ED-5047-49A8-8506-5AEA27D8C7F0}">
      <dsp:nvSpPr>
        <dsp:cNvPr id="0" name=""/>
        <dsp:cNvSpPr/>
      </dsp:nvSpPr>
      <dsp:spPr>
        <a:xfrm rot="10800000">
          <a:off x="0" y="799"/>
          <a:ext cx="8229600" cy="1719235"/>
        </a:xfrm>
        <a:prstGeom prst="upArrowCallou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rtl="0">
            <a:lnSpc>
              <a:spcPct val="90000"/>
            </a:lnSpc>
            <a:spcBef>
              <a:spcPct val="0"/>
            </a:spcBef>
            <a:spcAft>
              <a:spcPct val="35000"/>
            </a:spcAft>
          </a:pPr>
          <a:r>
            <a:rPr lang="es-ES_tradnl" sz="1100" b="1" kern="1200" smtClean="0"/>
            <a:t>Concepto:</a:t>
          </a:r>
          <a:r>
            <a:rPr lang="es-ES_tradnl" sz="1100" kern="1200" smtClean="0"/>
            <a:t> Son aquellas en las que una de las partes adquiere el derecho o la obligación de adquirir o enajenar a futuro mercancías, acciones, título valores, divisas u otros bienes fungibles que cotizan en mercados reconocidos. También incluyen aquellas operaciones con indicadores, índices, precios, etc. </a:t>
          </a:r>
          <a:endParaRPr lang="es-MX" sz="1100" kern="1200"/>
        </a:p>
      </dsp:txBody>
      <dsp:txXfrm rot="10800000">
        <a:off x="0" y="799"/>
        <a:ext cx="8229600" cy="111710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B6F6D-6C2B-4997-A2F5-50996A6D1E9A}">
      <dsp:nvSpPr>
        <dsp:cNvPr id="0" name=""/>
        <dsp:cNvSpPr/>
      </dsp:nvSpPr>
      <dsp:spPr>
        <a:xfrm>
          <a:off x="2596525" y="-257581"/>
          <a:ext cx="3328034" cy="189824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s-ES_tradnl" sz="1000" b="1" kern="1200" dirty="0" smtClean="0"/>
            <a:t>Concepto: </a:t>
          </a:r>
          <a:r>
            <a:rPr lang="es-ES_tradnl" sz="1000" kern="1200" dirty="0" smtClean="0"/>
            <a:t>Ingresos por dividendos y en general </a:t>
          </a:r>
          <a:r>
            <a:rPr lang="es-MX" sz="1000" kern="1200" dirty="0" smtClean="0"/>
            <a:t>por las ganancias distribuidas por personas morales, se considerará que la fuente de riqueza se encuentra en territorio nacional, cuando la persona que los distribuya resida en el país.</a:t>
          </a:r>
          <a:endParaRPr lang="es-MX" sz="1000" kern="1200" dirty="0"/>
        </a:p>
      </dsp:txBody>
      <dsp:txXfrm>
        <a:off x="2652123" y="-201983"/>
        <a:ext cx="3216838" cy="1787049"/>
      </dsp:txXfrm>
    </dsp:sp>
    <dsp:sp modelId="{4145F19A-FB5B-4836-AB0F-76628D69DDFE}">
      <dsp:nvSpPr>
        <dsp:cNvPr id="0" name=""/>
        <dsp:cNvSpPr/>
      </dsp:nvSpPr>
      <dsp:spPr>
        <a:xfrm rot="3422292">
          <a:off x="4863934" y="2212603"/>
          <a:ext cx="1054122" cy="444455"/>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MX" sz="800" kern="1200"/>
        </a:p>
      </dsp:txBody>
      <dsp:txXfrm>
        <a:off x="4997271" y="2301494"/>
        <a:ext cx="787449" cy="266673"/>
      </dsp:txXfrm>
    </dsp:sp>
    <dsp:sp modelId="{5F7CF999-62E5-435E-A3E5-BEB93F6712F1}">
      <dsp:nvSpPr>
        <dsp:cNvPr id="0" name=""/>
        <dsp:cNvSpPr/>
      </dsp:nvSpPr>
      <dsp:spPr>
        <a:xfrm>
          <a:off x="4976512" y="3228997"/>
          <a:ext cx="2947859" cy="1679242"/>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s-ES_tradnl" sz="1000" b="1" kern="1200" dirty="0" smtClean="0"/>
            <a:t>Impuesto:</a:t>
          </a:r>
          <a:r>
            <a:rPr lang="es-ES_tradnl" sz="1000" kern="1200" dirty="0" smtClean="0"/>
            <a:t> Se deberá aplicar lo relativo a dividendos establecido en el artículo 140 de la LISR. Adicionalmente l</a:t>
          </a:r>
          <a:r>
            <a:rPr lang="es-MX" sz="1000" kern="1200" dirty="0" smtClean="0"/>
            <a:t>as personas morales que distribuyan los dividendos o utilidades deberán retener el 10% sobre dichos dividendos o utilidades, y proporcionar a las personas a quienes efectúen los pagos a que se refiere este párrafo, constancia en que señale el monto del dividendo o utilidad distribuidos y el impuesto retenido. El impuesto pagado tendrá el carácter de definitivo.</a:t>
          </a:r>
          <a:endParaRPr lang="es-MX" sz="1000" kern="1200" dirty="0"/>
        </a:p>
      </dsp:txBody>
      <dsp:txXfrm>
        <a:off x="5025695" y="3278180"/>
        <a:ext cx="2849493" cy="1580876"/>
      </dsp:txXfrm>
    </dsp:sp>
    <dsp:sp modelId="{7C0C8A16-1912-41AF-B0E1-AE4411D08561}">
      <dsp:nvSpPr>
        <dsp:cNvPr id="0" name=""/>
        <dsp:cNvSpPr/>
      </dsp:nvSpPr>
      <dsp:spPr>
        <a:xfrm rot="10784461">
          <a:off x="3790631" y="3856031"/>
          <a:ext cx="1054122" cy="444455"/>
        </a:xfrm>
        <a:prstGeom prst="leftRightArrow">
          <a:avLst>
            <a:gd name="adj1" fmla="val 60000"/>
            <a:gd name="adj2" fmla="val 50000"/>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MX" sz="800" kern="1200"/>
        </a:p>
      </dsp:txBody>
      <dsp:txXfrm rot="10800000">
        <a:off x="3923967" y="3944922"/>
        <a:ext cx="787449" cy="266673"/>
      </dsp:txXfrm>
    </dsp:sp>
    <dsp:sp modelId="{9691D549-F37D-42CC-8AA8-C1A9EECF0B08}">
      <dsp:nvSpPr>
        <dsp:cNvPr id="0" name=""/>
        <dsp:cNvSpPr/>
      </dsp:nvSpPr>
      <dsp:spPr>
        <a:xfrm>
          <a:off x="583974" y="3287728"/>
          <a:ext cx="3074897" cy="1600917"/>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s-MX" sz="1000" b="1" kern="1200" smtClean="0"/>
            <a:t>Otras obligaciones: </a:t>
          </a:r>
          <a:r>
            <a:rPr lang="es-MX" sz="1000" kern="1200" smtClean="0"/>
            <a:t>Calcular CUFIN, cuenta de remesas de capital cuando provengan de sus establecimientos en el extranjero, considerando dicho reembolso como utilidad distribuida. </a:t>
          </a:r>
          <a:endParaRPr lang="es-MX" sz="1000" kern="1200"/>
        </a:p>
      </dsp:txBody>
      <dsp:txXfrm>
        <a:off x="630863" y="3334617"/>
        <a:ext cx="2981119" cy="1507139"/>
      </dsp:txXfrm>
    </dsp:sp>
    <dsp:sp modelId="{1DC91CD8-047F-4A52-B570-F764BA9FDCB9}">
      <dsp:nvSpPr>
        <dsp:cNvPr id="0" name=""/>
        <dsp:cNvSpPr/>
      </dsp:nvSpPr>
      <dsp:spPr>
        <a:xfrm rot="18132099">
          <a:off x="2617109" y="2241968"/>
          <a:ext cx="1054122" cy="444455"/>
        </a:xfrm>
        <a:prstGeom prst="lef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MX" sz="800" kern="1200"/>
        </a:p>
      </dsp:txBody>
      <dsp:txXfrm>
        <a:off x="2750446" y="2330859"/>
        <a:ext cx="787449" cy="26667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4DA93-5F9B-4BC3-87EE-638B67CE0957}">
      <dsp:nvSpPr>
        <dsp:cNvPr id="0" name=""/>
        <dsp:cNvSpPr/>
      </dsp:nvSpPr>
      <dsp:spPr>
        <a:xfrm>
          <a:off x="5794031" y="0"/>
          <a:ext cx="2532082" cy="1469032"/>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BE997A-6DF6-4EB2-B701-0B82ECB6C8A0}">
      <dsp:nvSpPr>
        <dsp:cNvPr id="0" name=""/>
        <dsp:cNvSpPr/>
      </dsp:nvSpPr>
      <dsp:spPr>
        <a:xfrm>
          <a:off x="322" y="0"/>
          <a:ext cx="5793708" cy="146903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rtl="0">
            <a:lnSpc>
              <a:spcPct val="90000"/>
            </a:lnSpc>
            <a:spcBef>
              <a:spcPct val="0"/>
            </a:spcBef>
            <a:spcAft>
              <a:spcPct val="35000"/>
            </a:spcAft>
          </a:pPr>
          <a:r>
            <a:rPr lang="es-ES_tradnl" sz="1300" b="1" kern="1200" dirty="0" smtClean="0"/>
            <a:t>Concepto:</a:t>
          </a:r>
          <a:r>
            <a:rPr lang="es-ES_tradnl" sz="1300" kern="1200" dirty="0" smtClean="0"/>
            <a:t> </a:t>
          </a:r>
          <a:r>
            <a:rPr lang="es-ES" sz="1300" kern="1200" dirty="0" smtClean="0"/>
            <a:t>Tratándose de los ingresos que obtenga un residente en el extranjero por conducto de una persona moral a que se refiere el Título III de esta ley, se considerará que la fuente de riqueza se encuentra en territorio nacional, cuando la persona moral sea residente en México. </a:t>
          </a:r>
          <a:endParaRPr lang="es-MX" sz="1300" kern="1200" dirty="0"/>
        </a:p>
      </dsp:txBody>
      <dsp:txXfrm>
        <a:off x="72034" y="71712"/>
        <a:ext cx="5650284" cy="1325608"/>
      </dsp:txXfrm>
    </dsp:sp>
    <dsp:sp modelId="{2ACB408B-3024-4B49-800F-BBB404345644}">
      <dsp:nvSpPr>
        <dsp:cNvPr id="0" name=""/>
        <dsp:cNvSpPr/>
      </dsp:nvSpPr>
      <dsp:spPr>
        <a:xfrm>
          <a:off x="4935828" y="1615936"/>
          <a:ext cx="3385867" cy="1469032"/>
        </a:xfrm>
        <a:prstGeom prst="rightArrow">
          <a:avLst>
            <a:gd name="adj1" fmla="val 75000"/>
            <a:gd name="adj2" fmla="val 50000"/>
          </a:avLst>
        </a:prstGeom>
        <a:solidFill>
          <a:schemeClr val="accent3">
            <a:tint val="40000"/>
            <a:alpha val="90000"/>
            <a:hueOff val="5358425"/>
            <a:satOff val="-6896"/>
            <a:lumOff val="-537"/>
            <a:alphaOff val="0"/>
          </a:schemeClr>
        </a:solidFill>
        <a:ln w="25400" cap="flat" cmpd="sng" algn="ctr">
          <a:solidFill>
            <a:schemeClr val="accent3">
              <a:tint val="40000"/>
              <a:alpha val="90000"/>
              <a:hueOff val="5358425"/>
              <a:satOff val="-6896"/>
              <a:lumOff val="-537"/>
              <a:alphaOff val="0"/>
            </a:schemeClr>
          </a:solidFill>
          <a:prstDash val="solid"/>
        </a:ln>
        <a:effectLst/>
      </dsp:spPr>
      <dsp:style>
        <a:lnRef idx="2">
          <a:scrgbClr r="0" g="0" b="0"/>
        </a:lnRef>
        <a:fillRef idx="1">
          <a:scrgbClr r="0" g="0" b="0"/>
        </a:fillRef>
        <a:effectRef idx="0">
          <a:scrgbClr r="0" g="0" b="0"/>
        </a:effectRef>
        <a:fontRef idx="minor"/>
      </dsp:style>
    </dsp:sp>
    <dsp:sp modelId="{34213B46-C186-4618-8281-20A0BD221FA8}">
      <dsp:nvSpPr>
        <dsp:cNvPr id="0" name=""/>
        <dsp:cNvSpPr/>
      </dsp:nvSpPr>
      <dsp:spPr>
        <a:xfrm>
          <a:off x="4741" y="1615936"/>
          <a:ext cx="4931087" cy="1469032"/>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rtl="0">
            <a:lnSpc>
              <a:spcPct val="90000"/>
            </a:lnSpc>
            <a:spcBef>
              <a:spcPct val="0"/>
            </a:spcBef>
            <a:spcAft>
              <a:spcPct val="35000"/>
            </a:spcAft>
          </a:pPr>
          <a:r>
            <a:rPr lang="es-ES_tradnl" sz="1300" b="1" kern="1200" dirty="0" smtClean="0"/>
            <a:t>Impuesto:</a:t>
          </a:r>
          <a:r>
            <a:rPr lang="es-ES_tradnl" sz="1300" kern="1200" dirty="0" smtClean="0"/>
            <a:t> S</a:t>
          </a:r>
          <a:r>
            <a:rPr lang="es-MX" sz="1300" kern="1200" dirty="0" smtClean="0"/>
            <a:t>e </a:t>
          </a:r>
          <a:r>
            <a:rPr lang="es-ES" sz="1300" kern="1200" dirty="0" smtClean="0"/>
            <a:t>determinará aplicando, sobre el remanente distribuible, la tasa máxima para aplicarse sobre el excedente del límite inferior que establece la tarifa contenida en el artículo 152 de esta ley. El impuesto lo deberá enterar la persona moral por cuenta del residente en el extranjero, junto con la declaración señalada en el artículo 96 de esta ley o, en su caso, en las fechas establecidas para la misma.</a:t>
          </a:r>
          <a:endParaRPr lang="es-MX" sz="1300" kern="1200" dirty="0"/>
        </a:p>
      </dsp:txBody>
      <dsp:txXfrm>
        <a:off x="76453" y="1687648"/>
        <a:ext cx="4787663" cy="1325608"/>
      </dsp:txXfrm>
    </dsp:sp>
    <dsp:sp modelId="{611E0228-4E8C-405F-8150-6D1A71D81FAA}">
      <dsp:nvSpPr>
        <dsp:cNvPr id="0" name=""/>
        <dsp:cNvSpPr/>
      </dsp:nvSpPr>
      <dsp:spPr>
        <a:xfrm>
          <a:off x="4115725" y="3231872"/>
          <a:ext cx="4210379" cy="1469032"/>
        </a:xfrm>
        <a:prstGeom prst="rightArrow">
          <a:avLst>
            <a:gd name="adj1" fmla="val 75000"/>
            <a:gd name="adj2" fmla="val 50000"/>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sp>
    <dsp:sp modelId="{2E7A0455-F7FB-49D3-B148-A855E71692BF}">
      <dsp:nvSpPr>
        <dsp:cNvPr id="0" name=""/>
        <dsp:cNvSpPr/>
      </dsp:nvSpPr>
      <dsp:spPr>
        <a:xfrm>
          <a:off x="331" y="3231872"/>
          <a:ext cx="4115393" cy="1469032"/>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rtl="0">
            <a:lnSpc>
              <a:spcPct val="90000"/>
            </a:lnSpc>
            <a:spcBef>
              <a:spcPct val="0"/>
            </a:spcBef>
            <a:spcAft>
              <a:spcPct val="35000"/>
            </a:spcAft>
          </a:pPr>
          <a:r>
            <a:rPr lang="es-MX" sz="1300" b="1" kern="1200" dirty="0" smtClean="0"/>
            <a:t>Otras obligaciones: </a:t>
          </a:r>
          <a:r>
            <a:rPr lang="es-ES" sz="1300" kern="1200" dirty="0" smtClean="0"/>
            <a:t>La citada persona moral, deberá proporcionar a los contribuyentes constancia del entero efectuado.</a:t>
          </a:r>
          <a:endParaRPr lang="es-MX" sz="1300" kern="1200" dirty="0"/>
        </a:p>
      </dsp:txBody>
      <dsp:txXfrm>
        <a:off x="72043" y="3303584"/>
        <a:ext cx="3971969" cy="132560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FEC13-DE3D-4DD7-BC8D-237348DE9159}">
      <dsp:nvSpPr>
        <dsp:cNvPr id="0" name=""/>
        <dsp:cNvSpPr/>
      </dsp:nvSpPr>
      <dsp:spPr>
        <a:xfrm>
          <a:off x="-5115174" y="-783592"/>
          <a:ext cx="6091560" cy="6091560"/>
        </a:xfrm>
        <a:prstGeom prst="blockArc">
          <a:avLst>
            <a:gd name="adj1" fmla="val 18900000"/>
            <a:gd name="adj2" fmla="val 2700000"/>
            <a:gd name="adj3" fmla="val 355"/>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EE189F-48A0-4B4C-A11C-C88D124D2C39}">
      <dsp:nvSpPr>
        <dsp:cNvPr id="0" name=""/>
        <dsp:cNvSpPr/>
      </dsp:nvSpPr>
      <dsp:spPr>
        <a:xfrm>
          <a:off x="627983" y="452437"/>
          <a:ext cx="7583630" cy="9048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245" tIns="40640" rIns="40640" bIns="40640" numCol="1" spcCol="1270" anchor="ctr" anchorCtr="0">
          <a:noAutofit/>
        </a:bodyPr>
        <a:lstStyle/>
        <a:p>
          <a:pPr lvl="0" algn="l" defTabSz="711200" rtl="0">
            <a:lnSpc>
              <a:spcPct val="90000"/>
            </a:lnSpc>
            <a:spcBef>
              <a:spcPct val="0"/>
            </a:spcBef>
            <a:spcAft>
              <a:spcPct val="35000"/>
            </a:spcAft>
          </a:pPr>
          <a:r>
            <a:rPr lang="es-ES_tradnl" sz="1600" b="1" kern="1200" dirty="0" smtClean="0"/>
            <a:t>Concepto:</a:t>
          </a:r>
          <a:r>
            <a:rPr lang="es-ES_tradnl" sz="1600" kern="1200" dirty="0" smtClean="0"/>
            <a:t> Ingresos derivados de rendimientos de créditos de cualquier clase, cualquiera que sea el nombre con el que se les designe. </a:t>
          </a:r>
          <a:endParaRPr lang="es-MX" sz="1600" kern="1200" dirty="0"/>
        </a:p>
      </dsp:txBody>
      <dsp:txXfrm>
        <a:off x="627983" y="452437"/>
        <a:ext cx="7583630" cy="904875"/>
      </dsp:txXfrm>
    </dsp:sp>
    <dsp:sp modelId="{CF194921-E561-4976-A16A-1F23FFFB8C25}">
      <dsp:nvSpPr>
        <dsp:cNvPr id="0" name=""/>
        <dsp:cNvSpPr/>
      </dsp:nvSpPr>
      <dsp:spPr>
        <a:xfrm>
          <a:off x="62436" y="339328"/>
          <a:ext cx="1131093" cy="113109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547AA4-3C43-47B4-8721-08E71556BDE2}">
      <dsp:nvSpPr>
        <dsp:cNvPr id="0" name=""/>
        <dsp:cNvSpPr/>
      </dsp:nvSpPr>
      <dsp:spPr>
        <a:xfrm>
          <a:off x="956905" y="1627503"/>
          <a:ext cx="7254708" cy="1269367"/>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245" tIns="30480" rIns="30480" bIns="30480" numCol="1" spcCol="1270" anchor="ctr" anchorCtr="0">
          <a:noAutofit/>
        </a:bodyPr>
        <a:lstStyle/>
        <a:p>
          <a:pPr lvl="0" algn="l" defTabSz="533400" rtl="0">
            <a:lnSpc>
              <a:spcPct val="90000"/>
            </a:lnSpc>
            <a:spcBef>
              <a:spcPct val="0"/>
            </a:spcBef>
            <a:spcAft>
              <a:spcPct val="35000"/>
            </a:spcAft>
          </a:pPr>
          <a:r>
            <a:rPr lang="es-ES_tradnl" sz="1200" b="1" kern="1200" dirty="0" smtClean="0"/>
            <a:t>Impuesto: </a:t>
          </a:r>
          <a:r>
            <a:rPr lang="es-ES_tradnl" sz="1200" kern="1200" dirty="0" smtClean="0"/>
            <a:t>S</a:t>
          </a:r>
          <a:r>
            <a:rPr lang="es-MX" sz="1200" kern="1200" dirty="0" smtClean="0"/>
            <a:t>e pagará mediante retención que se efectuará por la persona que realice los pagos y se calculará aplicando a los intereses que obtenga el contribuyente, sin deducción alguna, la tasa que en cada caso se menciona a continuación: 10% sobre los intereses que paguen: Entidades de financiamiento pertenecientes a estados extranjeros, </a:t>
          </a:r>
          <a:r>
            <a:rPr lang="es-ES" sz="1200" kern="1200" dirty="0" smtClean="0"/>
            <a:t>Bancos extranjeros, incluyendo los de inversión; 4.9% A los intereses pagados a residentes en el extranjero provenientes de títulos de crédito colocados entre el gran público inversionista a que se refiere el artículo 8 de esta ley, 15%, a los intereses pagados a reaseguradoras, 21% a los intereses pagados por instituciones de crédito a residentes en el extranjero.</a:t>
          </a:r>
          <a:endParaRPr lang="es-MX" sz="1200" kern="1200" dirty="0"/>
        </a:p>
      </dsp:txBody>
      <dsp:txXfrm>
        <a:off x="956905" y="1627503"/>
        <a:ext cx="7254708" cy="1269367"/>
      </dsp:txXfrm>
    </dsp:sp>
    <dsp:sp modelId="{01DD87E0-7B5F-4017-8DC8-14B87E13E89B}">
      <dsp:nvSpPr>
        <dsp:cNvPr id="0" name=""/>
        <dsp:cNvSpPr/>
      </dsp:nvSpPr>
      <dsp:spPr>
        <a:xfrm>
          <a:off x="391358" y="1696640"/>
          <a:ext cx="1131093" cy="1131093"/>
        </a:xfrm>
        <a:prstGeom prst="ellipse">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EE3F5614-319C-491E-A37B-72B7C222AE3F}">
      <dsp:nvSpPr>
        <dsp:cNvPr id="0" name=""/>
        <dsp:cNvSpPr/>
      </dsp:nvSpPr>
      <dsp:spPr>
        <a:xfrm>
          <a:off x="627983" y="3167062"/>
          <a:ext cx="7583630" cy="904875"/>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245" tIns="40640" rIns="40640" bIns="40640" numCol="1" spcCol="1270" anchor="ctr" anchorCtr="0">
          <a:noAutofit/>
        </a:bodyPr>
        <a:lstStyle/>
        <a:p>
          <a:pPr lvl="0" algn="l" defTabSz="711200" rtl="0">
            <a:lnSpc>
              <a:spcPct val="90000"/>
            </a:lnSpc>
            <a:spcBef>
              <a:spcPct val="0"/>
            </a:spcBef>
            <a:spcAft>
              <a:spcPct val="35000"/>
            </a:spcAft>
          </a:pPr>
          <a:r>
            <a:rPr lang="es-MX" sz="1600" b="1" kern="1200" dirty="0" smtClean="0"/>
            <a:t>Otras obligaciones:</a:t>
          </a:r>
          <a:r>
            <a:rPr lang="es-MX" sz="1600" kern="1200" dirty="0" smtClean="0"/>
            <a:t> </a:t>
          </a:r>
          <a:r>
            <a:rPr lang="es-ES" sz="1600" kern="1200" dirty="0" smtClean="0"/>
            <a:t>Las personas que deban hacer pagos por los conceptos indicados en este artículo, están obligadas a efectuar la retención que corresponda.</a:t>
          </a:r>
          <a:endParaRPr lang="es-MX" sz="1600" kern="1200" dirty="0"/>
        </a:p>
      </dsp:txBody>
      <dsp:txXfrm>
        <a:off x="627983" y="3167062"/>
        <a:ext cx="7583630" cy="904875"/>
      </dsp:txXfrm>
    </dsp:sp>
    <dsp:sp modelId="{85B76898-1357-4468-BAB8-29FE4C29FE82}">
      <dsp:nvSpPr>
        <dsp:cNvPr id="0" name=""/>
        <dsp:cNvSpPr/>
      </dsp:nvSpPr>
      <dsp:spPr>
        <a:xfrm>
          <a:off x="62436" y="3053953"/>
          <a:ext cx="1131093" cy="1131093"/>
        </a:xfrm>
        <a:prstGeom prst="ellipse">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AA56B-A987-435B-BEAF-DB04E5872DEA}">
      <dsp:nvSpPr>
        <dsp:cNvPr id="0" name=""/>
        <dsp:cNvSpPr/>
      </dsp:nvSpPr>
      <dsp:spPr>
        <a:xfrm>
          <a:off x="5845" y="0"/>
          <a:ext cx="2363469" cy="424815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S_tradnl" sz="1300" b="1" kern="1200" dirty="0" smtClean="0"/>
            <a:t>Concepto:</a:t>
          </a:r>
          <a:r>
            <a:rPr lang="es-ES_tradnl" sz="1300" kern="1200" dirty="0" smtClean="0"/>
            <a:t> Regalías o asistencia técnica o por publicidad. </a:t>
          </a:r>
          <a:endParaRPr lang="es-MX" sz="1300" kern="1200" dirty="0"/>
        </a:p>
      </dsp:txBody>
      <dsp:txXfrm>
        <a:off x="75069" y="69224"/>
        <a:ext cx="2225021" cy="4109702"/>
      </dsp:txXfrm>
    </dsp:sp>
    <dsp:sp modelId="{8FFEB156-58F8-4129-8BC2-6DC058BCC332}">
      <dsp:nvSpPr>
        <dsp:cNvPr id="0" name=""/>
        <dsp:cNvSpPr/>
      </dsp:nvSpPr>
      <dsp:spPr>
        <a:xfrm>
          <a:off x="2766377" y="0"/>
          <a:ext cx="2363469" cy="424815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S_tradnl" sz="1300" b="1" kern="1200" smtClean="0"/>
            <a:t>Impuesto:</a:t>
          </a:r>
          <a:r>
            <a:rPr lang="es-ES_tradnl" sz="1300" kern="1200" smtClean="0"/>
            <a:t> Aplicarán sin deducción alguna, </a:t>
          </a:r>
          <a:r>
            <a:rPr lang="es-ES" sz="1300" kern="1200" smtClean="0"/>
            <a:t>5% por regalías el uso o goce temporal de carros de ferrocarril y 25% por regalías distintas de las comprendidas en la fracción I, así como por asistencia técnica.</a:t>
          </a:r>
          <a:r>
            <a:rPr lang="es-ES" sz="1300" b="1" kern="1200" smtClean="0"/>
            <a:t> </a:t>
          </a:r>
          <a:r>
            <a:rPr lang="es-ES" sz="1300" kern="1200" smtClean="0"/>
            <a:t>Tratándose de regalías por el uso o goce temporal de patentes o de certificados de invención o de mejora, marcas de fábrica y nombres comerciales, así como por publicidad, la tasa aplicable al ingreso que obtenga el contribuyente por dichos conceptos será la tasa máxima para aplicarse sobre el excedente del límite inferior que establece la tarifa contenida en el artículo 152 de esta ley.</a:t>
          </a:r>
          <a:endParaRPr lang="es-MX" sz="1300" kern="1200"/>
        </a:p>
      </dsp:txBody>
      <dsp:txXfrm>
        <a:off x="2835601" y="69224"/>
        <a:ext cx="2225021" cy="4109702"/>
      </dsp:txXfrm>
    </dsp:sp>
    <dsp:sp modelId="{147BD964-AF94-49F7-A38B-BC5F8FEE0D01}">
      <dsp:nvSpPr>
        <dsp:cNvPr id="0" name=""/>
        <dsp:cNvSpPr/>
      </dsp:nvSpPr>
      <dsp:spPr>
        <a:xfrm>
          <a:off x="5526910" y="0"/>
          <a:ext cx="2363469" cy="424815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MX" sz="1300" b="1" kern="1200" smtClean="0"/>
            <a:t>Otras obligaciones: </a:t>
          </a:r>
          <a:r>
            <a:rPr lang="es-ES" sz="1300" kern="1200" smtClean="0"/>
            <a:t>Las personas que deban hacer pagos por los conceptos indicados en este artículo están obligadas a efectuar la retención que corresponda.</a:t>
          </a:r>
          <a:endParaRPr lang="es-MX" sz="1300" kern="1200"/>
        </a:p>
      </dsp:txBody>
      <dsp:txXfrm>
        <a:off x="5596134" y="69224"/>
        <a:ext cx="2225021" cy="41097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7FBD7-B556-49BB-BD5D-FD9EF0D5752B}">
      <dsp:nvSpPr>
        <dsp:cNvPr id="0" name=""/>
        <dsp:cNvSpPr/>
      </dsp:nvSpPr>
      <dsp:spPr>
        <a:xfrm rot="16200000" flipV="1">
          <a:off x="668058" y="2884813"/>
          <a:ext cx="336844" cy="568217"/>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8376FA-E711-4EEA-A093-CC8A41849E1D}">
      <dsp:nvSpPr>
        <dsp:cNvPr id="0" name=""/>
        <dsp:cNvSpPr/>
      </dsp:nvSpPr>
      <dsp:spPr>
        <a:xfrm>
          <a:off x="2960" y="2750468"/>
          <a:ext cx="1877503" cy="1645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rtl="0">
            <a:lnSpc>
              <a:spcPct val="90000"/>
            </a:lnSpc>
            <a:spcBef>
              <a:spcPct val="0"/>
            </a:spcBef>
            <a:spcAft>
              <a:spcPct val="35000"/>
            </a:spcAft>
          </a:pPr>
          <a:endParaRPr lang="es-MX" sz="6500" kern="1200"/>
        </a:p>
      </dsp:txBody>
      <dsp:txXfrm>
        <a:off x="2960" y="2750468"/>
        <a:ext cx="1877503" cy="1645741"/>
      </dsp:txXfrm>
    </dsp:sp>
    <dsp:sp modelId="{4155D48A-D626-4CD3-BFA6-D90985BA95DD}">
      <dsp:nvSpPr>
        <dsp:cNvPr id="0" name=""/>
        <dsp:cNvSpPr/>
      </dsp:nvSpPr>
      <dsp:spPr>
        <a:xfrm>
          <a:off x="1526218" y="1976001"/>
          <a:ext cx="354245" cy="354245"/>
        </a:xfrm>
        <a:prstGeom prst="triangle">
          <a:avLst>
            <a:gd name="adj" fmla="val 100000"/>
          </a:avLst>
        </a:prstGeom>
        <a:solidFill>
          <a:schemeClr val="accent3">
            <a:hueOff val="1875044"/>
            <a:satOff val="-2813"/>
            <a:lumOff val="-458"/>
            <a:alphaOff val="0"/>
          </a:schemeClr>
        </a:solidFill>
        <a:ln w="25400" cap="flat" cmpd="sng" algn="ctr">
          <a:solidFill>
            <a:schemeClr val="accent3">
              <a:hueOff val="1875044"/>
              <a:satOff val="-2813"/>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7BCCD1-F3A0-47A3-AC16-836BBD590FA5}">
      <dsp:nvSpPr>
        <dsp:cNvPr id="0" name=""/>
        <dsp:cNvSpPr/>
      </dsp:nvSpPr>
      <dsp:spPr>
        <a:xfrm rot="5400000">
          <a:off x="2510013" y="1560357"/>
          <a:ext cx="1249795" cy="2079631"/>
        </a:xfrm>
        <a:prstGeom prst="corner">
          <a:avLst>
            <a:gd name="adj1" fmla="val 16120"/>
            <a:gd name="adj2" fmla="val 16110"/>
          </a:avLst>
        </a:prstGeom>
        <a:solidFill>
          <a:schemeClr val="accent3">
            <a:hueOff val="3750088"/>
            <a:satOff val="-5627"/>
            <a:lumOff val="-915"/>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F54B99-3C61-4F08-8A8A-7294897070E9}">
      <dsp:nvSpPr>
        <dsp:cNvPr id="0" name=""/>
        <dsp:cNvSpPr/>
      </dsp:nvSpPr>
      <dsp:spPr>
        <a:xfrm>
          <a:off x="2301391" y="2181719"/>
          <a:ext cx="1877503" cy="1645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rtl="0">
            <a:lnSpc>
              <a:spcPct val="90000"/>
            </a:lnSpc>
            <a:spcBef>
              <a:spcPct val="0"/>
            </a:spcBef>
            <a:spcAft>
              <a:spcPct val="35000"/>
            </a:spcAft>
          </a:pPr>
          <a:r>
            <a:rPr lang="es-ES_tradnl" sz="1100" b="1" kern="1200" dirty="0" smtClean="0"/>
            <a:t>Concepto: </a:t>
          </a:r>
          <a:r>
            <a:rPr lang="es-ES" sz="1100" kern="1200" dirty="0" smtClean="0"/>
            <a:t> Por servicios de construcción de obra, instalación, mantenimiento o montaje en bienes inmuebles, o por actividades de inspección o supervisión relacionadas con ellos, se considerará que la fuente de riqueza se encuentra en territorio nacional cuando se realice en el país.</a:t>
          </a:r>
          <a:endParaRPr lang="es-MX" sz="1100" kern="1200" dirty="0"/>
        </a:p>
      </dsp:txBody>
      <dsp:txXfrm>
        <a:off x="2301391" y="2181719"/>
        <a:ext cx="1877503" cy="1645741"/>
      </dsp:txXfrm>
    </dsp:sp>
    <dsp:sp modelId="{16866E27-945A-4E2F-909C-6E1B972ADAC4}">
      <dsp:nvSpPr>
        <dsp:cNvPr id="0" name=""/>
        <dsp:cNvSpPr/>
      </dsp:nvSpPr>
      <dsp:spPr>
        <a:xfrm>
          <a:off x="3824649" y="1407252"/>
          <a:ext cx="354245" cy="354245"/>
        </a:xfrm>
        <a:prstGeom prst="triangle">
          <a:avLst>
            <a:gd name="adj" fmla="val 100000"/>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995865-4A42-41DB-A43B-A64058FAAB95}">
      <dsp:nvSpPr>
        <dsp:cNvPr id="0" name=""/>
        <dsp:cNvSpPr/>
      </dsp:nvSpPr>
      <dsp:spPr>
        <a:xfrm rot="5400000">
          <a:off x="4602148" y="991608"/>
          <a:ext cx="1249795" cy="2079631"/>
        </a:xfrm>
        <a:prstGeom prst="corner">
          <a:avLst>
            <a:gd name="adj1" fmla="val 16120"/>
            <a:gd name="adj2" fmla="val 16110"/>
          </a:avLst>
        </a:prstGeom>
        <a:solidFill>
          <a:schemeClr val="accent3">
            <a:hueOff val="7500176"/>
            <a:satOff val="-11253"/>
            <a:lumOff val="-183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DA83C3-3149-4DF9-A7B2-E2191F18F0D9}">
      <dsp:nvSpPr>
        <dsp:cNvPr id="0" name=""/>
        <dsp:cNvSpPr/>
      </dsp:nvSpPr>
      <dsp:spPr>
        <a:xfrm>
          <a:off x="4393526" y="1612970"/>
          <a:ext cx="1877503" cy="1645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66725" rtl="0">
            <a:lnSpc>
              <a:spcPct val="90000"/>
            </a:lnSpc>
            <a:spcBef>
              <a:spcPct val="0"/>
            </a:spcBef>
            <a:spcAft>
              <a:spcPct val="35000"/>
            </a:spcAft>
          </a:pPr>
          <a:r>
            <a:rPr lang="es-ES_tradnl" sz="1050" b="1" kern="1200" dirty="0" smtClean="0"/>
            <a:t>Impuesto:</a:t>
          </a:r>
          <a:r>
            <a:rPr lang="es-ES_tradnl" sz="1050" kern="1200" dirty="0" smtClean="0"/>
            <a:t> </a:t>
          </a:r>
          <a:r>
            <a:rPr lang="es-ES" sz="1050" kern="1200" dirty="0" smtClean="0"/>
            <a:t>Se determinará aplicando la tasa del 25% sobre el ingreso obtenido, sin deducción alguna, debiendo efectuar la retención la persona que haga los pagos.</a:t>
          </a:r>
          <a:endParaRPr lang="es-MX" sz="1050" kern="1200" dirty="0"/>
        </a:p>
      </dsp:txBody>
      <dsp:txXfrm>
        <a:off x="4393526" y="1612970"/>
        <a:ext cx="1877503" cy="1645741"/>
      </dsp:txXfrm>
    </dsp:sp>
    <dsp:sp modelId="{C4865246-26A8-4D83-9CEA-802BC0F5AEAF}">
      <dsp:nvSpPr>
        <dsp:cNvPr id="0" name=""/>
        <dsp:cNvSpPr/>
      </dsp:nvSpPr>
      <dsp:spPr>
        <a:xfrm>
          <a:off x="5916783" y="838503"/>
          <a:ext cx="354245" cy="354245"/>
        </a:xfrm>
        <a:prstGeom prst="triangle">
          <a:avLst>
            <a:gd name="adj" fmla="val 100000"/>
          </a:avLst>
        </a:prstGeom>
        <a:solidFill>
          <a:schemeClr val="accent3">
            <a:hueOff val="9375220"/>
            <a:satOff val="-14067"/>
            <a:lumOff val="-2288"/>
            <a:alphaOff val="0"/>
          </a:schemeClr>
        </a:solidFill>
        <a:ln w="25400" cap="flat" cmpd="sng" algn="ctr">
          <a:solidFill>
            <a:schemeClr val="accent3">
              <a:hueOff val="9375220"/>
              <a:satOff val="-14067"/>
              <a:lumOff val="-22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38D6AB-3BF8-4DA5-B8F4-CD7D9568F55C}">
      <dsp:nvSpPr>
        <dsp:cNvPr id="0" name=""/>
        <dsp:cNvSpPr/>
      </dsp:nvSpPr>
      <dsp:spPr>
        <a:xfrm rot="5400000">
          <a:off x="6694282" y="422859"/>
          <a:ext cx="1249795" cy="2079631"/>
        </a:xfrm>
        <a:prstGeom prst="corner">
          <a:avLst>
            <a:gd name="adj1" fmla="val 16120"/>
            <a:gd name="adj2" fmla="val 16110"/>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DEBDCD-9F01-4DA9-9CA4-2C2F13C61F94}">
      <dsp:nvSpPr>
        <dsp:cNvPr id="0" name=""/>
        <dsp:cNvSpPr/>
      </dsp:nvSpPr>
      <dsp:spPr>
        <a:xfrm>
          <a:off x="6485660" y="1044221"/>
          <a:ext cx="1877503" cy="1645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66725" rtl="0">
            <a:lnSpc>
              <a:spcPct val="90000"/>
            </a:lnSpc>
            <a:spcBef>
              <a:spcPct val="0"/>
            </a:spcBef>
            <a:spcAft>
              <a:spcPct val="35000"/>
            </a:spcAft>
          </a:pPr>
          <a:r>
            <a:rPr lang="es-MX" sz="1050" b="1" kern="1200" dirty="0" smtClean="0"/>
            <a:t>Representante:</a:t>
          </a:r>
          <a:r>
            <a:rPr lang="es-MX" sz="1050" kern="1200" dirty="0" smtClean="0"/>
            <a:t> </a:t>
          </a:r>
          <a:r>
            <a:rPr lang="es-ES" sz="1050" kern="1200" dirty="0" smtClean="0"/>
            <a:t>Cuando se tenga represente en el país podrán optar por aplicar la tasa máxima para aplicarse sobre el excedente del límite inferior que establece la tarifa contenida en el artículo 152 de esta ley, sobre la cantidad que resulte de disminuir al ingreso obtenido, las deducciones que autoriza el Título II de esta ley, que directamente afecten a dicho ingreso, independientemente del lugar en que se hubieran efectuado. En este caso, el representante calculará el impuesto que resulte y lo enterará mediante declaración que presentará ante las oficinas autorizadas que correspondan al lugar donde se realiza la obra, dentro del mes siguiente al de la conclusión de la misma.</a:t>
          </a:r>
          <a:endParaRPr lang="es-MX" sz="1050" kern="1200" dirty="0"/>
        </a:p>
      </dsp:txBody>
      <dsp:txXfrm>
        <a:off x="6485660" y="1044221"/>
        <a:ext cx="1877503" cy="164574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5FF59-7384-40CF-8B43-14C15997BC52}">
      <dsp:nvSpPr>
        <dsp:cNvPr id="0" name=""/>
        <dsp:cNvSpPr/>
      </dsp:nvSpPr>
      <dsp:spPr>
        <a:xfrm>
          <a:off x="350614" y="147951"/>
          <a:ext cx="2553650" cy="178513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endParaRPr lang="es-ES_tradnl" sz="1000" b="1" kern="1200" dirty="0" smtClean="0"/>
        </a:p>
        <a:p>
          <a:pPr lvl="0" algn="ctr" defTabSz="444500" rtl="0">
            <a:lnSpc>
              <a:spcPct val="90000"/>
            </a:lnSpc>
            <a:spcBef>
              <a:spcPct val="0"/>
            </a:spcBef>
            <a:spcAft>
              <a:spcPct val="35000"/>
            </a:spcAft>
          </a:pPr>
          <a:r>
            <a:rPr lang="es-ES_tradnl" sz="800" b="1" kern="1200" dirty="0" smtClean="0"/>
            <a:t>Concepto:</a:t>
          </a:r>
          <a:r>
            <a:rPr lang="es-ES_tradnl" sz="800" kern="1200" dirty="0" smtClean="0"/>
            <a:t> </a:t>
          </a:r>
          <a:r>
            <a:rPr lang="es-ES" sz="800" kern="1200" dirty="0" smtClean="0"/>
            <a:t> Tratándose de los ingresos por la obtención de premios, se considerará que la fuente de riqueza se encuentra en territorio nacional cuando la lotería, rifa, sorteo o juego con apuestas y concursos de toda clase se celebren en el país. Salvo prueba en contrario, se entenderá que la lotería, rifa, sorteo o juego con apuestas y concursos de toda clase se celebra en el país cuando el premio se pague en el mismo.</a:t>
          </a:r>
          <a:endParaRPr lang="es-MX" sz="800" kern="1200" dirty="0"/>
        </a:p>
      </dsp:txBody>
      <dsp:txXfrm>
        <a:off x="724587" y="409378"/>
        <a:ext cx="1805704" cy="1262278"/>
      </dsp:txXfrm>
    </dsp:sp>
    <dsp:sp modelId="{8BC06616-0F05-4088-B53F-7D988853CE88}">
      <dsp:nvSpPr>
        <dsp:cNvPr id="0" name=""/>
        <dsp:cNvSpPr/>
      </dsp:nvSpPr>
      <dsp:spPr>
        <a:xfrm>
          <a:off x="1109751" y="2078037"/>
          <a:ext cx="1035377" cy="1035377"/>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MX" sz="1700" kern="1200"/>
        </a:p>
      </dsp:txBody>
      <dsp:txXfrm>
        <a:off x="1246990" y="2473965"/>
        <a:ext cx="760899" cy="243521"/>
      </dsp:txXfrm>
    </dsp:sp>
    <dsp:sp modelId="{826BD7E8-3012-477E-81A6-F7388166AC6B}">
      <dsp:nvSpPr>
        <dsp:cNvPr id="0" name=""/>
        <dsp:cNvSpPr/>
      </dsp:nvSpPr>
      <dsp:spPr>
        <a:xfrm>
          <a:off x="1647" y="3258367"/>
          <a:ext cx="3251583" cy="2180093"/>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s-ES_tradnl" sz="800" b="1" kern="1200" dirty="0" smtClean="0"/>
            <a:t>Impuesto: </a:t>
          </a:r>
          <a:r>
            <a:rPr lang="es-ES" sz="800" kern="1200" dirty="0" smtClean="0"/>
            <a:t>Se calculará aplicando la tasa del 1% sobre el valor del premio correspondiente a cada boleto o billete entero, sin deducción alguna, siempre que las entidades federativas no graven con un impuesto local los ingresos a que se refiere este párrafo, o el gravamen establecido no exceda del 6%. La tasa del impuesto a que se refiere este artículo será del 21%, en aquellas entidades federativas que apliquen un impuesto local sobre los ingresos a que se refiere este párrafo, a una tasa que exceda del 6%. El impuesto por los premios de juegos con apuestas se calculará aplicando el 1% sobre el valor total de la cantidad a distribuir entre todos los boletos que resulten premiados.</a:t>
          </a:r>
          <a:endParaRPr lang="es-MX" sz="800" kern="1200" dirty="0"/>
        </a:p>
      </dsp:txBody>
      <dsp:txXfrm>
        <a:off x="477830" y="3577634"/>
        <a:ext cx="2299217" cy="1541559"/>
      </dsp:txXfrm>
    </dsp:sp>
    <dsp:sp modelId="{B0FC454E-71D0-4101-B7AE-D83216700C82}">
      <dsp:nvSpPr>
        <dsp:cNvPr id="0" name=""/>
        <dsp:cNvSpPr/>
      </dsp:nvSpPr>
      <dsp:spPr>
        <a:xfrm>
          <a:off x="3521001" y="2461171"/>
          <a:ext cx="567672" cy="664069"/>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MX" sz="2800" kern="1200"/>
        </a:p>
      </dsp:txBody>
      <dsp:txXfrm>
        <a:off x="3521001" y="2593985"/>
        <a:ext cx="397370" cy="398441"/>
      </dsp:txXfrm>
    </dsp:sp>
    <dsp:sp modelId="{5B552074-36E6-4462-AD51-648AC5DE7956}">
      <dsp:nvSpPr>
        <dsp:cNvPr id="0" name=""/>
        <dsp:cNvSpPr/>
      </dsp:nvSpPr>
      <dsp:spPr>
        <a:xfrm>
          <a:off x="4324311" y="1008073"/>
          <a:ext cx="3570265" cy="3570265"/>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s-MX" sz="1300" b="1" kern="1200" smtClean="0"/>
            <a:t>Obligaciones:</a:t>
          </a:r>
          <a:r>
            <a:rPr lang="es-MX" sz="1300" kern="1200" smtClean="0"/>
            <a:t> </a:t>
          </a:r>
          <a:r>
            <a:rPr lang="es-ES" sz="1300" kern="1200" smtClean="0"/>
            <a:t>El impuesto se pagará mediante retención cuando la persona que efectúe el pago sea residente en territorio nacional o residente en el extranjero con establecimiento permanente situado en el país o se enterará mediante declaración en la oficina autorizada dentro de los quince días siguientes a la obtención del ingreso, cuando quien pague el premio sea un residente en el extranjero.</a:t>
          </a:r>
          <a:endParaRPr lang="es-MX" sz="1300" kern="1200"/>
        </a:p>
      </dsp:txBody>
      <dsp:txXfrm>
        <a:off x="4847164" y="1530926"/>
        <a:ext cx="2524559" cy="252455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F445F-C9B1-4E75-A3AC-1CE4A5F55142}">
      <dsp:nvSpPr>
        <dsp:cNvPr id="0" name=""/>
        <dsp:cNvSpPr/>
      </dsp:nvSpPr>
      <dsp:spPr>
        <a:xfrm>
          <a:off x="2784661" y="-51420"/>
          <a:ext cx="3057337" cy="219998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s-ES_tradnl" sz="900" b="1" kern="1200" dirty="0" smtClean="0"/>
            <a:t>Concepto: </a:t>
          </a:r>
          <a:r>
            <a:rPr lang="es-ES" sz="900" kern="1200" dirty="0" smtClean="0"/>
            <a:t> Ingresos que obtengan las personas físicas o morales, en ejercicio de sus actividades artísticas o deportivas, o de la realización o presentación de espectáculos públicos, se considerará que la fuente de riqueza se encuentra en territorio nacional cuando dicha actividad, o presentación se lleve a cabo en el país.</a:t>
          </a:r>
          <a:endParaRPr lang="es-MX" sz="900" kern="1200" dirty="0"/>
        </a:p>
      </dsp:txBody>
      <dsp:txXfrm>
        <a:off x="3232398" y="270760"/>
        <a:ext cx="2161863" cy="1555622"/>
      </dsp:txXfrm>
    </dsp:sp>
    <dsp:sp modelId="{F13795C8-F741-4E8A-A137-C98B022EF3F3}">
      <dsp:nvSpPr>
        <dsp:cNvPr id="0" name=""/>
        <dsp:cNvSpPr/>
      </dsp:nvSpPr>
      <dsp:spPr>
        <a:xfrm rot="3267726">
          <a:off x="5028566" y="2039166"/>
          <a:ext cx="515034" cy="74249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MX" sz="700" kern="1200"/>
        </a:p>
      </dsp:txBody>
      <dsp:txXfrm>
        <a:off x="5060917" y="2124800"/>
        <a:ext cx="360524" cy="445495"/>
      </dsp:txXfrm>
    </dsp:sp>
    <dsp:sp modelId="{5730D503-4D63-4CBE-A14C-C90617FEFBC8}">
      <dsp:nvSpPr>
        <dsp:cNvPr id="0" name=""/>
        <dsp:cNvSpPr/>
      </dsp:nvSpPr>
      <dsp:spPr>
        <a:xfrm>
          <a:off x="4827561" y="2656968"/>
          <a:ext cx="2990941" cy="2410322"/>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s-ES_tradnl" sz="900" b="1" kern="1200" dirty="0" smtClean="0"/>
            <a:t>Impuesto:</a:t>
          </a:r>
          <a:r>
            <a:rPr lang="es-ES_tradnl" sz="900" kern="1200" dirty="0" smtClean="0"/>
            <a:t> </a:t>
          </a:r>
          <a:r>
            <a:rPr lang="es-ES" sz="900" kern="1200" dirty="0" smtClean="0"/>
            <a:t>Se determinará aplicando la tasa del 25% sobre el total del ingreso obtenido sin deducción alguna, debiendo efectuar la retención la persona que haga los pagos, siempre que ésta sea residente en el país o en el extranjero con establecimiento permanente en el país. </a:t>
          </a:r>
          <a:endParaRPr lang="es-MX" sz="900" kern="1200" dirty="0"/>
        </a:p>
      </dsp:txBody>
      <dsp:txXfrm>
        <a:off x="5265574" y="3009951"/>
        <a:ext cx="2114915" cy="1704356"/>
      </dsp:txXfrm>
    </dsp:sp>
    <dsp:sp modelId="{76631446-F63D-42FA-A6DD-673DA94D7A11}">
      <dsp:nvSpPr>
        <dsp:cNvPr id="0" name=""/>
        <dsp:cNvSpPr/>
      </dsp:nvSpPr>
      <dsp:spPr>
        <a:xfrm rot="10751747">
          <a:off x="4416880" y="3515601"/>
          <a:ext cx="290392" cy="742493"/>
        </a:xfrm>
        <a:prstGeom prst="rightArrow">
          <a:avLst>
            <a:gd name="adj1" fmla="val 60000"/>
            <a:gd name="adj2" fmla="val 50000"/>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MX" sz="700" kern="1200"/>
        </a:p>
      </dsp:txBody>
      <dsp:txXfrm rot="10800000">
        <a:off x="4503994" y="3663489"/>
        <a:ext cx="203274" cy="445495"/>
      </dsp:txXfrm>
    </dsp:sp>
    <dsp:sp modelId="{8E57206E-1456-452D-BE1A-A01972792879}">
      <dsp:nvSpPr>
        <dsp:cNvPr id="0" name=""/>
        <dsp:cNvSpPr/>
      </dsp:nvSpPr>
      <dsp:spPr>
        <a:xfrm>
          <a:off x="1038159" y="2840474"/>
          <a:ext cx="3242135" cy="2146170"/>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s-MX" sz="900" b="1" kern="1200" dirty="0" smtClean="0"/>
            <a:t>Representante: </a:t>
          </a:r>
          <a:r>
            <a:rPr lang="es-ES" sz="900" kern="1200" dirty="0" smtClean="0"/>
            <a:t>Podrán optar por aplicar la tasa máxima para aplicarse sobre el excedente del límite inferior que establece la tarifa contenida en el artículo 152 de esta ley, sobre la cantidad que resulte de disminuir al ingreso obtenido las deducciones que autoriza el Título II o Capítulo II, Secciones I o II del Título IV de esta ley, según corresponda, que directamente afecten a dicho ingreso, independientemente del lugar en que se hubieran efectuado. </a:t>
          </a:r>
          <a:endParaRPr lang="es-MX" sz="900" kern="1200" dirty="0"/>
        </a:p>
      </dsp:txBody>
      <dsp:txXfrm>
        <a:off x="1512959" y="3154773"/>
        <a:ext cx="2292535" cy="1517572"/>
      </dsp:txXfrm>
    </dsp:sp>
    <dsp:sp modelId="{2C6C1307-1C79-4CEE-BFDB-9CEDC5A79A2F}">
      <dsp:nvSpPr>
        <dsp:cNvPr id="0" name=""/>
        <dsp:cNvSpPr/>
      </dsp:nvSpPr>
      <dsp:spPr>
        <a:xfrm rot="18000000">
          <a:off x="3215947" y="2129240"/>
          <a:ext cx="518234" cy="742493"/>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MX" sz="700" kern="1200"/>
        </a:p>
      </dsp:txBody>
      <dsp:txXfrm>
        <a:off x="3254815" y="2345059"/>
        <a:ext cx="362764" cy="44549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34C7C-59F3-4555-8E47-5F421261B766}">
      <dsp:nvSpPr>
        <dsp:cNvPr id="0" name=""/>
        <dsp:cNvSpPr/>
      </dsp:nvSpPr>
      <dsp:spPr>
        <a:xfrm>
          <a:off x="0" y="810957"/>
          <a:ext cx="8026400" cy="705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84E173-59EF-4D92-8E31-69089A6A9B5F}">
      <dsp:nvSpPr>
        <dsp:cNvPr id="0" name=""/>
        <dsp:cNvSpPr/>
      </dsp:nvSpPr>
      <dsp:spPr>
        <a:xfrm>
          <a:off x="401320" y="69475"/>
          <a:ext cx="5618480" cy="115476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365" tIns="0" rIns="212365" bIns="0" numCol="1" spcCol="1270" anchor="ctr" anchorCtr="0">
          <a:noAutofit/>
        </a:bodyPr>
        <a:lstStyle/>
        <a:p>
          <a:pPr lvl="0" algn="l" defTabSz="622300" rtl="0">
            <a:lnSpc>
              <a:spcPct val="90000"/>
            </a:lnSpc>
            <a:spcBef>
              <a:spcPct val="0"/>
            </a:spcBef>
            <a:spcAft>
              <a:spcPct val="35000"/>
            </a:spcAft>
          </a:pPr>
          <a:r>
            <a:rPr lang="es-ES_tradnl" sz="1400" b="1" kern="1200" dirty="0" smtClean="0"/>
            <a:t>Concepto: </a:t>
          </a:r>
          <a:r>
            <a:rPr lang="es-ES" sz="1400" kern="1200" dirty="0" smtClean="0"/>
            <a:t> Entidades que se consideren personas morales para fines impositivos en su lugar de residencia o que se consideren transparentes en los mismos o cualquier otra figura jurídica creada o constituida de acuerdo al derecho extranjero, cuyos ingresos estén sujetos a un régimen fiscal preferentes.</a:t>
          </a:r>
          <a:endParaRPr lang="es-MX" sz="1400" kern="1200" dirty="0"/>
        </a:p>
      </dsp:txBody>
      <dsp:txXfrm>
        <a:off x="457691" y="125846"/>
        <a:ext cx="5505738" cy="1042020"/>
      </dsp:txXfrm>
    </dsp:sp>
    <dsp:sp modelId="{41822F31-6977-4A4C-8A2F-860FCD839B78}">
      <dsp:nvSpPr>
        <dsp:cNvPr id="0" name=""/>
        <dsp:cNvSpPr/>
      </dsp:nvSpPr>
      <dsp:spPr>
        <a:xfrm>
          <a:off x="0" y="2081037"/>
          <a:ext cx="8026400" cy="705600"/>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048764D4-0025-4BDF-8DCB-826B12EF98F0}">
      <dsp:nvSpPr>
        <dsp:cNvPr id="0" name=""/>
        <dsp:cNvSpPr/>
      </dsp:nvSpPr>
      <dsp:spPr>
        <a:xfrm>
          <a:off x="401320" y="1667757"/>
          <a:ext cx="5618480" cy="82656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365" tIns="0" rIns="212365" bIns="0" numCol="1" spcCol="1270" anchor="ctr" anchorCtr="0">
          <a:noAutofit/>
        </a:bodyPr>
        <a:lstStyle/>
        <a:p>
          <a:pPr lvl="0" algn="l" defTabSz="533400" rtl="0">
            <a:lnSpc>
              <a:spcPct val="90000"/>
            </a:lnSpc>
            <a:spcBef>
              <a:spcPct val="0"/>
            </a:spcBef>
            <a:spcAft>
              <a:spcPct val="35000"/>
            </a:spcAft>
          </a:pPr>
          <a:r>
            <a:rPr lang="es-ES_tradnl" sz="1200" b="1" kern="1200" dirty="0" smtClean="0"/>
            <a:t>Impuesto:</a:t>
          </a:r>
          <a:r>
            <a:rPr lang="es-ES_tradnl" sz="1200" kern="1200" dirty="0" smtClean="0"/>
            <a:t> </a:t>
          </a:r>
          <a:r>
            <a:rPr lang="es-ES" sz="1200" kern="1200" dirty="0" smtClean="0"/>
            <a:t>Estarán sujetos a una retención a la tasa del 40% sobre dichos ingresos, sin deducción alguna, en lugar de lo previsto en las demás disposiciones del presente Título.</a:t>
          </a:r>
          <a:endParaRPr lang="es-MX" sz="1200" kern="1200" dirty="0"/>
        </a:p>
      </dsp:txBody>
      <dsp:txXfrm>
        <a:off x="441669" y="1708106"/>
        <a:ext cx="5537782" cy="745862"/>
      </dsp:txXfrm>
    </dsp:sp>
    <dsp:sp modelId="{D7B98290-4933-461D-B082-D7E1A66C6D19}">
      <dsp:nvSpPr>
        <dsp:cNvPr id="0" name=""/>
        <dsp:cNvSpPr/>
      </dsp:nvSpPr>
      <dsp:spPr>
        <a:xfrm>
          <a:off x="0" y="4025524"/>
          <a:ext cx="8026400" cy="7056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05E101D8-C606-46D4-96E9-67282345C0BC}">
      <dsp:nvSpPr>
        <dsp:cNvPr id="0" name=""/>
        <dsp:cNvSpPr/>
      </dsp:nvSpPr>
      <dsp:spPr>
        <a:xfrm>
          <a:off x="401320" y="2937837"/>
          <a:ext cx="5618480" cy="1500966"/>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365" tIns="0" rIns="212365" bIns="0" numCol="1" spcCol="1270" anchor="ctr" anchorCtr="0">
          <a:noAutofit/>
        </a:bodyPr>
        <a:lstStyle/>
        <a:p>
          <a:pPr lvl="0" algn="l" defTabSz="533400" rtl="0">
            <a:lnSpc>
              <a:spcPct val="90000"/>
            </a:lnSpc>
            <a:spcBef>
              <a:spcPct val="0"/>
            </a:spcBef>
            <a:spcAft>
              <a:spcPct val="35000"/>
            </a:spcAft>
          </a:pPr>
          <a:r>
            <a:rPr lang="es-MX" sz="1200" b="1" kern="1200" dirty="0" smtClean="0"/>
            <a:t>Limitantes:</a:t>
          </a:r>
          <a:r>
            <a:rPr lang="es-MX" sz="1200" kern="1200" dirty="0" smtClean="0"/>
            <a:t> No será aplicable a los ingresos por concepto de dividendos y ganancias distribuidas por personas morales o, intereses pagados a bancos extranjeros y a los intereses pagados a residentes en el extranjero, que se deriven de la colocación de títulos a que se refiere el artículo 8 de esta ley, así como los títulos colocados en el extranjero, previstos en el artículo 166 de la misma ley, en cuyo caso estarán a lo dispuesto por los artículos 10, 77 y 166 fracciones I y II y último párrafo de este último precepto, según corresponda, siempre que se cumpla con los requisitos previstos en dichas disposiciones.</a:t>
          </a:r>
          <a:endParaRPr lang="es-MX" sz="1200" kern="1200" dirty="0"/>
        </a:p>
      </dsp:txBody>
      <dsp:txXfrm>
        <a:off x="474591" y="3011108"/>
        <a:ext cx="5471938" cy="135442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2D751-6CDB-4B6F-80D5-1962F34CE48A}">
      <dsp:nvSpPr>
        <dsp:cNvPr id="0" name=""/>
        <dsp:cNvSpPr/>
      </dsp:nvSpPr>
      <dsp:spPr>
        <a:xfrm>
          <a:off x="1493024" y="333355"/>
          <a:ext cx="2532335" cy="2532335"/>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r" defTabSz="400050" rtl="0">
            <a:lnSpc>
              <a:spcPct val="90000"/>
            </a:lnSpc>
            <a:spcBef>
              <a:spcPct val="0"/>
            </a:spcBef>
            <a:spcAft>
              <a:spcPct val="35000"/>
            </a:spcAft>
          </a:pPr>
          <a:r>
            <a:rPr lang="es-ES_tradnl" sz="900" b="1" kern="1200" dirty="0" smtClean="0"/>
            <a:t>Concepto:</a:t>
          </a:r>
          <a:r>
            <a:rPr lang="es-ES_tradnl" sz="900" kern="1200" dirty="0" smtClean="0"/>
            <a:t> </a:t>
          </a:r>
          <a:r>
            <a:rPr lang="es-ES" sz="900" kern="1200" dirty="0" smtClean="0"/>
            <a:t> El importe de las deudas perdonadas por el acreedor o pagadas por otra persona. Los obtenidos por otorgar el derecho a participar en un negocio, inversión o cualquier pago para celebrar o participar en actos jurídicos de cualquier naturaleza. Los que se deriven de las indemnizaciones por perjuicios y los ingresos derivados de cláusulas penales o convencionales. Los que deriven de la enajenación del crédito comercial.</a:t>
          </a:r>
          <a:endParaRPr lang="es-MX" sz="900" kern="1200" dirty="0"/>
        </a:p>
      </dsp:txBody>
      <dsp:txXfrm>
        <a:off x="2234728" y="1075059"/>
        <a:ext cx="1790631" cy="1790631"/>
      </dsp:txXfrm>
    </dsp:sp>
    <dsp:sp modelId="{37C10A84-6BB0-4A17-9170-2AF94D2FF856}">
      <dsp:nvSpPr>
        <dsp:cNvPr id="0" name=""/>
        <dsp:cNvSpPr/>
      </dsp:nvSpPr>
      <dsp:spPr>
        <a:xfrm rot="5400000">
          <a:off x="4142327" y="333355"/>
          <a:ext cx="2532335" cy="2532335"/>
        </a:xfrm>
        <a:prstGeom prst="pieWedg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l" defTabSz="444500" rtl="0">
            <a:lnSpc>
              <a:spcPct val="90000"/>
            </a:lnSpc>
            <a:spcBef>
              <a:spcPct val="0"/>
            </a:spcBef>
            <a:spcAft>
              <a:spcPct val="35000"/>
            </a:spcAft>
          </a:pPr>
          <a:r>
            <a:rPr lang="es-ES_tradnl" sz="1000" b="1" kern="1200" dirty="0" smtClean="0"/>
            <a:t>Impuesto:</a:t>
          </a:r>
          <a:r>
            <a:rPr lang="es-ES_tradnl" sz="1000" kern="1200" dirty="0" smtClean="0"/>
            <a:t> </a:t>
          </a:r>
          <a:r>
            <a:rPr lang="es-MX" sz="1000" kern="1200" dirty="0" smtClean="0"/>
            <a:t>El impuesto a que se refiere el presente artículo se calculará aplicado sobre el ingreso, sin deducción alguna, la tasa máxima para aplicarse sobre el excedente del límite inferior que establece la tarifa contenida en el artículo 152 de esta ley. </a:t>
          </a:r>
          <a:endParaRPr lang="es-MX" sz="1000" kern="1200" dirty="0"/>
        </a:p>
      </dsp:txBody>
      <dsp:txXfrm rot="-5400000">
        <a:off x="4142327" y="1075059"/>
        <a:ext cx="1790631" cy="1790631"/>
      </dsp:txXfrm>
    </dsp:sp>
    <dsp:sp modelId="{7D3F75A1-EEC4-4275-BF76-8E1F18AED264}">
      <dsp:nvSpPr>
        <dsp:cNvPr id="0" name=""/>
        <dsp:cNvSpPr/>
      </dsp:nvSpPr>
      <dsp:spPr>
        <a:xfrm rot="10800000">
          <a:off x="4142327" y="2982658"/>
          <a:ext cx="2532335" cy="2532335"/>
        </a:xfrm>
        <a:prstGeom prst="pieWedg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rtl="0">
            <a:lnSpc>
              <a:spcPct val="90000"/>
            </a:lnSpc>
            <a:spcBef>
              <a:spcPct val="0"/>
            </a:spcBef>
            <a:spcAft>
              <a:spcPct val="35000"/>
            </a:spcAft>
          </a:pPr>
          <a:endParaRPr lang="es-MX" sz="900" b="1" kern="1200" dirty="0" smtClean="0"/>
        </a:p>
        <a:p>
          <a:pPr lvl="0" algn="ctr" defTabSz="400050" rtl="0">
            <a:lnSpc>
              <a:spcPct val="90000"/>
            </a:lnSpc>
            <a:spcBef>
              <a:spcPct val="0"/>
            </a:spcBef>
            <a:spcAft>
              <a:spcPct val="35000"/>
            </a:spcAft>
          </a:pPr>
          <a:endParaRPr lang="es-MX" sz="900" b="1" kern="1200" dirty="0" smtClean="0"/>
        </a:p>
        <a:p>
          <a:pPr lvl="0" algn="l" defTabSz="400050" rtl="0">
            <a:lnSpc>
              <a:spcPct val="90000"/>
            </a:lnSpc>
            <a:spcBef>
              <a:spcPct val="0"/>
            </a:spcBef>
            <a:spcAft>
              <a:spcPct val="35000"/>
            </a:spcAft>
          </a:pPr>
          <a:r>
            <a:rPr lang="es-MX" sz="900" b="1" kern="1200" dirty="0" smtClean="0"/>
            <a:t>Bases del impuesto: </a:t>
          </a:r>
          <a:r>
            <a:rPr lang="es-MX" sz="900" kern="1200" dirty="0" smtClean="0"/>
            <a:t>En el caso de las deudas perdonadas, el impuesto se calculará sobre el monto total, tratándose de los ingresos por otorgar el derecho a participar en un negocio, el impuesto se calculará sobre el monto bruto de la contraprestación pactada y en el caso de los ingresos por actos jurídicos de cualquier naturaleza, se determinará sobre el monto bruto de las indemnizaciones o pagos derivados de cláusulas penales o convencionales. </a:t>
          </a:r>
          <a:endParaRPr lang="es-MX" sz="900" kern="1200" dirty="0"/>
        </a:p>
      </dsp:txBody>
      <dsp:txXfrm rot="10800000">
        <a:off x="4142327" y="2982658"/>
        <a:ext cx="1790631" cy="1790631"/>
      </dsp:txXfrm>
    </dsp:sp>
    <dsp:sp modelId="{EE1C2032-526A-4FE2-8A50-014E34BEEA58}">
      <dsp:nvSpPr>
        <dsp:cNvPr id="0" name=""/>
        <dsp:cNvSpPr/>
      </dsp:nvSpPr>
      <dsp:spPr>
        <a:xfrm rot="16200000">
          <a:off x="1493024" y="2982658"/>
          <a:ext cx="2532335" cy="2532335"/>
        </a:xfrm>
        <a:prstGeom prst="pieWedg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rtl="0">
            <a:lnSpc>
              <a:spcPct val="90000"/>
            </a:lnSpc>
            <a:spcBef>
              <a:spcPct val="0"/>
            </a:spcBef>
            <a:spcAft>
              <a:spcPct val="35000"/>
            </a:spcAft>
          </a:pPr>
          <a:endParaRPr lang="es-MX" sz="900" kern="1200" dirty="0" smtClean="0"/>
        </a:p>
        <a:p>
          <a:pPr lvl="0" algn="ctr" defTabSz="400050" rtl="0">
            <a:lnSpc>
              <a:spcPct val="90000"/>
            </a:lnSpc>
            <a:spcBef>
              <a:spcPct val="0"/>
            </a:spcBef>
            <a:spcAft>
              <a:spcPct val="35000"/>
            </a:spcAft>
          </a:pPr>
          <a:endParaRPr lang="es-MX" sz="900" kern="1200" dirty="0" smtClean="0"/>
        </a:p>
        <a:p>
          <a:pPr lvl="0" algn="r" defTabSz="400050" rtl="0">
            <a:lnSpc>
              <a:spcPct val="90000"/>
            </a:lnSpc>
            <a:spcBef>
              <a:spcPct val="0"/>
            </a:spcBef>
            <a:spcAft>
              <a:spcPct val="35000"/>
            </a:spcAft>
          </a:pPr>
          <a:r>
            <a:rPr lang="es-MX" sz="900" kern="1200" dirty="0" smtClean="0"/>
            <a:t>Cuando se trate de los ingresos indemnizaciones por perjuicios, el impuesto se calculará sobre el monto bruto de la contraprestación pactada. En los casos de enajenación del crédito comercial, el impuesto se calculará sobre la diferencia que exista entre el monto total de la contraprestación pactada y el valor que tengan los activos en la fecha en que se transfiera la propiedad, conforme al avalúo que se practique por persona autorizada por las autoridades fiscales, según sea el caso.</a:t>
          </a:r>
          <a:endParaRPr lang="es-MX" sz="900" kern="1200" dirty="0"/>
        </a:p>
      </dsp:txBody>
      <dsp:txXfrm rot="5400000">
        <a:off x="2234728" y="2982658"/>
        <a:ext cx="1790631" cy="1790631"/>
      </dsp:txXfrm>
    </dsp:sp>
    <dsp:sp modelId="{258BE48E-7C13-4C0B-B947-619C33A63586}">
      <dsp:nvSpPr>
        <dsp:cNvPr id="0" name=""/>
        <dsp:cNvSpPr/>
      </dsp:nvSpPr>
      <dsp:spPr>
        <a:xfrm>
          <a:off x="3752849" y="2540000"/>
          <a:ext cx="661988" cy="475931"/>
        </a:xfrm>
        <a:prstGeom prst="circular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276BC0-CF75-42DE-B4F4-D5106835DCEC}">
      <dsp:nvSpPr>
        <dsp:cNvPr id="0" name=""/>
        <dsp:cNvSpPr/>
      </dsp:nvSpPr>
      <dsp:spPr>
        <a:xfrm rot="10800000">
          <a:off x="3773487" y="2559361"/>
          <a:ext cx="596895" cy="564838"/>
        </a:xfrm>
        <a:prstGeom prst="circular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9FD17-214F-43CC-AFD4-3BACF4686BD7}">
      <dsp:nvSpPr>
        <dsp:cNvPr id="0" name=""/>
        <dsp:cNvSpPr/>
      </dsp:nvSpPr>
      <dsp:spPr>
        <a:xfrm>
          <a:off x="0" y="0"/>
          <a:ext cx="4289742" cy="4289742"/>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23A982-94C0-45B8-B490-A8AEB96696D5}">
      <dsp:nvSpPr>
        <dsp:cNvPr id="0" name=""/>
        <dsp:cNvSpPr/>
      </dsp:nvSpPr>
      <dsp:spPr>
        <a:xfrm>
          <a:off x="2144871" y="0"/>
          <a:ext cx="6410802" cy="4289742"/>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_tradnl" sz="1700" b="1" kern="1200" smtClean="0"/>
            <a:t>Tipos:</a:t>
          </a:r>
          <a:r>
            <a:rPr lang="es-ES_tradnl" sz="1700" kern="1200" smtClean="0"/>
            <a:t> Ingresos por jubilaciones, pensiones, haberes de retiro, pensiones vitalicias, inclusive las provenientes de la subcuenta del seguro de retiro.</a:t>
          </a:r>
          <a:endParaRPr lang="es-MX" sz="1700" kern="1200"/>
        </a:p>
      </dsp:txBody>
      <dsp:txXfrm>
        <a:off x="2144871" y="0"/>
        <a:ext cx="6410802" cy="911570"/>
      </dsp:txXfrm>
    </dsp:sp>
    <dsp:sp modelId="{05CC9C31-B477-4B76-BD6A-2A118C764281}">
      <dsp:nvSpPr>
        <dsp:cNvPr id="0" name=""/>
        <dsp:cNvSpPr/>
      </dsp:nvSpPr>
      <dsp:spPr>
        <a:xfrm>
          <a:off x="563028" y="911570"/>
          <a:ext cx="3163684" cy="3163684"/>
        </a:xfrm>
        <a:prstGeom prst="pie">
          <a:avLst>
            <a:gd name="adj1" fmla="val 5400000"/>
            <a:gd name="adj2" fmla="val 162000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B6759D-5FAC-48EF-BF51-18853DCCEA5B}">
      <dsp:nvSpPr>
        <dsp:cNvPr id="0" name=""/>
        <dsp:cNvSpPr/>
      </dsp:nvSpPr>
      <dsp:spPr>
        <a:xfrm>
          <a:off x="2144871" y="911570"/>
          <a:ext cx="6410802" cy="3163684"/>
        </a:xfrm>
        <a:prstGeom prst="rect">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_tradnl" sz="1700" b="1" kern="1200" smtClean="0"/>
            <a:t>Fuente de riqueza: </a:t>
          </a:r>
          <a:r>
            <a:rPr lang="es-ES_tradnl" sz="1700" kern="1200" smtClean="0"/>
            <a:t>Cuando los pagos se efectúen  por residentes o establecimientos con establecimiento permanente en el país.</a:t>
          </a:r>
          <a:endParaRPr lang="es-MX" sz="1700" kern="1200"/>
        </a:p>
      </dsp:txBody>
      <dsp:txXfrm>
        <a:off x="2144871" y="911570"/>
        <a:ext cx="6410802" cy="911570"/>
      </dsp:txXfrm>
    </dsp:sp>
    <dsp:sp modelId="{7B320C97-01EA-4782-BBA2-321810D76A2C}">
      <dsp:nvSpPr>
        <dsp:cNvPr id="0" name=""/>
        <dsp:cNvSpPr/>
      </dsp:nvSpPr>
      <dsp:spPr>
        <a:xfrm>
          <a:off x="1126057" y="1823140"/>
          <a:ext cx="2037627" cy="2037627"/>
        </a:xfrm>
        <a:prstGeom prst="pie">
          <a:avLst>
            <a:gd name="adj1" fmla="val 5400000"/>
            <a:gd name="adj2" fmla="val 162000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1EBC05-9239-4D96-9C78-7A6E6B798180}">
      <dsp:nvSpPr>
        <dsp:cNvPr id="0" name=""/>
        <dsp:cNvSpPr/>
      </dsp:nvSpPr>
      <dsp:spPr>
        <a:xfrm>
          <a:off x="2144871" y="1823140"/>
          <a:ext cx="6410802" cy="2037627"/>
        </a:xfrm>
        <a:prstGeom prst="rect">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_tradnl" sz="1700" b="1" kern="1200" smtClean="0"/>
            <a:t>Impuesto:</a:t>
          </a:r>
          <a:r>
            <a:rPr lang="es-ES_tradnl" sz="1700" kern="1200" smtClean="0"/>
            <a:t> Exento por los primeros $125,000.00 de ahí hasta $1 millón le aplica el 15% de retención. Por más de $1 millón de ingresos se le aplicará el 30% de impuesto.</a:t>
          </a:r>
          <a:endParaRPr lang="es-MX" sz="1700" kern="1200"/>
        </a:p>
      </dsp:txBody>
      <dsp:txXfrm>
        <a:off x="2144871" y="1823140"/>
        <a:ext cx="6410802" cy="911570"/>
      </dsp:txXfrm>
    </dsp:sp>
    <dsp:sp modelId="{53BE7DCB-08CE-4EC0-839C-AB0E58BE5648}">
      <dsp:nvSpPr>
        <dsp:cNvPr id="0" name=""/>
        <dsp:cNvSpPr/>
      </dsp:nvSpPr>
      <dsp:spPr>
        <a:xfrm>
          <a:off x="1689085" y="2734710"/>
          <a:ext cx="911570" cy="911570"/>
        </a:xfrm>
        <a:prstGeom prst="pie">
          <a:avLst>
            <a:gd name="adj1" fmla="val 5400000"/>
            <a:gd name="adj2" fmla="val 1620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6AA69C-7E62-4217-8AD0-3337015328A5}">
      <dsp:nvSpPr>
        <dsp:cNvPr id="0" name=""/>
        <dsp:cNvSpPr/>
      </dsp:nvSpPr>
      <dsp:spPr>
        <a:xfrm>
          <a:off x="2144871" y="2734710"/>
          <a:ext cx="6410802" cy="91157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_tradnl" sz="1700" b="1" kern="1200" smtClean="0"/>
            <a:t>Entero del impuesto: </a:t>
          </a:r>
          <a:r>
            <a:rPr lang="es-ES_tradnl" sz="1700" kern="1200" smtClean="0"/>
            <a:t>La persona que efectúe los pagos también deberá efectuar la retención, si es residente en el país. Si no lo es, deberá presentarlo  dentro de los 15 días siguientes a la obtención del ingreso.</a:t>
          </a:r>
          <a:endParaRPr lang="es-MX" sz="1700" kern="1200"/>
        </a:p>
      </dsp:txBody>
      <dsp:txXfrm>
        <a:off x="2144871" y="2734710"/>
        <a:ext cx="6410802" cy="91157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DF6BF-3D54-4620-827A-53916F79BF3F}">
      <dsp:nvSpPr>
        <dsp:cNvPr id="0" name=""/>
        <dsp:cNvSpPr/>
      </dsp:nvSpPr>
      <dsp:spPr>
        <a:xfrm>
          <a:off x="165770" y="264195"/>
          <a:ext cx="4089010" cy="408901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s-ES_tradnl" sz="1700" b="1" kern="1200" smtClean="0"/>
            <a:t>Concepto: </a:t>
          </a:r>
          <a:r>
            <a:rPr lang="es-ES" sz="1700" b="1" kern="1200" smtClean="0"/>
            <a:t> </a:t>
          </a:r>
          <a:r>
            <a:rPr lang="es-ES" sz="1700" kern="1200" smtClean="0"/>
            <a:t> Primas pagadas o cedidas a reaseguradoras, se considerará que la fuente de riqueza se encuentra en territorio nacional cuando dichas primas pagadas o cedidas se paguen por un residente en el país o por un residente en el extranjero con establecimiento permanente en el país.</a:t>
          </a:r>
          <a:endParaRPr lang="es-MX" sz="1700" kern="1200"/>
        </a:p>
      </dsp:txBody>
      <dsp:txXfrm>
        <a:off x="736758" y="746377"/>
        <a:ext cx="2357627" cy="3124646"/>
      </dsp:txXfrm>
    </dsp:sp>
    <dsp:sp modelId="{8EFE11AE-0B00-487F-9FB5-619678B0C06E}">
      <dsp:nvSpPr>
        <dsp:cNvPr id="0" name=""/>
        <dsp:cNvSpPr/>
      </dsp:nvSpPr>
      <dsp:spPr>
        <a:xfrm>
          <a:off x="3112805" y="264195"/>
          <a:ext cx="4089010" cy="4089010"/>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s-ES_tradnl" sz="1700" b="1" kern="1200" smtClean="0"/>
            <a:t>Impuesto:</a:t>
          </a:r>
          <a:r>
            <a:rPr lang="es-ES_tradnl" sz="1700" kern="1200" smtClean="0"/>
            <a:t> </a:t>
          </a:r>
          <a:r>
            <a:rPr lang="es-MX" sz="1700" kern="1200" smtClean="0"/>
            <a:t>El impuesto se calculará aplicando al monto bruto que se pague al residente en el extranjero, sin deducción alguna, la tasa del 2%. El impuesto se pagará mediante retención que efectuará la persona que realice los pagos.</a:t>
          </a:r>
          <a:endParaRPr lang="es-MX" sz="1700" kern="1200"/>
        </a:p>
      </dsp:txBody>
      <dsp:txXfrm>
        <a:off x="4273200" y="746377"/>
        <a:ext cx="2357627" cy="312464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DAA1D-4A33-469E-AA66-21EEA5D58874}">
      <dsp:nvSpPr>
        <dsp:cNvPr id="0" name=""/>
        <dsp:cNvSpPr/>
      </dsp:nvSpPr>
      <dsp:spPr>
        <a:xfrm rot="5400000">
          <a:off x="3524527" y="118282"/>
          <a:ext cx="1778785" cy="1547543"/>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endParaRPr lang="es-MX" sz="1200" kern="1200"/>
        </a:p>
      </dsp:txBody>
      <dsp:txXfrm rot="-5400000">
        <a:off x="3881307" y="279855"/>
        <a:ext cx="1065225" cy="1224397"/>
      </dsp:txXfrm>
    </dsp:sp>
    <dsp:sp modelId="{89AC0A6F-AA26-4CC1-BED5-DE6CBC17CF2F}">
      <dsp:nvSpPr>
        <dsp:cNvPr id="0" name=""/>
        <dsp:cNvSpPr/>
      </dsp:nvSpPr>
      <dsp:spPr>
        <a:xfrm>
          <a:off x="5234651" y="358418"/>
          <a:ext cx="1985124" cy="1067271"/>
        </a:xfrm>
        <a:prstGeom prst="rect">
          <a:avLst/>
        </a:prstGeom>
        <a:noFill/>
        <a:ln>
          <a:noFill/>
        </a:ln>
        <a:effectLst/>
      </dsp:spPr>
      <dsp:style>
        <a:lnRef idx="0">
          <a:scrgbClr r="0" g="0" b="0"/>
        </a:lnRef>
        <a:fillRef idx="0">
          <a:scrgbClr r="0" g="0" b="0"/>
        </a:fillRef>
        <a:effectRef idx="0">
          <a:scrgbClr r="0" g="0" b="0"/>
        </a:effectRef>
        <a:fontRef idx="minor"/>
      </dsp:style>
    </dsp:sp>
    <dsp:sp modelId="{27EA6BBB-C837-4191-8C67-166DC7D10E07}">
      <dsp:nvSpPr>
        <dsp:cNvPr id="0" name=""/>
        <dsp:cNvSpPr/>
      </dsp:nvSpPr>
      <dsp:spPr>
        <a:xfrm rot="5400000">
          <a:off x="1853180" y="118282"/>
          <a:ext cx="1778785" cy="1547543"/>
        </a:xfrm>
        <a:prstGeom prst="hexagon">
          <a:avLst>
            <a:gd name="adj" fmla="val 25000"/>
            <a:gd name="vf" fmla="val 115470"/>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MX" sz="3600" kern="1200"/>
        </a:p>
      </dsp:txBody>
      <dsp:txXfrm rot="-5400000">
        <a:off x="2209960" y="279855"/>
        <a:ext cx="1065225" cy="1224397"/>
      </dsp:txXfrm>
    </dsp:sp>
    <dsp:sp modelId="{8874FE83-9E87-4B6D-BEC1-59F355C13D07}">
      <dsp:nvSpPr>
        <dsp:cNvPr id="0" name=""/>
        <dsp:cNvSpPr/>
      </dsp:nvSpPr>
      <dsp:spPr>
        <a:xfrm rot="5400000">
          <a:off x="2685652" y="346393"/>
          <a:ext cx="1778785" cy="4110987"/>
        </a:xfrm>
        <a:prstGeom prst="hexagon">
          <a:avLst>
            <a:gd name="adj" fmla="val 25000"/>
            <a:gd name="vf" fmla="val 115470"/>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s-ES_tradnl" sz="900" b="1" kern="1200" dirty="0" smtClean="0"/>
            <a:t>Concepto: </a:t>
          </a:r>
          <a:r>
            <a:rPr lang="es-ES" sz="900" kern="1200" dirty="0" smtClean="0"/>
            <a:t>  El representante a que se refiere este título, deberá ser residente en el país o residente en el extranjero con establecimiento permanente en México y conservar a disposición de las autoridades fiscales, la documentación comprobatoria relacionada con el pago del impuesto por cuenta del contribuyente, durante cinco años contados a partir del día siguiente a aquél en que se hubiere presentado la declaración. </a:t>
          </a:r>
          <a:endParaRPr lang="es-MX" sz="900" kern="1200" dirty="0"/>
        </a:p>
      </dsp:txBody>
      <dsp:txXfrm rot="-5400000">
        <a:off x="2204716" y="1808958"/>
        <a:ext cx="2740658" cy="1185857"/>
      </dsp:txXfrm>
    </dsp:sp>
    <dsp:sp modelId="{CA50C094-0F47-47F8-AFD0-AB35BFF173F7}">
      <dsp:nvSpPr>
        <dsp:cNvPr id="0" name=""/>
        <dsp:cNvSpPr/>
      </dsp:nvSpPr>
      <dsp:spPr>
        <a:xfrm>
          <a:off x="816148" y="1868251"/>
          <a:ext cx="1921088" cy="1067271"/>
        </a:xfrm>
        <a:prstGeom prst="rect">
          <a:avLst/>
        </a:prstGeom>
        <a:noFill/>
        <a:ln>
          <a:noFill/>
        </a:ln>
        <a:effectLst/>
      </dsp:spPr>
      <dsp:style>
        <a:lnRef idx="0">
          <a:scrgbClr r="0" g="0" b="0"/>
        </a:lnRef>
        <a:fillRef idx="0">
          <a:scrgbClr r="0" g="0" b="0"/>
        </a:fillRef>
        <a:effectRef idx="0">
          <a:scrgbClr r="0" g="0" b="0"/>
        </a:effectRef>
        <a:fontRef idx="minor"/>
      </dsp:style>
    </dsp:sp>
    <dsp:sp modelId="{B307B822-1DAF-4EBC-983D-EB7B268DBAC6}">
      <dsp:nvSpPr>
        <dsp:cNvPr id="0" name=""/>
        <dsp:cNvSpPr/>
      </dsp:nvSpPr>
      <dsp:spPr>
        <a:xfrm rot="5400000">
          <a:off x="5027565" y="1516354"/>
          <a:ext cx="1778785" cy="1547543"/>
        </a:xfrm>
        <a:prstGeom prst="hexagon">
          <a:avLst>
            <a:gd name="adj" fmla="val 25000"/>
            <a:gd name="vf" fmla="val 115470"/>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MX" sz="3600" kern="1200"/>
        </a:p>
      </dsp:txBody>
      <dsp:txXfrm rot="-5400000">
        <a:off x="5384345" y="1677927"/>
        <a:ext cx="1065225" cy="1224397"/>
      </dsp:txXfrm>
    </dsp:sp>
    <dsp:sp modelId="{810F5C61-E85E-4F2C-B001-EB45FA587AE6}">
      <dsp:nvSpPr>
        <dsp:cNvPr id="0" name=""/>
        <dsp:cNvSpPr/>
      </dsp:nvSpPr>
      <dsp:spPr>
        <a:xfrm rot="5400000">
          <a:off x="3524527" y="2183284"/>
          <a:ext cx="1778785" cy="3456871"/>
        </a:xfrm>
        <a:prstGeom prst="hexagon">
          <a:avLst>
            <a:gd name="adj" fmla="val 25000"/>
            <a:gd name="vf" fmla="val 115470"/>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MX" sz="1200" b="1" kern="1200" dirty="0" smtClean="0"/>
            <a:t>Otros datos:</a:t>
          </a:r>
          <a:r>
            <a:rPr lang="es-MX" sz="1200" kern="1200" dirty="0" smtClean="0"/>
            <a:t> </a:t>
          </a:r>
          <a:r>
            <a:rPr lang="es-ES" sz="1200" kern="1200" dirty="0" smtClean="0"/>
            <a:t>Tratándose de personas morales iniciarán su ejercicio fiscal en la fecha en que por sus actividades constituyan establecimiento permanente en el país. </a:t>
          </a:r>
          <a:endParaRPr lang="es-MX" sz="1200" kern="1200" dirty="0"/>
        </a:p>
      </dsp:txBody>
      <dsp:txXfrm rot="-5400000">
        <a:off x="3261629" y="3318791"/>
        <a:ext cx="2304581" cy="1185857"/>
      </dsp:txXfrm>
    </dsp:sp>
    <dsp:sp modelId="{84436C57-CC90-40C3-9501-FC25998FD410}">
      <dsp:nvSpPr>
        <dsp:cNvPr id="0" name=""/>
        <dsp:cNvSpPr/>
      </dsp:nvSpPr>
      <dsp:spPr>
        <a:xfrm>
          <a:off x="5234651" y="3378084"/>
          <a:ext cx="1985124" cy="1067271"/>
        </a:xfrm>
        <a:prstGeom prst="rect">
          <a:avLst/>
        </a:prstGeom>
        <a:noFill/>
        <a:ln>
          <a:noFill/>
        </a:ln>
        <a:effectLst/>
      </dsp:spPr>
      <dsp:style>
        <a:lnRef idx="0">
          <a:scrgbClr r="0" g="0" b="0"/>
        </a:lnRef>
        <a:fillRef idx="0">
          <a:scrgbClr r="0" g="0" b="0"/>
        </a:fillRef>
        <a:effectRef idx="0">
          <a:scrgbClr r="0" g="0" b="0"/>
        </a:effectRef>
        <a:fontRef idx="minor"/>
      </dsp:style>
    </dsp:sp>
    <dsp:sp modelId="{4C4F6FF0-0F7A-4363-B011-B7BA930ADC01}">
      <dsp:nvSpPr>
        <dsp:cNvPr id="0" name=""/>
        <dsp:cNvSpPr/>
      </dsp:nvSpPr>
      <dsp:spPr>
        <a:xfrm rot="5400000">
          <a:off x="1081018" y="3140610"/>
          <a:ext cx="1778785" cy="1547543"/>
        </a:xfrm>
        <a:prstGeom prst="hexagon">
          <a:avLst>
            <a:gd name="adj" fmla="val 25000"/>
            <a:gd name="vf" fmla="val 11547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MX" sz="3600" kern="1200"/>
        </a:p>
      </dsp:txBody>
      <dsp:txXfrm rot="-5400000">
        <a:off x="1437798" y="3302183"/>
        <a:ext cx="1065225" cy="122439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10143-7FD6-4921-A151-AB09FCE2E6E9}">
      <dsp:nvSpPr>
        <dsp:cNvPr id="0" name=""/>
        <dsp:cNvSpPr/>
      </dsp:nvSpPr>
      <dsp:spPr>
        <a:xfrm rot="5400000">
          <a:off x="3962671" y="55523"/>
          <a:ext cx="823102" cy="716098"/>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rtl="0">
            <a:lnSpc>
              <a:spcPct val="90000"/>
            </a:lnSpc>
            <a:spcBef>
              <a:spcPct val="0"/>
            </a:spcBef>
            <a:spcAft>
              <a:spcPct val="35000"/>
            </a:spcAft>
          </a:pPr>
          <a:r>
            <a:rPr lang="es-ES_tradnl" sz="600" kern="1200" smtClean="0"/>
            <a:t>I. Salarios</a:t>
          </a:r>
          <a:endParaRPr lang="es-MX" sz="600" kern="1200"/>
        </a:p>
      </dsp:txBody>
      <dsp:txXfrm rot="-5400000">
        <a:off x="4127765" y="130288"/>
        <a:ext cx="492914" cy="566568"/>
      </dsp:txXfrm>
    </dsp:sp>
    <dsp:sp modelId="{8AF96820-A49F-4FC9-A24B-759144A40A66}">
      <dsp:nvSpPr>
        <dsp:cNvPr id="0" name=""/>
        <dsp:cNvSpPr/>
      </dsp:nvSpPr>
      <dsp:spPr>
        <a:xfrm>
          <a:off x="4754001" y="166641"/>
          <a:ext cx="918582" cy="493861"/>
        </a:xfrm>
        <a:prstGeom prst="rect">
          <a:avLst/>
        </a:prstGeom>
        <a:noFill/>
        <a:ln>
          <a:noFill/>
        </a:ln>
        <a:effectLst/>
      </dsp:spPr>
      <dsp:style>
        <a:lnRef idx="0">
          <a:scrgbClr r="0" g="0" b="0"/>
        </a:lnRef>
        <a:fillRef idx="0">
          <a:scrgbClr r="0" g="0" b="0"/>
        </a:fillRef>
        <a:effectRef idx="0">
          <a:scrgbClr r="0" g="0" b="0"/>
        </a:effectRef>
        <a:fontRef idx="minor"/>
      </dsp:style>
    </dsp:sp>
    <dsp:sp modelId="{46D288A2-2CD2-4FD1-9604-90B739FD5E19}">
      <dsp:nvSpPr>
        <dsp:cNvPr id="0" name=""/>
        <dsp:cNvSpPr/>
      </dsp:nvSpPr>
      <dsp:spPr>
        <a:xfrm rot="5400000">
          <a:off x="3189284" y="55523"/>
          <a:ext cx="823102" cy="716098"/>
        </a:xfrm>
        <a:prstGeom prst="hexagon">
          <a:avLst>
            <a:gd name="adj" fmla="val 25000"/>
            <a:gd name="vf" fmla="val 115470"/>
          </a:avLst>
        </a:prstGeom>
        <a:solidFill>
          <a:schemeClr val="accent3">
            <a:hueOff val="865405"/>
            <a:satOff val="-1298"/>
            <a:lumOff val="-2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MX" sz="3600" kern="1200"/>
        </a:p>
      </dsp:txBody>
      <dsp:txXfrm rot="-5400000">
        <a:off x="3354378" y="130288"/>
        <a:ext cx="492914" cy="566568"/>
      </dsp:txXfrm>
    </dsp:sp>
    <dsp:sp modelId="{E767DAF5-74F2-4C06-B020-D1B2334E5865}">
      <dsp:nvSpPr>
        <dsp:cNvPr id="0" name=""/>
        <dsp:cNvSpPr/>
      </dsp:nvSpPr>
      <dsp:spPr>
        <a:xfrm rot="5400000">
          <a:off x="3574496" y="754172"/>
          <a:ext cx="823102" cy="716098"/>
        </a:xfrm>
        <a:prstGeom prst="hexagon">
          <a:avLst>
            <a:gd name="adj" fmla="val 25000"/>
            <a:gd name="vf" fmla="val 115470"/>
          </a:avLst>
        </a:prstGeom>
        <a:solidFill>
          <a:schemeClr val="accent3">
            <a:hueOff val="1730810"/>
            <a:satOff val="-2597"/>
            <a:lumOff val="-4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rtl="0">
            <a:lnSpc>
              <a:spcPct val="90000"/>
            </a:lnSpc>
            <a:spcBef>
              <a:spcPct val="0"/>
            </a:spcBef>
            <a:spcAft>
              <a:spcPct val="35000"/>
            </a:spcAft>
          </a:pPr>
          <a:r>
            <a:rPr lang="es-ES_tradnl" sz="600" kern="1200" smtClean="0"/>
            <a:t>II. Honorarios</a:t>
          </a:r>
          <a:endParaRPr lang="es-MX" sz="600" kern="1200"/>
        </a:p>
      </dsp:txBody>
      <dsp:txXfrm rot="-5400000">
        <a:off x="3739590" y="828937"/>
        <a:ext cx="492914" cy="566568"/>
      </dsp:txXfrm>
    </dsp:sp>
    <dsp:sp modelId="{9EC4BC67-6C61-4CBD-BDBC-9DBC1B7DDE24}">
      <dsp:nvSpPr>
        <dsp:cNvPr id="0" name=""/>
        <dsp:cNvSpPr/>
      </dsp:nvSpPr>
      <dsp:spPr>
        <a:xfrm>
          <a:off x="2709416" y="865291"/>
          <a:ext cx="888950" cy="493861"/>
        </a:xfrm>
        <a:prstGeom prst="rect">
          <a:avLst/>
        </a:prstGeom>
        <a:noFill/>
        <a:ln>
          <a:noFill/>
        </a:ln>
        <a:effectLst/>
      </dsp:spPr>
      <dsp:style>
        <a:lnRef idx="0">
          <a:scrgbClr r="0" g="0" b="0"/>
        </a:lnRef>
        <a:fillRef idx="0">
          <a:scrgbClr r="0" g="0" b="0"/>
        </a:fillRef>
        <a:effectRef idx="0">
          <a:scrgbClr r="0" g="0" b="0"/>
        </a:effectRef>
        <a:fontRef idx="minor"/>
      </dsp:style>
    </dsp:sp>
    <dsp:sp modelId="{8378E881-793B-4CC7-B9CA-8D830D16D4EA}">
      <dsp:nvSpPr>
        <dsp:cNvPr id="0" name=""/>
        <dsp:cNvSpPr/>
      </dsp:nvSpPr>
      <dsp:spPr>
        <a:xfrm rot="5400000">
          <a:off x="4347883" y="754172"/>
          <a:ext cx="823102" cy="716098"/>
        </a:xfrm>
        <a:prstGeom prst="hexagon">
          <a:avLst>
            <a:gd name="adj" fmla="val 25000"/>
            <a:gd name="vf" fmla="val 115470"/>
          </a:avLst>
        </a:prstGeom>
        <a:solidFill>
          <a:schemeClr val="accent3">
            <a:hueOff val="2596215"/>
            <a:satOff val="-3895"/>
            <a:lumOff val="-6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MX" sz="3600" kern="1200"/>
        </a:p>
      </dsp:txBody>
      <dsp:txXfrm rot="-5400000">
        <a:off x="4512977" y="828937"/>
        <a:ext cx="492914" cy="566568"/>
      </dsp:txXfrm>
    </dsp:sp>
    <dsp:sp modelId="{E6B50F58-2591-4F17-B6A6-C7BC7574F4FE}">
      <dsp:nvSpPr>
        <dsp:cNvPr id="0" name=""/>
        <dsp:cNvSpPr/>
      </dsp:nvSpPr>
      <dsp:spPr>
        <a:xfrm rot="5400000">
          <a:off x="3962671" y="1452821"/>
          <a:ext cx="823102" cy="716098"/>
        </a:xfrm>
        <a:prstGeom prst="hexagon">
          <a:avLst>
            <a:gd name="adj" fmla="val 25000"/>
            <a:gd name="vf" fmla="val 115470"/>
          </a:avLst>
        </a:prstGeom>
        <a:solidFill>
          <a:schemeClr val="accent3">
            <a:hueOff val="3461620"/>
            <a:satOff val="-5194"/>
            <a:lumOff val="-8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rtl="0">
            <a:lnSpc>
              <a:spcPct val="90000"/>
            </a:lnSpc>
            <a:spcBef>
              <a:spcPct val="0"/>
            </a:spcBef>
            <a:spcAft>
              <a:spcPct val="35000"/>
            </a:spcAft>
          </a:pPr>
          <a:r>
            <a:rPr lang="es-ES_tradnl" sz="600" kern="1200" smtClean="0"/>
            <a:t>III. Uso o goce temporal de inmuebles</a:t>
          </a:r>
          <a:endParaRPr lang="es-MX" sz="600" kern="1200"/>
        </a:p>
      </dsp:txBody>
      <dsp:txXfrm rot="-5400000">
        <a:off x="4127765" y="1527586"/>
        <a:ext cx="492914" cy="566568"/>
      </dsp:txXfrm>
    </dsp:sp>
    <dsp:sp modelId="{5F397075-CB75-43F1-BA19-34CC0B28B91A}">
      <dsp:nvSpPr>
        <dsp:cNvPr id="0" name=""/>
        <dsp:cNvSpPr/>
      </dsp:nvSpPr>
      <dsp:spPr>
        <a:xfrm>
          <a:off x="4754001" y="1563940"/>
          <a:ext cx="918582" cy="493861"/>
        </a:xfrm>
        <a:prstGeom prst="rect">
          <a:avLst/>
        </a:prstGeom>
        <a:noFill/>
        <a:ln>
          <a:noFill/>
        </a:ln>
        <a:effectLst/>
      </dsp:spPr>
      <dsp:style>
        <a:lnRef idx="0">
          <a:scrgbClr r="0" g="0" b="0"/>
        </a:lnRef>
        <a:fillRef idx="0">
          <a:scrgbClr r="0" g="0" b="0"/>
        </a:fillRef>
        <a:effectRef idx="0">
          <a:scrgbClr r="0" g="0" b="0"/>
        </a:effectRef>
        <a:fontRef idx="minor"/>
      </dsp:style>
    </dsp:sp>
    <dsp:sp modelId="{203AE4C8-A15F-4F31-A548-3BAECC230C2B}">
      <dsp:nvSpPr>
        <dsp:cNvPr id="0" name=""/>
        <dsp:cNvSpPr/>
      </dsp:nvSpPr>
      <dsp:spPr>
        <a:xfrm rot="5400000">
          <a:off x="3189284" y="1452821"/>
          <a:ext cx="823102" cy="716098"/>
        </a:xfrm>
        <a:prstGeom prst="hexagon">
          <a:avLst>
            <a:gd name="adj" fmla="val 25000"/>
            <a:gd name="vf" fmla="val 115470"/>
          </a:avLst>
        </a:prstGeom>
        <a:solidFill>
          <a:schemeClr val="accent3">
            <a:hueOff val="4327024"/>
            <a:satOff val="-6492"/>
            <a:lumOff val="-10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MX" sz="3600" kern="1200"/>
        </a:p>
      </dsp:txBody>
      <dsp:txXfrm rot="-5400000">
        <a:off x="3354378" y="1527586"/>
        <a:ext cx="492914" cy="566568"/>
      </dsp:txXfrm>
    </dsp:sp>
    <dsp:sp modelId="{8B4F23CB-93B9-4880-ACA4-E22531070DBB}">
      <dsp:nvSpPr>
        <dsp:cNvPr id="0" name=""/>
        <dsp:cNvSpPr/>
      </dsp:nvSpPr>
      <dsp:spPr>
        <a:xfrm rot="5400000">
          <a:off x="3574496" y="2151470"/>
          <a:ext cx="823102" cy="716098"/>
        </a:xfrm>
        <a:prstGeom prst="hexagon">
          <a:avLst>
            <a:gd name="adj" fmla="val 25000"/>
            <a:gd name="vf" fmla="val 115470"/>
          </a:avLst>
        </a:prstGeom>
        <a:solidFill>
          <a:schemeClr val="accent3">
            <a:hueOff val="5192429"/>
            <a:satOff val="-7791"/>
            <a:lumOff val="-12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rtl="0">
            <a:lnSpc>
              <a:spcPct val="90000"/>
            </a:lnSpc>
            <a:spcBef>
              <a:spcPct val="0"/>
            </a:spcBef>
            <a:spcAft>
              <a:spcPct val="35000"/>
            </a:spcAft>
          </a:pPr>
          <a:r>
            <a:rPr lang="es-ES_tradnl" sz="600" kern="1200" smtClean="0"/>
            <a:t>IV. Enajenación de bienes</a:t>
          </a:r>
          <a:endParaRPr lang="es-MX" sz="600" kern="1200"/>
        </a:p>
      </dsp:txBody>
      <dsp:txXfrm rot="-5400000">
        <a:off x="3739590" y="2226235"/>
        <a:ext cx="492914" cy="566568"/>
      </dsp:txXfrm>
    </dsp:sp>
    <dsp:sp modelId="{18904418-4F53-42BA-A546-2C09F09A23EC}">
      <dsp:nvSpPr>
        <dsp:cNvPr id="0" name=""/>
        <dsp:cNvSpPr/>
      </dsp:nvSpPr>
      <dsp:spPr>
        <a:xfrm>
          <a:off x="2709416" y="2262589"/>
          <a:ext cx="888950" cy="493861"/>
        </a:xfrm>
        <a:prstGeom prst="rect">
          <a:avLst/>
        </a:prstGeom>
        <a:noFill/>
        <a:ln>
          <a:noFill/>
        </a:ln>
        <a:effectLst/>
      </dsp:spPr>
      <dsp:style>
        <a:lnRef idx="0">
          <a:scrgbClr r="0" g="0" b="0"/>
        </a:lnRef>
        <a:fillRef idx="0">
          <a:scrgbClr r="0" g="0" b="0"/>
        </a:fillRef>
        <a:effectRef idx="0">
          <a:scrgbClr r="0" g="0" b="0"/>
        </a:effectRef>
        <a:fontRef idx="minor"/>
      </dsp:style>
    </dsp:sp>
    <dsp:sp modelId="{07927A42-FD23-4EF2-BFC0-F89241E9DB65}">
      <dsp:nvSpPr>
        <dsp:cNvPr id="0" name=""/>
        <dsp:cNvSpPr/>
      </dsp:nvSpPr>
      <dsp:spPr>
        <a:xfrm rot="5400000">
          <a:off x="4347883" y="2151470"/>
          <a:ext cx="823102" cy="716098"/>
        </a:xfrm>
        <a:prstGeom prst="hexagon">
          <a:avLst>
            <a:gd name="adj" fmla="val 25000"/>
            <a:gd name="vf" fmla="val 115470"/>
          </a:avLst>
        </a:prstGeom>
        <a:solidFill>
          <a:schemeClr val="accent3">
            <a:hueOff val="6057835"/>
            <a:satOff val="-9089"/>
            <a:lumOff val="-14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MX" sz="3600" kern="1200"/>
        </a:p>
      </dsp:txBody>
      <dsp:txXfrm rot="-5400000">
        <a:off x="4512977" y="2226235"/>
        <a:ext cx="492914" cy="566568"/>
      </dsp:txXfrm>
    </dsp:sp>
    <dsp:sp modelId="{67D27DAA-4FD7-4016-9CD3-D489E816981D}">
      <dsp:nvSpPr>
        <dsp:cNvPr id="0" name=""/>
        <dsp:cNvSpPr/>
      </dsp:nvSpPr>
      <dsp:spPr>
        <a:xfrm rot="5400000">
          <a:off x="3962671" y="2850119"/>
          <a:ext cx="823102" cy="716098"/>
        </a:xfrm>
        <a:prstGeom prst="hexagon">
          <a:avLst>
            <a:gd name="adj" fmla="val 25000"/>
            <a:gd name="vf" fmla="val 115470"/>
          </a:avLst>
        </a:prstGeom>
        <a:solidFill>
          <a:schemeClr val="accent3">
            <a:hueOff val="6923239"/>
            <a:satOff val="-10388"/>
            <a:lumOff val="-16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rtl="0">
            <a:lnSpc>
              <a:spcPct val="90000"/>
            </a:lnSpc>
            <a:spcBef>
              <a:spcPct val="0"/>
            </a:spcBef>
            <a:spcAft>
              <a:spcPct val="35000"/>
            </a:spcAft>
          </a:pPr>
          <a:r>
            <a:rPr lang="es-ES_tradnl" sz="600" kern="1200" smtClean="0"/>
            <a:t>V. Premios</a:t>
          </a:r>
          <a:endParaRPr lang="es-MX" sz="600" kern="1200"/>
        </a:p>
      </dsp:txBody>
      <dsp:txXfrm rot="-5400000">
        <a:off x="4127765" y="2924884"/>
        <a:ext cx="492914" cy="566568"/>
      </dsp:txXfrm>
    </dsp:sp>
    <dsp:sp modelId="{920B4BB7-FC7F-4C4F-9FA5-0C065F4716D4}">
      <dsp:nvSpPr>
        <dsp:cNvPr id="0" name=""/>
        <dsp:cNvSpPr/>
      </dsp:nvSpPr>
      <dsp:spPr>
        <a:xfrm>
          <a:off x="4754001" y="2961238"/>
          <a:ext cx="918582" cy="493861"/>
        </a:xfrm>
        <a:prstGeom prst="rect">
          <a:avLst/>
        </a:prstGeom>
        <a:noFill/>
        <a:ln>
          <a:noFill/>
        </a:ln>
        <a:effectLst/>
      </dsp:spPr>
      <dsp:style>
        <a:lnRef idx="0">
          <a:scrgbClr r="0" g="0" b="0"/>
        </a:lnRef>
        <a:fillRef idx="0">
          <a:scrgbClr r="0" g="0" b="0"/>
        </a:fillRef>
        <a:effectRef idx="0">
          <a:scrgbClr r="0" g="0" b="0"/>
        </a:effectRef>
        <a:fontRef idx="minor"/>
      </dsp:style>
    </dsp:sp>
    <dsp:sp modelId="{DC9D8E62-2AA8-44DD-B2D0-AB7C658BB81C}">
      <dsp:nvSpPr>
        <dsp:cNvPr id="0" name=""/>
        <dsp:cNvSpPr/>
      </dsp:nvSpPr>
      <dsp:spPr>
        <a:xfrm rot="5400000">
          <a:off x="3189284" y="2850119"/>
          <a:ext cx="823102" cy="716098"/>
        </a:xfrm>
        <a:prstGeom prst="hexagon">
          <a:avLst>
            <a:gd name="adj" fmla="val 25000"/>
            <a:gd name="vf" fmla="val 115470"/>
          </a:avLst>
        </a:prstGeom>
        <a:solidFill>
          <a:schemeClr val="accent3">
            <a:hueOff val="7788645"/>
            <a:satOff val="-11686"/>
            <a:lumOff val="-19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MX" sz="3600" kern="1200"/>
        </a:p>
      </dsp:txBody>
      <dsp:txXfrm rot="-5400000">
        <a:off x="3354378" y="2924884"/>
        <a:ext cx="492914" cy="566568"/>
      </dsp:txXfrm>
    </dsp:sp>
    <dsp:sp modelId="{4C031446-A3A4-4E22-9FAF-CA491763222E}">
      <dsp:nvSpPr>
        <dsp:cNvPr id="0" name=""/>
        <dsp:cNvSpPr/>
      </dsp:nvSpPr>
      <dsp:spPr>
        <a:xfrm rot="5400000">
          <a:off x="3574496" y="3548768"/>
          <a:ext cx="823102" cy="716098"/>
        </a:xfrm>
        <a:prstGeom prst="hexagon">
          <a:avLst>
            <a:gd name="adj" fmla="val 25000"/>
            <a:gd name="vf" fmla="val 115470"/>
          </a:avLst>
        </a:prstGeom>
        <a:solidFill>
          <a:schemeClr val="accent3">
            <a:hueOff val="8654049"/>
            <a:satOff val="-12985"/>
            <a:lumOff val="-21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rtl="0">
            <a:lnSpc>
              <a:spcPct val="90000"/>
            </a:lnSpc>
            <a:spcBef>
              <a:spcPct val="0"/>
            </a:spcBef>
            <a:spcAft>
              <a:spcPct val="35000"/>
            </a:spcAft>
          </a:pPr>
          <a:r>
            <a:rPr lang="es-ES_tradnl" sz="600" kern="1200" smtClean="0"/>
            <a:t>VI. Actividades empresariales</a:t>
          </a:r>
          <a:endParaRPr lang="es-MX" sz="600" kern="1200"/>
        </a:p>
      </dsp:txBody>
      <dsp:txXfrm rot="-5400000">
        <a:off x="3739590" y="3623533"/>
        <a:ext cx="492914" cy="566568"/>
      </dsp:txXfrm>
    </dsp:sp>
    <dsp:sp modelId="{E1D0E3E6-7FC9-4010-B116-7394C493591B}">
      <dsp:nvSpPr>
        <dsp:cNvPr id="0" name=""/>
        <dsp:cNvSpPr/>
      </dsp:nvSpPr>
      <dsp:spPr>
        <a:xfrm>
          <a:off x="2709416" y="3659887"/>
          <a:ext cx="888950" cy="493861"/>
        </a:xfrm>
        <a:prstGeom prst="rect">
          <a:avLst/>
        </a:prstGeom>
        <a:noFill/>
        <a:ln>
          <a:noFill/>
        </a:ln>
        <a:effectLst/>
      </dsp:spPr>
      <dsp:style>
        <a:lnRef idx="0">
          <a:scrgbClr r="0" g="0" b="0"/>
        </a:lnRef>
        <a:fillRef idx="0">
          <a:scrgbClr r="0" g="0" b="0"/>
        </a:fillRef>
        <a:effectRef idx="0">
          <a:scrgbClr r="0" g="0" b="0"/>
        </a:effectRef>
        <a:fontRef idx="minor"/>
      </dsp:style>
    </dsp:sp>
    <dsp:sp modelId="{67BF9495-339D-4AD4-8410-47C21429D707}">
      <dsp:nvSpPr>
        <dsp:cNvPr id="0" name=""/>
        <dsp:cNvSpPr/>
      </dsp:nvSpPr>
      <dsp:spPr>
        <a:xfrm rot="5400000">
          <a:off x="4347883" y="3548768"/>
          <a:ext cx="823102" cy="716098"/>
        </a:xfrm>
        <a:prstGeom prst="hexagon">
          <a:avLst>
            <a:gd name="adj" fmla="val 25000"/>
            <a:gd name="vf" fmla="val 115470"/>
          </a:avLst>
        </a:prstGeom>
        <a:solidFill>
          <a:schemeClr val="accent3">
            <a:hueOff val="9519454"/>
            <a:satOff val="-14283"/>
            <a:lumOff val="-23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MX" sz="3600" kern="1200"/>
        </a:p>
      </dsp:txBody>
      <dsp:txXfrm rot="-5400000">
        <a:off x="4512977" y="3623533"/>
        <a:ext cx="492914" cy="566568"/>
      </dsp:txXfrm>
    </dsp:sp>
    <dsp:sp modelId="{8965C457-9F1D-40E7-9797-E08D8F3917FB}">
      <dsp:nvSpPr>
        <dsp:cNvPr id="0" name=""/>
        <dsp:cNvSpPr/>
      </dsp:nvSpPr>
      <dsp:spPr>
        <a:xfrm rot="5400000">
          <a:off x="3962671" y="4247418"/>
          <a:ext cx="823102" cy="716098"/>
        </a:xfrm>
        <a:prstGeom prst="hexagon">
          <a:avLst>
            <a:gd name="adj" fmla="val 25000"/>
            <a:gd name="vf" fmla="val 115470"/>
          </a:avLst>
        </a:prstGeom>
        <a:solidFill>
          <a:schemeClr val="accent3">
            <a:hueOff val="10384859"/>
            <a:satOff val="-15582"/>
            <a:lumOff val="-25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rtl="0">
            <a:lnSpc>
              <a:spcPct val="90000"/>
            </a:lnSpc>
            <a:spcBef>
              <a:spcPct val="0"/>
            </a:spcBef>
            <a:spcAft>
              <a:spcPct val="35000"/>
            </a:spcAft>
          </a:pPr>
          <a:r>
            <a:rPr lang="es-ES_tradnl" sz="600" kern="1200" smtClean="0"/>
            <a:t>VII. Intereses</a:t>
          </a:r>
          <a:endParaRPr lang="es-MX" sz="600" kern="1200"/>
        </a:p>
      </dsp:txBody>
      <dsp:txXfrm rot="-5400000">
        <a:off x="4127765" y="4322183"/>
        <a:ext cx="492914" cy="566568"/>
      </dsp:txXfrm>
    </dsp:sp>
    <dsp:sp modelId="{8D06F293-00DE-40DB-99BB-F775DD3A9A4C}">
      <dsp:nvSpPr>
        <dsp:cNvPr id="0" name=""/>
        <dsp:cNvSpPr/>
      </dsp:nvSpPr>
      <dsp:spPr>
        <a:xfrm>
          <a:off x="4754001" y="4358536"/>
          <a:ext cx="918582" cy="493861"/>
        </a:xfrm>
        <a:prstGeom prst="rect">
          <a:avLst/>
        </a:prstGeom>
        <a:noFill/>
        <a:ln>
          <a:noFill/>
        </a:ln>
        <a:effectLst/>
      </dsp:spPr>
      <dsp:style>
        <a:lnRef idx="0">
          <a:scrgbClr r="0" g="0" b="0"/>
        </a:lnRef>
        <a:fillRef idx="0">
          <a:scrgbClr r="0" g="0" b="0"/>
        </a:fillRef>
        <a:effectRef idx="0">
          <a:scrgbClr r="0" g="0" b="0"/>
        </a:effectRef>
        <a:fontRef idx="minor"/>
      </dsp:style>
    </dsp:sp>
    <dsp:sp modelId="{A144F948-8EA2-45D4-8B41-5B773F1EE4C2}">
      <dsp:nvSpPr>
        <dsp:cNvPr id="0" name=""/>
        <dsp:cNvSpPr/>
      </dsp:nvSpPr>
      <dsp:spPr>
        <a:xfrm rot="5400000">
          <a:off x="3189284" y="4247418"/>
          <a:ext cx="823102" cy="716098"/>
        </a:xfrm>
        <a:prstGeom prst="hexagon">
          <a:avLst>
            <a:gd name="adj" fmla="val 25000"/>
            <a:gd name="vf" fmla="val 11547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MX" sz="3600" kern="1200"/>
        </a:p>
      </dsp:txBody>
      <dsp:txXfrm rot="-5400000">
        <a:off x="3354378" y="4322183"/>
        <a:ext cx="492914" cy="566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7678E-54CF-46E9-8815-52042F6CF145}">
      <dsp:nvSpPr>
        <dsp:cNvPr id="0" name=""/>
        <dsp:cNvSpPr/>
      </dsp:nvSpPr>
      <dsp:spPr>
        <a:xfrm>
          <a:off x="1233693" y="0"/>
          <a:ext cx="4996815" cy="4996815"/>
        </a:xfrm>
        <a:prstGeom prst="triangl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8518A3-395F-4791-BEEE-8A2099D5B9D3}">
      <dsp:nvSpPr>
        <dsp:cNvPr id="0" name=""/>
        <dsp:cNvSpPr/>
      </dsp:nvSpPr>
      <dsp:spPr>
        <a:xfrm>
          <a:off x="3732101" y="501986"/>
          <a:ext cx="3247929" cy="840570"/>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rtl="0">
            <a:lnSpc>
              <a:spcPct val="90000"/>
            </a:lnSpc>
            <a:spcBef>
              <a:spcPct val="0"/>
            </a:spcBef>
            <a:spcAft>
              <a:spcPct val="35000"/>
            </a:spcAft>
          </a:pPr>
          <a:r>
            <a:rPr lang="es-ES_tradnl" sz="1050" b="1" kern="1200" dirty="0" smtClean="0"/>
            <a:t>Concepto:</a:t>
          </a:r>
          <a:r>
            <a:rPr lang="es-ES_tradnl" sz="1050" kern="1200" dirty="0" smtClean="0"/>
            <a:t> </a:t>
          </a:r>
          <a:r>
            <a:rPr lang="es-MX" sz="1050" kern="1200" dirty="0" smtClean="0"/>
            <a:t>Honorarios y, en general, por la prestación de un servicio profesional, los indicados en el artículo 100 de esta ley.</a:t>
          </a:r>
          <a:endParaRPr lang="es-MX" sz="1050" kern="1200" dirty="0"/>
        </a:p>
      </dsp:txBody>
      <dsp:txXfrm>
        <a:off x="3773134" y="543019"/>
        <a:ext cx="3165863" cy="758504"/>
      </dsp:txXfrm>
    </dsp:sp>
    <dsp:sp modelId="{CDA2205D-798E-40F8-B212-FB8826172E18}">
      <dsp:nvSpPr>
        <dsp:cNvPr id="0" name=""/>
        <dsp:cNvSpPr/>
      </dsp:nvSpPr>
      <dsp:spPr>
        <a:xfrm>
          <a:off x="3732101" y="1422950"/>
          <a:ext cx="3247929" cy="643144"/>
        </a:xfrm>
        <a:prstGeom prst="roundRect">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s-ES_tradnl" sz="1000" b="1" kern="1200" dirty="0" smtClean="0"/>
            <a:t>Fuente de riqueza</a:t>
          </a:r>
          <a:r>
            <a:rPr lang="es-ES_tradnl" sz="1000" kern="1200" dirty="0" smtClean="0"/>
            <a:t>: Se encuentra en territorio nacional cuando dicha actividad, o presentación se lleve a cabo en el país.</a:t>
          </a:r>
          <a:endParaRPr lang="es-MX" sz="1000" kern="1200" dirty="0"/>
        </a:p>
      </dsp:txBody>
      <dsp:txXfrm>
        <a:off x="3763497" y="1454346"/>
        <a:ext cx="3185137" cy="580352"/>
      </dsp:txXfrm>
    </dsp:sp>
    <dsp:sp modelId="{C2EC52F1-27BC-473F-BE09-D950DE403EB4}">
      <dsp:nvSpPr>
        <dsp:cNvPr id="0" name=""/>
        <dsp:cNvSpPr/>
      </dsp:nvSpPr>
      <dsp:spPr>
        <a:xfrm>
          <a:off x="3732101" y="2146488"/>
          <a:ext cx="3247929" cy="643144"/>
        </a:xfrm>
        <a:prstGeom prst="roundRect">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s-ES_tradnl" sz="1000" b="1" kern="1200" dirty="0" smtClean="0"/>
            <a:t>Exención:</a:t>
          </a:r>
          <a:r>
            <a:rPr lang="es-ES_tradnl" sz="1000" kern="1200" dirty="0" smtClean="0"/>
            <a:t> Cuando la estancia del prestador </a:t>
          </a:r>
          <a:r>
            <a:rPr lang="es-MX" sz="1000" kern="1200" dirty="0" smtClean="0"/>
            <a:t>del servicio en territorio nacional sea menor a 183 días naturales, consecutivos o no, en un periodo de doce meses</a:t>
          </a:r>
          <a:r>
            <a:rPr lang="es-MX" sz="700" kern="1200" dirty="0" smtClean="0"/>
            <a:t>.</a:t>
          </a:r>
          <a:endParaRPr lang="es-MX" sz="700" kern="1200" dirty="0"/>
        </a:p>
      </dsp:txBody>
      <dsp:txXfrm>
        <a:off x="3763497" y="2177884"/>
        <a:ext cx="3185137" cy="580352"/>
      </dsp:txXfrm>
    </dsp:sp>
    <dsp:sp modelId="{4BB4C193-7400-4BA0-9B77-04DA0E27A58C}">
      <dsp:nvSpPr>
        <dsp:cNvPr id="0" name=""/>
        <dsp:cNvSpPr/>
      </dsp:nvSpPr>
      <dsp:spPr>
        <a:xfrm>
          <a:off x="3732101" y="2870026"/>
          <a:ext cx="3247929" cy="1544409"/>
        </a:xfrm>
        <a:prstGeom prst="round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s-ES_tradnl" sz="900" b="1" kern="1200" dirty="0" smtClean="0"/>
            <a:t>Tasa del Impuesto:</a:t>
          </a:r>
          <a:r>
            <a:rPr lang="es-ES_tradnl" sz="900" kern="1200" dirty="0" smtClean="0"/>
            <a:t> Del 25% sobre el total del ingreso obtenido sin deducción alguna, debiendo efectuar la retención la persona que haga los pagos, siempre que ésta sea residente en el país o en el extranjero con establecimiento permanente en el país. </a:t>
          </a:r>
          <a:r>
            <a:rPr lang="es-ES_tradnl" sz="900" kern="1200" smtClean="0"/>
            <a:t>En los demás casos, calcularán el impuesto y lo enterarán mediante declaración que presentarán ante las oficinas autorizadas que correspondan al lugar donde se presentó el espectáculo o evento deportivo, al día siguiente en que se obtuvo el ingreso.</a:t>
          </a:r>
          <a:endParaRPr lang="es-MX" sz="900" kern="1200" dirty="0"/>
        </a:p>
      </dsp:txBody>
      <dsp:txXfrm>
        <a:off x="3807493" y="2945418"/>
        <a:ext cx="3097145" cy="13936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62D0F-DE47-4E65-86EC-7A4EF203E40E}">
      <dsp:nvSpPr>
        <dsp:cNvPr id="0" name=""/>
        <dsp:cNvSpPr/>
      </dsp:nvSpPr>
      <dsp:spPr>
        <a:xfrm>
          <a:off x="616029" y="0"/>
          <a:ext cx="6981666" cy="4526597"/>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F6AEA4-D840-4345-A6BE-C897D895A52C}">
      <dsp:nvSpPr>
        <dsp:cNvPr id="0" name=""/>
        <dsp:cNvSpPr/>
      </dsp:nvSpPr>
      <dsp:spPr>
        <a:xfrm>
          <a:off x="8823" y="1357979"/>
          <a:ext cx="2643792" cy="181063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_tradnl" sz="1600" b="1" kern="1200" smtClean="0"/>
            <a:t>Concepto:</a:t>
          </a:r>
          <a:r>
            <a:rPr lang="es-ES_tradnl" sz="1600" kern="1200" smtClean="0"/>
            <a:t> Remuneraciones de cualquier clase, así como honorarios a miembros de consejos directivos, de vigilancia, consultivos, administradores, gerentes. </a:t>
          </a:r>
          <a:endParaRPr lang="es-MX" sz="1600" kern="1200"/>
        </a:p>
      </dsp:txBody>
      <dsp:txXfrm>
        <a:off x="97211" y="1446367"/>
        <a:ext cx="2467016" cy="1633862"/>
      </dsp:txXfrm>
    </dsp:sp>
    <dsp:sp modelId="{4CFDE95B-4736-4C27-8BF6-4375648A2F10}">
      <dsp:nvSpPr>
        <dsp:cNvPr id="0" name=""/>
        <dsp:cNvSpPr/>
      </dsp:nvSpPr>
      <dsp:spPr>
        <a:xfrm>
          <a:off x="2784966" y="1357979"/>
          <a:ext cx="2643792" cy="1810638"/>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_tradnl" sz="1600" b="1" kern="1200" smtClean="0"/>
            <a:t>Fuente de riqueza: </a:t>
          </a:r>
          <a:r>
            <a:rPr lang="es-ES_tradnl" sz="1600" kern="1200" smtClean="0"/>
            <a:t>Cuando los pagos sean erogados por empresas residentes en México.</a:t>
          </a:r>
          <a:endParaRPr lang="es-MX" sz="1600" kern="1200"/>
        </a:p>
      </dsp:txBody>
      <dsp:txXfrm>
        <a:off x="2873354" y="1446367"/>
        <a:ext cx="2467016" cy="1633862"/>
      </dsp:txXfrm>
    </dsp:sp>
    <dsp:sp modelId="{228B3E32-40DF-4D4C-A4D1-EB3DD3E2C0DC}">
      <dsp:nvSpPr>
        <dsp:cNvPr id="0" name=""/>
        <dsp:cNvSpPr/>
      </dsp:nvSpPr>
      <dsp:spPr>
        <a:xfrm>
          <a:off x="5561108" y="1357979"/>
          <a:ext cx="2643792" cy="1810638"/>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_tradnl" sz="1600" b="1" kern="1200" smtClean="0"/>
            <a:t>Impuesto:</a:t>
          </a:r>
          <a:r>
            <a:rPr lang="es-ES_tradnl" sz="1600" kern="1200" smtClean="0"/>
            <a:t> Se aplicará la tasa del 25% de impuesto sin deducción alguna, debiendo efectuar la retención las sociedades que hagan los pagos.</a:t>
          </a:r>
          <a:endParaRPr lang="es-MX" sz="1600" kern="1200"/>
        </a:p>
      </dsp:txBody>
      <dsp:txXfrm>
        <a:off x="5649496" y="1446367"/>
        <a:ext cx="2467016" cy="16338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27CC5-D088-4F8A-B3C4-9C2D935F233B}">
      <dsp:nvSpPr>
        <dsp:cNvPr id="0" name=""/>
        <dsp:cNvSpPr/>
      </dsp:nvSpPr>
      <dsp:spPr>
        <a:xfrm>
          <a:off x="2508451" y="154513"/>
          <a:ext cx="3196822" cy="319682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s-ES_tradnl" sz="1600" b="1" kern="1200" dirty="0" smtClean="0"/>
            <a:t>Ingresos en dicho régimen:</a:t>
          </a:r>
          <a:r>
            <a:rPr lang="es-ES_tradnl" sz="1600" kern="1200" dirty="0" smtClean="0"/>
            <a:t> Los mismos contemplados en el artículo 114 de la LISR.</a:t>
          </a:r>
          <a:endParaRPr lang="es-MX" sz="1600" kern="1200" dirty="0"/>
        </a:p>
      </dsp:txBody>
      <dsp:txXfrm>
        <a:off x="2934694" y="713956"/>
        <a:ext cx="2344336" cy="1438569"/>
      </dsp:txXfrm>
    </dsp:sp>
    <dsp:sp modelId="{5F97A86A-393A-4E30-B2A4-9E17D33FC933}">
      <dsp:nvSpPr>
        <dsp:cNvPr id="0" name=""/>
        <dsp:cNvSpPr/>
      </dsp:nvSpPr>
      <dsp:spPr>
        <a:xfrm>
          <a:off x="3661971" y="2152526"/>
          <a:ext cx="3196822" cy="3196822"/>
        </a:xfrm>
        <a:prstGeom prst="ellipse">
          <a:avLst/>
        </a:prstGeom>
        <a:solidFill>
          <a:schemeClr val="accent3">
            <a:alpha val="50000"/>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s-ES_tradnl" sz="1600" b="1" kern="1200" dirty="0" smtClean="0"/>
            <a:t>Tasa del Impuesto: </a:t>
          </a:r>
          <a:r>
            <a:rPr lang="es-MX" sz="1600" kern="1200" dirty="0" smtClean="0"/>
            <a:t>El 25% sobre el ingreso obtenido, sin deducción alguna, debiendo efectuar la retención las personas que hagan los pagos.</a:t>
          </a:r>
          <a:endParaRPr lang="es-MX" sz="1600" kern="1200" dirty="0"/>
        </a:p>
      </dsp:txBody>
      <dsp:txXfrm>
        <a:off x="4639666" y="2978372"/>
        <a:ext cx="1918093" cy="1758252"/>
      </dsp:txXfrm>
    </dsp:sp>
    <dsp:sp modelId="{278A06A8-D211-4CA3-B557-48F7DE21D668}">
      <dsp:nvSpPr>
        <dsp:cNvPr id="0" name=""/>
        <dsp:cNvSpPr/>
      </dsp:nvSpPr>
      <dsp:spPr>
        <a:xfrm>
          <a:off x="1354931" y="2152526"/>
          <a:ext cx="3196822" cy="3196822"/>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es-ES_tradnl" sz="1200" b="1" kern="1200" dirty="0" smtClean="0"/>
            <a:t>Otros ingresos por arrendamiento: </a:t>
          </a:r>
          <a:r>
            <a:rPr lang="es-ES_tradnl" sz="1200" kern="1200" dirty="0" smtClean="0"/>
            <a:t>Tratándose de ingresos por contratos de fletamento, se aplicará la tasa del 10% sobre el ingreso obtenido sin deducción alguna, debiendo efectuar la retención la persona que haga los pagos. Se considera territorio nacional cuando la embarcación fletada realice navegación de cabotaje en territorio nacional.</a:t>
          </a:r>
          <a:endParaRPr lang="es-MX" sz="1200" kern="1200" dirty="0"/>
        </a:p>
      </dsp:txBody>
      <dsp:txXfrm>
        <a:off x="1655965" y="2978372"/>
        <a:ext cx="1918093" cy="17582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00E25-4AAF-4F6D-87F4-CF17364384F9}">
      <dsp:nvSpPr>
        <dsp:cNvPr id="0" name=""/>
        <dsp:cNvSpPr/>
      </dsp:nvSpPr>
      <dsp:spPr>
        <a:xfrm>
          <a:off x="1249677" y="8"/>
          <a:ext cx="5714376" cy="172561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s-ES_tradnl" sz="1200" b="1" kern="1200" dirty="0" smtClean="0"/>
            <a:t>Definición:</a:t>
          </a:r>
          <a:r>
            <a:rPr lang="es-ES_tradnl" sz="1200" kern="1200" dirty="0" smtClean="0"/>
            <a:t> El contrato de servicio turístico de tiempo compartido es aquel que otorga el uso o goce temporal por el derecho a ocupar o disfrutar en forma temporal o definitiva destinados a fines turísticos, vacacionales, recreativos, deportivos o cualquier otro. Enajenar membresías o títulos similares. Administración de terceros para ofrecer el bien como alojamiento. </a:t>
          </a:r>
          <a:endParaRPr lang="es-MX" sz="1200" kern="1200" dirty="0"/>
        </a:p>
      </dsp:txBody>
      <dsp:txXfrm>
        <a:off x="1333915" y="84246"/>
        <a:ext cx="5545900" cy="1557139"/>
      </dsp:txXfrm>
    </dsp:sp>
    <dsp:sp modelId="{2D7ED577-799A-4041-8C6B-958E69D6EBA5}">
      <dsp:nvSpPr>
        <dsp:cNvPr id="0" name=""/>
        <dsp:cNvSpPr/>
      </dsp:nvSpPr>
      <dsp:spPr>
        <a:xfrm>
          <a:off x="475226" y="1814511"/>
          <a:ext cx="7323596" cy="1725615"/>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rtl="0">
            <a:lnSpc>
              <a:spcPct val="90000"/>
            </a:lnSpc>
            <a:spcBef>
              <a:spcPct val="0"/>
            </a:spcBef>
            <a:spcAft>
              <a:spcPct val="35000"/>
            </a:spcAft>
          </a:pPr>
          <a:r>
            <a:rPr lang="es-ES_tradnl" sz="1100" b="1" kern="1200" dirty="0" smtClean="0"/>
            <a:t>Tasa de impuesto:</a:t>
          </a:r>
          <a:r>
            <a:rPr lang="es-ES_tradnl" sz="1100" kern="1200" dirty="0" smtClean="0"/>
            <a:t> </a:t>
          </a:r>
          <a:r>
            <a:rPr lang="es-MX" sz="1100" kern="1200" dirty="0" smtClean="0"/>
            <a:t>Aplicando la tasa del 25% sobre el total del ingreso obtenido por el beneficiario efectivo residente en el extranjero, sin deducción alguna, debiendo efectuar la retención, el prestatario si es residente en el país o residente en el extranjero con establecimiento permanente en el país; de lo contrario, el contribuyente enterará el impuesto correspondiente mediante declaración que presentará ante las oficinas autorizadas dentro de los quince días siguientes a la obtención del ingreso. </a:t>
          </a:r>
          <a:endParaRPr lang="es-MX" sz="1100" kern="1200" dirty="0"/>
        </a:p>
      </dsp:txBody>
      <dsp:txXfrm>
        <a:off x="559464" y="1898749"/>
        <a:ext cx="7155120" cy="1557139"/>
      </dsp:txXfrm>
    </dsp:sp>
    <dsp:sp modelId="{46054CE5-2E9B-4199-B806-C65F4F66BD52}">
      <dsp:nvSpPr>
        <dsp:cNvPr id="0" name=""/>
        <dsp:cNvSpPr/>
      </dsp:nvSpPr>
      <dsp:spPr>
        <a:xfrm>
          <a:off x="1276396" y="3629022"/>
          <a:ext cx="5660909" cy="1725615"/>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rtl="0">
            <a:lnSpc>
              <a:spcPct val="90000"/>
            </a:lnSpc>
            <a:spcBef>
              <a:spcPct val="0"/>
            </a:spcBef>
            <a:spcAft>
              <a:spcPct val="35000"/>
            </a:spcAft>
          </a:pPr>
          <a:r>
            <a:rPr lang="es-ES_tradnl" sz="1000" b="1" kern="1200" dirty="0" smtClean="0"/>
            <a:t>Cálculo del ingreso o la utilidad:</a:t>
          </a:r>
          <a:r>
            <a:rPr lang="es-ES_tradnl" sz="1000" kern="1200" dirty="0" smtClean="0"/>
            <a:t> </a:t>
          </a:r>
          <a:r>
            <a:rPr lang="es-MX" sz="1000" kern="1200" dirty="0" smtClean="0"/>
            <a:t>Serán los que se obtengan de multiplicar el cociente que resulte de dividir el valor de los bienes inmuebles del contribuyente y de sus partes relacionadas ubicados en México, entre el valor de la totalidad de los bienes inmuebles del contribuyente y de sus partes relacionadas, afectos a dicha prestación, por el ingreso mundial obtenido o por la utilidad mundial determinada, antes del pago del impuesto sobre la renta, del residente en el extranjero, según sea el caso, obtenidos por la prestación del servicio turístico de tiempo compartido.</a:t>
          </a:r>
          <a:endParaRPr lang="es-MX" sz="1000" kern="1200" dirty="0"/>
        </a:p>
      </dsp:txBody>
      <dsp:txXfrm>
        <a:off x="1360634" y="3713260"/>
        <a:ext cx="5492433" cy="15571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2CF1A-4C49-4565-96FA-AF1FB91E5C37}">
      <dsp:nvSpPr>
        <dsp:cNvPr id="0" name=""/>
        <dsp:cNvSpPr/>
      </dsp:nvSpPr>
      <dsp:spPr>
        <a:xfrm>
          <a:off x="1321571" y="0"/>
          <a:ext cx="5682660" cy="518160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s-ES_tradnl" sz="1200" b="1" kern="1200" dirty="0" smtClean="0"/>
            <a:t>Concepto:</a:t>
          </a:r>
          <a:r>
            <a:rPr lang="es-ES_tradnl" sz="1200" kern="1200" dirty="0" smtClean="0"/>
            <a:t> </a:t>
          </a:r>
          <a:r>
            <a:rPr lang="es-MX" sz="1200" kern="1200" dirty="0" smtClean="0"/>
            <a:t>Los derivados de los actos mencionados en el artículo 14 del Código Fiscal de la Federación, inclusive en el caso de expropiación.</a:t>
          </a:r>
          <a:endParaRPr lang="es-MX" sz="1200" kern="1200" dirty="0"/>
        </a:p>
      </dsp:txBody>
      <dsp:txXfrm>
        <a:off x="3169856" y="259079"/>
        <a:ext cx="1986089" cy="777240"/>
      </dsp:txXfrm>
    </dsp:sp>
    <dsp:sp modelId="{68E7F18D-F5E2-47C3-9913-1C53BB9F69F9}">
      <dsp:nvSpPr>
        <dsp:cNvPr id="0" name=""/>
        <dsp:cNvSpPr/>
      </dsp:nvSpPr>
      <dsp:spPr>
        <a:xfrm>
          <a:off x="2056717" y="1295399"/>
          <a:ext cx="4212368" cy="3886200"/>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rtl="0">
            <a:lnSpc>
              <a:spcPct val="90000"/>
            </a:lnSpc>
            <a:spcBef>
              <a:spcPct val="0"/>
            </a:spcBef>
            <a:spcAft>
              <a:spcPct val="35000"/>
            </a:spcAft>
          </a:pPr>
          <a:endParaRPr lang="es-ES_tradnl" sz="900" b="1" kern="1200" dirty="0" smtClean="0"/>
        </a:p>
        <a:p>
          <a:pPr lvl="0" algn="ctr" defTabSz="400050" rtl="0">
            <a:lnSpc>
              <a:spcPct val="90000"/>
            </a:lnSpc>
            <a:spcBef>
              <a:spcPct val="0"/>
            </a:spcBef>
            <a:spcAft>
              <a:spcPct val="35000"/>
            </a:spcAft>
          </a:pPr>
          <a:endParaRPr lang="es-ES_tradnl" sz="900" b="1" kern="1200" dirty="0" smtClean="0"/>
        </a:p>
        <a:p>
          <a:pPr lvl="0" algn="ctr" defTabSz="400050" rtl="0">
            <a:lnSpc>
              <a:spcPct val="90000"/>
            </a:lnSpc>
            <a:spcBef>
              <a:spcPct val="0"/>
            </a:spcBef>
            <a:spcAft>
              <a:spcPct val="35000"/>
            </a:spcAft>
          </a:pPr>
          <a:r>
            <a:rPr lang="es-ES_tradnl" sz="900" b="1" kern="1200" dirty="0" smtClean="0"/>
            <a:t>Tasa de impuesto: </a:t>
          </a:r>
          <a:r>
            <a:rPr lang="es-ES" sz="900" kern="1200" dirty="0" smtClean="0"/>
            <a:t>Se aplicará la tasa del 25% sobre el total del ingreso obtenido, sin deducción alguna, debiendo efectuar la retención el adquirente si éste es residente en el país o residente en el extranjero con establecimiento permanente en el país</a:t>
          </a:r>
          <a:r>
            <a:rPr lang="es-MX" sz="900" kern="1200" dirty="0" smtClean="0"/>
            <a:t>.</a:t>
          </a:r>
          <a:endParaRPr lang="es-MX" sz="900" kern="1200" dirty="0"/>
        </a:p>
      </dsp:txBody>
      <dsp:txXfrm>
        <a:off x="3181419" y="1538287"/>
        <a:ext cx="1962963" cy="728662"/>
      </dsp:txXfrm>
    </dsp:sp>
    <dsp:sp modelId="{38777294-81D7-4259-985F-911F26A85F00}">
      <dsp:nvSpPr>
        <dsp:cNvPr id="0" name=""/>
        <dsp:cNvSpPr/>
      </dsp:nvSpPr>
      <dsp:spPr>
        <a:xfrm>
          <a:off x="2867501" y="2590800"/>
          <a:ext cx="2590800" cy="2590800"/>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es-ES_tradnl" sz="1000" b="1" kern="1200" dirty="0" smtClean="0"/>
            <a:t>Representante:</a:t>
          </a:r>
          <a:r>
            <a:rPr lang="es-ES_tradnl" sz="1000" kern="1200" dirty="0" smtClean="0"/>
            <a:t> Cuando los contribuyentes tengan representantes en el país y siempre que la operación se consigne en escritura pública, </a:t>
          </a:r>
          <a:r>
            <a:rPr lang="es-MX" sz="1000" kern="1200" dirty="0" smtClean="0"/>
            <a:t>podrán optar por aplicar sobre la ganancia obtenida, la tasa máxima para aplicarse sobre el excedente del límite inferior que establece la tarifa contenida en el artículo 152 de la presente Ley.</a:t>
          </a:r>
          <a:endParaRPr lang="es-MX" sz="1000" kern="1200" dirty="0"/>
        </a:p>
      </dsp:txBody>
      <dsp:txXfrm>
        <a:off x="3246915" y="3238500"/>
        <a:ext cx="1831972" cy="12954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E8808-DF7D-4004-BAF9-600352309F9F}">
      <dsp:nvSpPr>
        <dsp:cNvPr id="0" name=""/>
        <dsp:cNvSpPr/>
      </dsp:nvSpPr>
      <dsp:spPr>
        <a:xfrm>
          <a:off x="0" y="1547622"/>
          <a:ext cx="8764587" cy="2063496"/>
        </a:xfrm>
        <a:prstGeom prst="notched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5BAB9C-0808-443E-8D52-9CAE2DC40D95}">
      <dsp:nvSpPr>
        <dsp:cNvPr id="0" name=""/>
        <dsp:cNvSpPr/>
      </dsp:nvSpPr>
      <dsp:spPr>
        <a:xfrm>
          <a:off x="3947" y="0"/>
          <a:ext cx="1898851" cy="206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rtl="0">
            <a:lnSpc>
              <a:spcPct val="90000"/>
            </a:lnSpc>
            <a:spcBef>
              <a:spcPct val="0"/>
            </a:spcBef>
            <a:spcAft>
              <a:spcPct val="35000"/>
            </a:spcAft>
          </a:pPr>
          <a:endParaRPr lang="es-MX" sz="1200" kern="1200"/>
        </a:p>
      </dsp:txBody>
      <dsp:txXfrm>
        <a:off x="3947" y="0"/>
        <a:ext cx="1898851" cy="2063496"/>
      </dsp:txXfrm>
    </dsp:sp>
    <dsp:sp modelId="{5231C76F-C3AB-4734-B836-A73DBE12E829}">
      <dsp:nvSpPr>
        <dsp:cNvPr id="0" name=""/>
        <dsp:cNvSpPr/>
      </dsp:nvSpPr>
      <dsp:spPr>
        <a:xfrm>
          <a:off x="695436" y="2321433"/>
          <a:ext cx="515874" cy="51587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A0E343-B942-4928-9A5A-9ADCA6E55944}">
      <dsp:nvSpPr>
        <dsp:cNvPr id="0" name=""/>
        <dsp:cNvSpPr/>
      </dsp:nvSpPr>
      <dsp:spPr>
        <a:xfrm>
          <a:off x="1997741" y="3095244"/>
          <a:ext cx="1898851" cy="206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rtl="0">
            <a:lnSpc>
              <a:spcPct val="90000"/>
            </a:lnSpc>
            <a:spcBef>
              <a:spcPct val="0"/>
            </a:spcBef>
            <a:spcAft>
              <a:spcPct val="35000"/>
            </a:spcAft>
          </a:pPr>
          <a:r>
            <a:rPr lang="es-ES_tradnl" sz="1200" b="1" kern="1200" smtClean="0"/>
            <a:t>Conceptos asimilados: </a:t>
          </a:r>
          <a:r>
            <a:rPr lang="es-MX" sz="1200" kern="1200" smtClean="0"/>
            <a:t>La enajenación de las participaciones en la asociación en participación, </a:t>
          </a:r>
          <a:r>
            <a:rPr lang="es-ES" sz="1200" kern="1200" smtClean="0"/>
            <a:t>la enajenación de las participaciones en la asociación en participación, o el derecho a percibir rendimientos  de acciones o títulos valor.</a:t>
          </a:r>
          <a:endParaRPr lang="es-MX" sz="1200" kern="1200"/>
        </a:p>
      </dsp:txBody>
      <dsp:txXfrm>
        <a:off x="1997741" y="3095244"/>
        <a:ext cx="1898851" cy="2063496"/>
      </dsp:txXfrm>
    </dsp:sp>
    <dsp:sp modelId="{8BC426C8-F353-4E79-869D-4E78A0243165}">
      <dsp:nvSpPr>
        <dsp:cNvPr id="0" name=""/>
        <dsp:cNvSpPr/>
      </dsp:nvSpPr>
      <dsp:spPr>
        <a:xfrm>
          <a:off x="2689230" y="2321433"/>
          <a:ext cx="515874" cy="515874"/>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75816F-21D6-45D0-9C5D-967C755FABCE}">
      <dsp:nvSpPr>
        <dsp:cNvPr id="0" name=""/>
        <dsp:cNvSpPr/>
      </dsp:nvSpPr>
      <dsp:spPr>
        <a:xfrm>
          <a:off x="3991535" y="0"/>
          <a:ext cx="1898851" cy="206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rtl="0">
            <a:lnSpc>
              <a:spcPct val="90000"/>
            </a:lnSpc>
            <a:spcBef>
              <a:spcPct val="0"/>
            </a:spcBef>
            <a:spcAft>
              <a:spcPct val="35000"/>
            </a:spcAft>
          </a:pPr>
          <a:r>
            <a:rPr lang="es-ES_tradnl" sz="1200" b="1" kern="1200" smtClean="0"/>
            <a:t>Fuente de riqueza: </a:t>
          </a:r>
          <a:r>
            <a:rPr lang="es-MX" sz="1200" kern="1200" smtClean="0"/>
            <a:t>Cuando sea residente en México, la persona que los haya emitido o cuando el valor contable de dichas acciones o títulos valor provenga directa o indirectamente en más de un 50% de bienes inmuebles ubicados en el país.</a:t>
          </a:r>
          <a:endParaRPr lang="es-MX" sz="1200" kern="1200"/>
        </a:p>
      </dsp:txBody>
      <dsp:txXfrm>
        <a:off x="3991535" y="0"/>
        <a:ext cx="1898851" cy="2063496"/>
      </dsp:txXfrm>
    </dsp:sp>
    <dsp:sp modelId="{1EBA39B1-7F8D-47B2-8D62-F24B1B3EF753}">
      <dsp:nvSpPr>
        <dsp:cNvPr id="0" name=""/>
        <dsp:cNvSpPr/>
      </dsp:nvSpPr>
      <dsp:spPr>
        <a:xfrm>
          <a:off x="4683024" y="2321433"/>
          <a:ext cx="515874" cy="515874"/>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1B0250-C615-44B8-AC41-9C2C936183A1}">
      <dsp:nvSpPr>
        <dsp:cNvPr id="0" name=""/>
        <dsp:cNvSpPr/>
      </dsp:nvSpPr>
      <dsp:spPr>
        <a:xfrm>
          <a:off x="5985329" y="3095244"/>
          <a:ext cx="1898851" cy="206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rtl="0">
            <a:lnSpc>
              <a:spcPct val="90000"/>
            </a:lnSpc>
            <a:spcBef>
              <a:spcPct val="0"/>
            </a:spcBef>
            <a:spcAft>
              <a:spcPct val="35000"/>
            </a:spcAft>
          </a:pPr>
          <a:r>
            <a:rPr lang="es-ES_tradnl" sz="1200" b="1" kern="1200" smtClean="0"/>
            <a:t>Tasa del impuesto y retención: </a:t>
          </a:r>
          <a:r>
            <a:rPr lang="es-ES" sz="1200" kern="1200" smtClean="0"/>
            <a:t>El impuesto se determinará aplicando la tasa del 25% sobre el monto total de la operación, sin deducción alguna.</a:t>
          </a:r>
          <a:endParaRPr lang="es-MX" sz="1200" kern="1200"/>
        </a:p>
      </dsp:txBody>
      <dsp:txXfrm>
        <a:off x="5985329" y="3095244"/>
        <a:ext cx="1898851" cy="2063496"/>
      </dsp:txXfrm>
    </dsp:sp>
    <dsp:sp modelId="{6BE2EEBA-E31A-44FD-85B4-9A61475754C8}">
      <dsp:nvSpPr>
        <dsp:cNvPr id="0" name=""/>
        <dsp:cNvSpPr/>
      </dsp:nvSpPr>
      <dsp:spPr>
        <a:xfrm>
          <a:off x="6676817" y="2321433"/>
          <a:ext cx="515874" cy="515874"/>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7FF1A-FDA3-42AD-BC8E-B11AFF9D4F6B}">
      <dsp:nvSpPr>
        <dsp:cNvPr id="0" name=""/>
        <dsp:cNvSpPr/>
      </dsp:nvSpPr>
      <dsp:spPr>
        <a:xfrm>
          <a:off x="7219" y="623462"/>
          <a:ext cx="2157707" cy="297106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ES_tradnl" sz="1500" b="1" kern="1200" smtClean="0"/>
            <a:t>Concepto: </a:t>
          </a:r>
          <a:r>
            <a:rPr lang="es-ES_tradnl" sz="1500" kern="1200" smtClean="0"/>
            <a:t>Instrumentos gubernamentales que sirven para financiar la actividad económica del estado. </a:t>
          </a:r>
          <a:endParaRPr lang="es-MX" sz="1500" kern="1200"/>
        </a:p>
      </dsp:txBody>
      <dsp:txXfrm>
        <a:off x="70416" y="686659"/>
        <a:ext cx="2031313" cy="2844667"/>
      </dsp:txXfrm>
    </dsp:sp>
    <dsp:sp modelId="{D9615E07-DE1F-42C9-B70F-009F611F20A8}">
      <dsp:nvSpPr>
        <dsp:cNvPr id="0" name=""/>
        <dsp:cNvSpPr/>
      </dsp:nvSpPr>
      <dsp:spPr>
        <a:xfrm>
          <a:off x="2380696" y="1841437"/>
          <a:ext cx="457433" cy="53511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MX" sz="1200" kern="1200"/>
        </a:p>
      </dsp:txBody>
      <dsp:txXfrm>
        <a:off x="2380696" y="1948459"/>
        <a:ext cx="320203" cy="321067"/>
      </dsp:txXfrm>
    </dsp:sp>
    <dsp:sp modelId="{8A23E899-8173-4B8D-8864-1DCF11888636}">
      <dsp:nvSpPr>
        <dsp:cNvPr id="0" name=""/>
        <dsp:cNvSpPr/>
      </dsp:nvSpPr>
      <dsp:spPr>
        <a:xfrm>
          <a:off x="3028008" y="623462"/>
          <a:ext cx="2157707" cy="2971061"/>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ES_tradnl" sz="1500" b="1" kern="1200" smtClean="0"/>
            <a:t>Tasa del impuesto: </a:t>
          </a:r>
          <a:r>
            <a:rPr lang="es-MX" sz="1500" kern="1200" smtClean="0"/>
            <a:t>Aplicando la tasa del 25% sobre el monto total de la operación, sin deducción alguna. La retención del impuesto correspondiente la efectuará el residente en México que adquiera o pague el crédito.</a:t>
          </a:r>
          <a:endParaRPr lang="es-MX" sz="1500" kern="1200"/>
        </a:p>
      </dsp:txBody>
      <dsp:txXfrm>
        <a:off x="3091205" y="686659"/>
        <a:ext cx="2031313" cy="2844667"/>
      </dsp:txXfrm>
    </dsp:sp>
    <dsp:sp modelId="{C1732440-E9AA-4A63-BB2A-37C67DE298F9}">
      <dsp:nvSpPr>
        <dsp:cNvPr id="0" name=""/>
        <dsp:cNvSpPr/>
      </dsp:nvSpPr>
      <dsp:spPr>
        <a:xfrm>
          <a:off x="5401486" y="1841437"/>
          <a:ext cx="457433" cy="535111"/>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MX" sz="1200" kern="1200"/>
        </a:p>
      </dsp:txBody>
      <dsp:txXfrm>
        <a:off x="5401486" y="1948459"/>
        <a:ext cx="320203" cy="321067"/>
      </dsp:txXfrm>
    </dsp:sp>
    <dsp:sp modelId="{B7227D76-BE68-4E15-91BA-E5F86D3536B7}">
      <dsp:nvSpPr>
        <dsp:cNvPr id="0" name=""/>
        <dsp:cNvSpPr/>
      </dsp:nvSpPr>
      <dsp:spPr>
        <a:xfrm>
          <a:off x="6048798" y="623462"/>
          <a:ext cx="2157707" cy="2971061"/>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ES_tradnl" sz="1500" b="1" kern="1200" smtClean="0"/>
            <a:t>Representante: </a:t>
          </a:r>
          <a:r>
            <a:rPr lang="es-MX" sz="1500" kern="1200" smtClean="0"/>
            <a:t>Podrán optar por aplicar la tasa del 40% sobre la ganancia obtenida que se determinará disminuyendo del ingreso percibido, el costo de adquisición del crédito o del título de que se trate y lo enterará dentro de los 15 días siguientes a la obtención del ingreso.</a:t>
          </a:r>
          <a:endParaRPr lang="es-MX" sz="1500" kern="1200"/>
        </a:p>
      </dsp:txBody>
      <dsp:txXfrm>
        <a:off x="6111995" y="686659"/>
        <a:ext cx="2031313" cy="284466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architecture+Icon">
  <dgm:title val="Diseño de arquitectura"/>
  <dgm:desc val="Úselo para mostrar las relaciones jerárquicas que se crean desde abajo hacia arriba. Este diseño funciona bien para mostrar los componentes u objetos de arquitectura basados en otros objeto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AFACEAFC-8739-48FC-9FCC-9D20C7C56A31}" type="datetimeFigureOut">
              <a:rPr lang="es-MX"/>
              <a:pPr>
                <a:defRPr/>
              </a:pPr>
              <a:t>17/03/2017</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s-MX" noProof="0" smtClean="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smtClean="0"/>
              <a:t>Editar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smtClean="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89C85A7-807D-4991-86AD-8C4003B95783}" type="slidenum">
              <a:rPr lang="es-MX" altLang="es-MX"/>
              <a:pPr/>
              <a:t>‹Nº›</a:t>
            </a:fld>
            <a:endParaRPr lang="es-MX" altLang="es-MX"/>
          </a:p>
        </p:txBody>
      </p:sp>
    </p:spTree>
    <p:extLst>
      <p:ext uri="{BB962C8B-B14F-4D97-AF65-F5344CB8AC3E}">
        <p14:creationId xmlns:p14="http://schemas.microsoft.com/office/powerpoint/2010/main" val="31195977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fld id="{7B9941E9-0B07-4BC7-9979-B10CFA0894E3}" type="slidenum">
              <a:rPr lang="es-MX" altLang="es-MX"/>
              <a:pPr/>
              <a:t>1</a:t>
            </a:fld>
            <a:endParaRPr lang="es-MX" alt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MX" altLang="es-MX" smtClean="0"/>
          </a:p>
        </p:txBody>
      </p:sp>
      <p:sp>
        <p:nvSpPr>
          <p:cNvPr id="2048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fld id="{B4EC4456-0353-4390-820D-68ECFDBFE2DA}" type="slidenum">
              <a:rPr lang="es-MX" altLang="es-MX"/>
              <a:pPr/>
              <a:t>16</a:t>
            </a:fld>
            <a:endParaRPr lang="es-MX" alt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MX" altLang="es-MX" smtClean="0"/>
          </a:p>
        </p:txBody>
      </p:sp>
      <p:sp>
        <p:nvSpPr>
          <p:cNvPr id="2355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fld id="{B7A72405-A8F9-43F7-A8B0-6C4B1E689508}" type="slidenum">
              <a:rPr lang="es-MX" altLang="es-MX"/>
              <a:pPr/>
              <a:t>18</a:t>
            </a:fld>
            <a:endParaRPr lang="es-MX" alt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696E9DB8-CDD2-4357-8705-308D0012D63F}" type="datetimeFigureOut">
              <a:rPr lang="es-ES" altLang="es-MX"/>
              <a:pPr>
                <a:defRPr/>
              </a:pPr>
              <a:t>17/03/2017</a:t>
            </a:fld>
            <a:endParaRPr lang="es-ES" altLang="es-MX"/>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50F16F0A-58BE-45BF-9E7F-EB4EF01799BB}" type="slidenum">
              <a:rPr lang="es-ES" altLang="es-MX"/>
              <a:pPr/>
              <a:t>‹Nº›</a:t>
            </a:fld>
            <a:endParaRPr lang="es-ES" altLang="es-MX"/>
          </a:p>
        </p:txBody>
      </p:sp>
    </p:spTree>
    <p:extLst>
      <p:ext uri="{BB962C8B-B14F-4D97-AF65-F5344CB8AC3E}">
        <p14:creationId xmlns:p14="http://schemas.microsoft.com/office/powerpoint/2010/main" val="3888705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43DD5439-0B43-4CD9-8E3B-51F57AA813B7}" type="datetimeFigureOut">
              <a:rPr lang="es-ES" altLang="es-MX"/>
              <a:pPr>
                <a:defRPr/>
              </a:pPr>
              <a:t>17/03/2017</a:t>
            </a:fld>
            <a:endParaRPr lang="es-ES" altLang="es-MX"/>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4D184477-40E2-4B52-AC47-7E609C7138BF}" type="slidenum">
              <a:rPr lang="es-ES" altLang="es-MX"/>
              <a:pPr/>
              <a:t>‹Nº›</a:t>
            </a:fld>
            <a:endParaRPr lang="es-ES" altLang="es-MX"/>
          </a:p>
        </p:txBody>
      </p:sp>
    </p:spTree>
    <p:extLst>
      <p:ext uri="{BB962C8B-B14F-4D97-AF65-F5344CB8AC3E}">
        <p14:creationId xmlns:p14="http://schemas.microsoft.com/office/powerpoint/2010/main" val="3484312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EC47A53E-0DC1-4D4D-85A6-5E99628E4345}" type="datetimeFigureOut">
              <a:rPr lang="es-ES" altLang="es-MX"/>
              <a:pPr>
                <a:defRPr/>
              </a:pPr>
              <a:t>17/03/2017</a:t>
            </a:fld>
            <a:endParaRPr lang="es-ES" altLang="es-MX"/>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DD22CC26-8107-4EB0-98C7-B085BBFA9D5B}" type="slidenum">
              <a:rPr lang="es-ES" altLang="es-MX"/>
              <a:pPr/>
              <a:t>‹Nº›</a:t>
            </a:fld>
            <a:endParaRPr lang="es-ES" altLang="es-MX"/>
          </a:p>
        </p:txBody>
      </p:sp>
    </p:spTree>
    <p:extLst>
      <p:ext uri="{BB962C8B-B14F-4D97-AF65-F5344CB8AC3E}">
        <p14:creationId xmlns:p14="http://schemas.microsoft.com/office/powerpoint/2010/main" val="791442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EA0A785B-D2E8-4B61-88DF-795F13B9EA88}" type="datetimeFigureOut">
              <a:rPr lang="es-ES" altLang="es-MX"/>
              <a:pPr>
                <a:defRPr/>
              </a:pPr>
              <a:t>17/03/2017</a:t>
            </a:fld>
            <a:endParaRPr lang="es-ES" altLang="es-MX"/>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9042906F-13B4-493B-845A-9CDCE7A3DDFB}" type="slidenum">
              <a:rPr lang="es-ES" altLang="es-MX"/>
              <a:pPr/>
              <a:t>‹Nº›</a:t>
            </a:fld>
            <a:endParaRPr lang="es-ES" altLang="es-MX"/>
          </a:p>
        </p:txBody>
      </p:sp>
    </p:spTree>
    <p:extLst>
      <p:ext uri="{BB962C8B-B14F-4D97-AF65-F5344CB8AC3E}">
        <p14:creationId xmlns:p14="http://schemas.microsoft.com/office/powerpoint/2010/main" val="2427255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5972FAE8-E2FB-446E-A365-68805C96B3C3}" type="datetimeFigureOut">
              <a:rPr lang="es-ES" altLang="es-MX"/>
              <a:pPr>
                <a:defRPr/>
              </a:pPr>
              <a:t>17/03/2017</a:t>
            </a:fld>
            <a:endParaRPr lang="es-ES" altLang="es-MX"/>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B9FB2C50-33D6-4CB1-B3AC-40345A8CEE16}" type="slidenum">
              <a:rPr lang="es-ES" altLang="es-MX"/>
              <a:pPr/>
              <a:t>‹Nº›</a:t>
            </a:fld>
            <a:endParaRPr lang="es-ES" altLang="es-MX"/>
          </a:p>
        </p:txBody>
      </p:sp>
    </p:spTree>
    <p:extLst>
      <p:ext uri="{BB962C8B-B14F-4D97-AF65-F5344CB8AC3E}">
        <p14:creationId xmlns:p14="http://schemas.microsoft.com/office/powerpoint/2010/main" val="1402893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4AC6498B-D654-484F-BAB8-29896AFDACF1}" type="datetimeFigureOut">
              <a:rPr lang="es-ES" altLang="es-MX"/>
              <a:pPr>
                <a:defRPr/>
              </a:pPr>
              <a:t>17/03/2017</a:t>
            </a:fld>
            <a:endParaRPr lang="es-ES" altLang="es-MX"/>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fld id="{6029DDED-35DE-4272-877A-32843EECBF0D}" type="slidenum">
              <a:rPr lang="es-ES" altLang="es-MX"/>
              <a:pPr/>
              <a:t>‹Nº›</a:t>
            </a:fld>
            <a:endParaRPr lang="es-ES" altLang="es-MX"/>
          </a:p>
        </p:txBody>
      </p:sp>
    </p:spTree>
    <p:extLst>
      <p:ext uri="{BB962C8B-B14F-4D97-AF65-F5344CB8AC3E}">
        <p14:creationId xmlns:p14="http://schemas.microsoft.com/office/powerpoint/2010/main" val="417838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8E23569B-B539-4819-BACD-0C834884218A}" type="datetimeFigureOut">
              <a:rPr lang="es-ES" altLang="es-MX"/>
              <a:pPr>
                <a:defRPr/>
              </a:pPr>
              <a:t>17/03/2017</a:t>
            </a:fld>
            <a:endParaRPr lang="es-ES" altLang="es-MX"/>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fld id="{F7A8173A-76BA-4719-8C15-6FA658C1D821}" type="slidenum">
              <a:rPr lang="es-ES" altLang="es-MX"/>
              <a:pPr/>
              <a:t>‹Nº›</a:t>
            </a:fld>
            <a:endParaRPr lang="es-ES" altLang="es-MX"/>
          </a:p>
        </p:txBody>
      </p:sp>
    </p:spTree>
    <p:extLst>
      <p:ext uri="{BB962C8B-B14F-4D97-AF65-F5344CB8AC3E}">
        <p14:creationId xmlns:p14="http://schemas.microsoft.com/office/powerpoint/2010/main" val="3394671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3A2D0E35-8A18-4C99-A6C4-4B2ECF68C397}" type="datetimeFigureOut">
              <a:rPr lang="es-ES" altLang="es-MX"/>
              <a:pPr>
                <a:defRPr/>
              </a:pPr>
              <a:t>17/03/2017</a:t>
            </a:fld>
            <a:endParaRPr lang="es-ES" altLang="es-MX"/>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fld id="{A943B38C-D152-4E80-8EF2-281552B55078}" type="slidenum">
              <a:rPr lang="es-ES" altLang="es-MX"/>
              <a:pPr/>
              <a:t>‹Nº›</a:t>
            </a:fld>
            <a:endParaRPr lang="es-ES" altLang="es-MX"/>
          </a:p>
        </p:txBody>
      </p:sp>
    </p:spTree>
    <p:extLst>
      <p:ext uri="{BB962C8B-B14F-4D97-AF65-F5344CB8AC3E}">
        <p14:creationId xmlns:p14="http://schemas.microsoft.com/office/powerpoint/2010/main" val="284606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904F9BDE-5EAC-4F1A-828E-98387685354C}" type="datetimeFigureOut">
              <a:rPr lang="es-ES" altLang="es-MX"/>
              <a:pPr>
                <a:defRPr/>
              </a:pPr>
              <a:t>17/03/2017</a:t>
            </a:fld>
            <a:endParaRPr lang="es-ES" altLang="es-MX"/>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fld id="{5A4FBA44-88E0-4A92-BBAA-2EC8AFC46DD0}" type="slidenum">
              <a:rPr lang="es-ES" altLang="es-MX"/>
              <a:pPr/>
              <a:t>‹Nº›</a:t>
            </a:fld>
            <a:endParaRPr lang="es-ES" altLang="es-MX"/>
          </a:p>
        </p:txBody>
      </p:sp>
    </p:spTree>
    <p:extLst>
      <p:ext uri="{BB962C8B-B14F-4D97-AF65-F5344CB8AC3E}">
        <p14:creationId xmlns:p14="http://schemas.microsoft.com/office/powerpoint/2010/main" val="2300674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DE14F3DC-29D4-49B2-ADFC-FA165082F0ED}" type="datetimeFigureOut">
              <a:rPr lang="es-ES" altLang="es-MX"/>
              <a:pPr>
                <a:defRPr/>
              </a:pPr>
              <a:t>17/03/2017</a:t>
            </a:fld>
            <a:endParaRPr lang="es-ES" altLang="es-MX"/>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fld id="{FE3D6359-0809-45A4-9756-ED3EF7D6E52D}" type="slidenum">
              <a:rPr lang="es-ES" altLang="es-MX"/>
              <a:pPr/>
              <a:t>‹Nº›</a:t>
            </a:fld>
            <a:endParaRPr lang="es-ES" altLang="es-MX"/>
          </a:p>
        </p:txBody>
      </p:sp>
    </p:spTree>
    <p:extLst>
      <p:ext uri="{BB962C8B-B14F-4D97-AF65-F5344CB8AC3E}">
        <p14:creationId xmlns:p14="http://schemas.microsoft.com/office/powerpoint/2010/main" val="1792858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BA38FAEE-6A0F-4826-A673-99DC3441E18E}" type="datetimeFigureOut">
              <a:rPr lang="es-ES" altLang="es-MX"/>
              <a:pPr>
                <a:defRPr/>
              </a:pPr>
              <a:t>17/03/2017</a:t>
            </a:fld>
            <a:endParaRPr lang="es-ES" altLang="es-MX"/>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fld id="{32FE740F-7AF0-4F7D-94D6-F9AD7ED0B541}" type="slidenum">
              <a:rPr lang="es-ES" altLang="es-MX"/>
              <a:pPr/>
              <a:t>‹Nº›</a:t>
            </a:fld>
            <a:endParaRPr lang="es-ES" altLang="es-MX"/>
          </a:p>
        </p:txBody>
      </p:sp>
    </p:spTree>
    <p:extLst>
      <p:ext uri="{BB962C8B-B14F-4D97-AF65-F5344CB8AC3E}">
        <p14:creationId xmlns:p14="http://schemas.microsoft.com/office/powerpoint/2010/main" val="3559640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MX" smtClean="0"/>
              <a:t>Clic para editar título</a:t>
            </a:r>
            <a:endParaRPr lang="es-ES" altLang="es-MX" smtClean="0"/>
          </a:p>
        </p:txBody>
      </p:sp>
      <p:sp>
        <p:nvSpPr>
          <p:cNvPr id="1027" name="Marcador de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MX" smtClean="0"/>
              <a:t>Haga clic para modificar el estilo de texto del patrón</a:t>
            </a:r>
          </a:p>
          <a:p>
            <a:pPr lvl="1"/>
            <a:r>
              <a:rPr lang="es-ES_tradnl" altLang="es-MX" smtClean="0"/>
              <a:t>Segundo nivel</a:t>
            </a:r>
          </a:p>
          <a:p>
            <a:pPr lvl="2"/>
            <a:r>
              <a:rPr lang="es-ES_tradnl" altLang="es-MX" smtClean="0"/>
              <a:t>Tercer nivel</a:t>
            </a:r>
          </a:p>
          <a:p>
            <a:pPr lvl="3"/>
            <a:r>
              <a:rPr lang="es-ES_tradnl" altLang="es-MX" smtClean="0"/>
              <a:t>Cuarto nivel</a:t>
            </a:r>
          </a:p>
          <a:p>
            <a:pPr lvl="4"/>
            <a:r>
              <a:rPr lang="es-ES_tradnl" altLang="es-MX" smtClean="0"/>
              <a:t>Quinto nivel</a:t>
            </a:r>
            <a:endParaRPr lang="es-ES" altLang="es-MX" smtClean="0"/>
          </a:p>
        </p:txBody>
      </p:sp>
      <p:sp>
        <p:nvSpPr>
          <p:cNvPr id="4" name="Marcador de fech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50042DAE-4555-4BBA-BEAD-158BF08A7FF3}" type="datetimeFigureOut">
              <a:rPr lang="es-ES" altLang="es-MX"/>
              <a:pPr>
                <a:defRPr/>
              </a:pPr>
              <a:t>17/03/2017</a:t>
            </a:fld>
            <a:endParaRPr lang="es-ES" altLang="es-MX"/>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A9CFCD8-E84F-495A-94B0-C98702DA2ECC}" type="slidenum">
              <a:rPr lang="es-ES" altLang="es-MX"/>
              <a:pPr/>
              <a:t>‹Nº›</a:t>
            </a:fld>
            <a:endParaRPr lang="es-ES" alt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7.xml.rels><?xml version="1.0" encoding="UTF-8" standalone="yes"?>
<Relationships xmlns="http://schemas.openxmlformats.org/package/2006/relationships"><Relationship Id="rId3" Type="http://schemas.openxmlformats.org/officeDocument/2006/relationships/hyperlink" Target="http://www.gob.mx/cms/uploads/attachment/file/80143/CODIGO_3.pdf" TargetMode="External"/><Relationship Id="rId2" Type="http://schemas.openxmlformats.org/officeDocument/2006/relationships/hyperlink" Target="http://www.sat.gob.mx/informacion_fiscal/tablas_indicadores/Paginas/tarifas_pp.aspx" TargetMode="External"/><Relationship Id="rId1" Type="http://schemas.openxmlformats.org/officeDocument/2006/relationships/slideLayout" Target="../slideLayouts/slideLayout7.xml"/><Relationship Id="rId4" Type="http://schemas.openxmlformats.org/officeDocument/2006/relationships/hyperlink" Target="http://www.diputados.gob.mx/LeyesBiblio/pdf/LISR_301116.pdf"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4" descr="portada P.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a:spLocks noChangeArrowheads="1"/>
          </p:cNvSpPr>
          <p:nvPr/>
        </p:nvSpPr>
        <p:spPr bwMode="auto">
          <a:xfrm>
            <a:off x="0" y="6264275"/>
            <a:ext cx="9144000" cy="385763"/>
          </a:xfrm>
          <a:prstGeom prst="rect">
            <a:avLst/>
          </a:prstGeom>
          <a:solidFill>
            <a:srgbClr val="0C361D"/>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eaLnBrk="1" hangingPunct="1">
              <a:defRPr/>
            </a:pPr>
            <a:endParaRPr lang="es-ES" dirty="0">
              <a:solidFill>
                <a:schemeClr val="lt1"/>
              </a:solidFill>
              <a:effectLst>
                <a:outerShdw blurRad="60007" dist="200025" dir="15000000" sy="30000" kx="-1800000" algn="bl" rotWithShape="0">
                  <a:prstClr val="black">
                    <a:alpha val="32000"/>
                  </a:prstClr>
                </a:outerShdw>
              </a:effectLst>
              <a:latin typeface="+mn-lt"/>
              <a:ea typeface="+mn-ea"/>
            </a:endParaRPr>
          </a:p>
        </p:txBody>
      </p:sp>
      <p:sp>
        <p:nvSpPr>
          <p:cNvPr id="13315" name="CuadroTexto 2"/>
          <p:cNvSpPr txBox="1">
            <a:spLocks noChangeArrowheads="1"/>
          </p:cNvSpPr>
          <p:nvPr/>
        </p:nvSpPr>
        <p:spPr bwMode="auto">
          <a:xfrm>
            <a:off x="325438" y="379413"/>
            <a:ext cx="8213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s-ES_tradnl" altLang="es-MX" sz="1800" b="1">
                <a:latin typeface="Times" pitchFamily="2" charset="0"/>
              </a:rPr>
              <a:t>Art. 159: Servicios de tiempo compartido</a:t>
            </a:r>
          </a:p>
        </p:txBody>
      </p:sp>
      <p:graphicFrame>
        <p:nvGraphicFramePr>
          <p:cNvPr id="2" name="1 Diagrama"/>
          <p:cNvGraphicFramePr/>
          <p:nvPr>
            <p:extLst>
              <p:ext uri="{D42A27DB-BD31-4B8C-83A1-F6EECF244321}">
                <p14:modId xmlns:p14="http://schemas.microsoft.com/office/powerpoint/2010/main" val="3280097134"/>
              </p:ext>
            </p:extLst>
          </p:nvPr>
        </p:nvGraphicFramePr>
        <p:xfrm>
          <a:off x="325438" y="787400"/>
          <a:ext cx="8274050" cy="5354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a:spLocks noChangeArrowheads="1"/>
          </p:cNvSpPr>
          <p:nvPr/>
        </p:nvSpPr>
        <p:spPr bwMode="auto">
          <a:xfrm>
            <a:off x="0" y="6264275"/>
            <a:ext cx="9144000" cy="385763"/>
          </a:xfrm>
          <a:prstGeom prst="rect">
            <a:avLst/>
          </a:prstGeom>
          <a:solidFill>
            <a:srgbClr val="0C361D"/>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eaLnBrk="1" hangingPunct="1">
              <a:defRPr/>
            </a:pPr>
            <a:endParaRPr lang="es-ES" dirty="0">
              <a:solidFill>
                <a:schemeClr val="lt1"/>
              </a:solidFill>
              <a:effectLst>
                <a:outerShdw blurRad="60007" dist="200025" dir="15000000" sy="30000" kx="-1800000" algn="bl" rotWithShape="0">
                  <a:prstClr val="black">
                    <a:alpha val="32000"/>
                  </a:prstClr>
                </a:outerShdw>
              </a:effectLst>
              <a:latin typeface="+mn-lt"/>
              <a:ea typeface="+mn-ea"/>
            </a:endParaRPr>
          </a:p>
        </p:txBody>
      </p:sp>
      <p:sp>
        <p:nvSpPr>
          <p:cNvPr id="14339" name="CuadroTexto 4"/>
          <p:cNvSpPr txBox="1">
            <a:spLocks noChangeArrowheads="1"/>
          </p:cNvSpPr>
          <p:nvPr/>
        </p:nvSpPr>
        <p:spPr bwMode="auto">
          <a:xfrm>
            <a:off x="325438" y="379413"/>
            <a:ext cx="8213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s-ES_tradnl" altLang="es-MX" sz="1800" b="1">
                <a:latin typeface="Times" pitchFamily="2" charset="0"/>
              </a:rPr>
              <a:t>Art. 160: Enajenación de inmuebles</a:t>
            </a:r>
          </a:p>
        </p:txBody>
      </p:sp>
      <p:graphicFrame>
        <p:nvGraphicFramePr>
          <p:cNvPr id="2" name="1 Diagrama"/>
          <p:cNvGraphicFramePr/>
          <p:nvPr>
            <p:extLst>
              <p:ext uri="{D42A27DB-BD31-4B8C-83A1-F6EECF244321}">
                <p14:modId xmlns:p14="http://schemas.microsoft.com/office/powerpoint/2010/main" val="659625156"/>
              </p:ext>
            </p:extLst>
          </p:nvPr>
        </p:nvGraphicFramePr>
        <p:xfrm>
          <a:off x="213360" y="914401"/>
          <a:ext cx="8325803"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p:cNvSpPr>
            <a:spLocks noChangeArrowheads="1"/>
          </p:cNvSpPr>
          <p:nvPr/>
        </p:nvSpPr>
        <p:spPr bwMode="auto">
          <a:xfrm>
            <a:off x="0" y="6264275"/>
            <a:ext cx="9144000" cy="385763"/>
          </a:xfrm>
          <a:prstGeom prst="rect">
            <a:avLst/>
          </a:prstGeom>
          <a:solidFill>
            <a:srgbClr val="0C361D"/>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eaLnBrk="1" hangingPunct="1">
              <a:defRPr/>
            </a:pPr>
            <a:endParaRPr lang="es-ES" dirty="0">
              <a:solidFill>
                <a:schemeClr val="lt1"/>
              </a:solidFill>
              <a:effectLst>
                <a:outerShdw blurRad="60007" dist="200025" dir="15000000" sy="30000" kx="-1800000" algn="bl" rotWithShape="0">
                  <a:prstClr val="black">
                    <a:alpha val="32000"/>
                  </a:prstClr>
                </a:outerShdw>
              </a:effectLst>
              <a:latin typeface="+mn-lt"/>
              <a:ea typeface="+mn-ea"/>
            </a:endParaRPr>
          </a:p>
        </p:txBody>
      </p:sp>
      <p:graphicFrame>
        <p:nvGraphicFramePr>
          <p:cNvPr id="2" name="1 Diagrama"/>
          <p:cNvGraphicFramePr/>
          <p:nvPr>
            <p:extLst>
              <p:ext uri="{D42A27DB-BD31-4B8C-83A1-F6EECF244321}">
                <p14:modId xmlns:p14="http://schemas.microsoft.com/office/powerpoint/2010/main" val="2237888062"/>
              </p:ext>
            </p:extLst>
          </p:nvPr>
        </p:nvGraphicFramePr>
        <p:xfrm>
          <a:off x="176213" y="1028700"/>
          <a:ext cx="8764587" cy="5158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4" name="CuadroTexto 4"/>
          <p:cNvSpPr txBox="1">
            <a:spLocks noChangeArrowheads="1"/>
          </p:cNvSpPr>
          <p:nvPr/>
        </p:nvSpPr>
        <p:spPr bwMode="auto">
          <a:xfrm>
            <a:off x="325438" y="379413"/>
            <a:ext cx="8213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s-ES_tradnl" altLang="es-MX" sz="1800" b="1">
                <a:latin typeface="Times" pitchFamily="2" charset="0"/>
              </a:rPr>
              <a:t>Art. 161: Enajenación de acciones y títulos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a:spLocks noChangeArrowheads="1"/>
          </p:cNvSpPr>
          <p:nvPr/>
        </p:nvSpPr>
        <p:spPr bwMode="auto">
          <a:xfrm>
            <a:off x="0" y="6264275"/>
            <a:ext cx="9144000" cy="385763"/>
          </a:xfrm>
          <a:prstGeom prst="rect">
            <a:avLst/>
          </a:prstGeom>
          <a:solidFill>
            <a:srgbClr val="0C361D"/>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eaLnBrk="1" hangingPunct="1">
              <a:defRPr/>
            </a:pPr>
            <a:endParaRPr lang="es-ES" dirty="0">
              <a:solidFill>
                <a:schemeClr val="lt1"/>
              </a:solidFill>
              <a:effectLst>
                <a:outerShdw blurRad="60007" dist="200025" dir="15000000" sy="30000" kx="-1800000" algn="bl" rotWithShape="0">
                  <a:prstClr val="black">
                    <a:alpha val="32000"/>
                  </a:prstClr>
                </a:outerShdw>
              </a:effectLst>
              <a:latin typeface="+mn-lt"/>
              <a:ea typeface="+mn-ea"/>
            </a:endParaRPr>
          </a:p>
        </p:txBody>
      </p:sp>
      <p:graphicFrame>
        <p:nvGraphicFramePr>
          <p:cNvPr id="2" name="1 Diagrama"/>
          <p:cNvGraphicFramePr/>
          <p:nvPr>
            <p:extLst>
              <p:ext uri="{D42A27DB-BD31-4B8C-83A1-F6EECF244321}">
                <p14:modId xmlns:p14="http://schemas.microsoft.com/office/powerpoint/2010/main" val="2893579943"/>
              </p:ext>
            </p:extLst>
          </p:nvPr>
        </p:nvGraphicFramePr>
        <p:xfrm>
          <a:off x="465137" y="1166812"/>
          <a:ext cx="8213725" cy="4217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388" name="CuadroTexto 4"/>
          <p:cNvSpPr txBox="1">
            <a:spLocks noChangeArrowheads="1"/>
          </p:cNvSpPr>
          <p:nvPr/>
        </p:nvSpPr>
        <p:spPr bwMode="auto">
          <a:xfrm>
            <a:off x="325438" y="379413"/>
            <a:ext cx="8213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s-ES_tradnl" altLang="es-MX" sz="1800" b="1">
                <a:latin typeface="Times" pitchFamily="2" charset="0"/>
              </a:rPr>
              <a:t>Art. 162: Intercambio de deuda por capital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a:spLocks noChangeArrowheads="1"/>
          </p:cNvSpPr>
          <p:nvPr/>
        </p:nvSpPr>
        <p:spPr bwMode="auto">
          <a:xfrm>
            <a:off x="0" y="6264275"/>
            <a:ext cx="9144000" cy="385763"/>
          </a:xfrm>
          <a:prstGeom prst="rect">
            <a:avLst/>
          </a:prstGeom>
          <a:solidFill>
            <a:srgbClr val="0C361D"/>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eaLnBrk="1" hangingPunct="1">
              <a:defRPr/>
            </a:pPr>
            <a:endParaRPr lang="es-ES" dirty="0">
              <a:solidFill>
                <a:schemeClr val="lt1"/>
              </a:solidFill>
              <a:effectLst>
                <a:outerShdw blurRad="60007" dist="200025" dir="15000000" sy="30000" kx="-1800000" algn="bl" rotWithShape="0">
                  <a:prstClr val="black">
                    <a:alpha val="32000"/>
                  </a:prstClr>
                </a:outerShdw>
              </a:effectLst>
              <a:latin typeface="+mn-lt"/>
              <a:ea typeface="+mn-ea"/>
            </a:endParaRPr>
          </a:p>
        </p:txBody>
      </p:sp>
      <p:graphicFrame>
        <p:nvGraphicFramePr>
          <p:cNvPr id="2" name="1 Diagrama"/>
          <p:cNvGraphicFramePr/>
          <p:nvPr>
            <p:extLst>
              <p:ext uri="{D42A27DB-BD31-4B8C-83A1-F6EECF244321}">
                <p14:modId xmlns:p14="http://schemas.microsoft.com/office/powerpoint/2010/main" val="2033477508"/>
              </p:ext>
            </p:extLst>
          </p:nvPr>
        </p:nvGraphicFramePr>
        <p:xfrm>
          <a:off x="457200" y="1152525"/>
          <a:ext cx="8229600" cy="4524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2" name="CuadroTexto 4"/>
          <p:cNvSpPr txBox="1">
            <a:spLocks noChangeArrowheads="1"/>
          </p:cNvSpPr>
          <p:nvPr/>
        </p:nvSpPr>
        <p:spPr bwMode="auto">
          <a:xfrm>
            <a:off x="325438" y="379413"/>
            <a:ext cx="8213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s-ES_tradnl" altLang="es-MX" sz="1800" b="1">
                <a:latin typeface="Times" pitchFamily="2" charset="0"/>
              </a:rPr>
              <a:t>Art. 163: Operaciones derivadas de capital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a:spLocks noChangeArrowheads="1"/>
          </p:cNvSpPr>
          <p:nvPr/>
        </p:nvSpPr>
        <p:spPr bwMode="auto">
          <a:xfrm>
            <a:off x="0" y="6264275"/>
            <a:ext cx="9144000" cy="385763"/>
          </a:xfrm>
          <a:prstGeom prst="rect">
            <a:avLst/>
          </a:prstGeom>
          <a:solidFill>
            <a:srgbClr val="0C361D"/>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eaLnBrk="1" hangingPunct="1">
              <a:defRPr/>
            </a:pPr>
            <a:endParaRPr lang="es-ES" dirty="0">
              <a:solidFill>
                <a:schemeClr val="lt1"/>
              </a:solidFill>
              <a:effectLst>
                <a:outerShdw blurRad="60007" dist="200025" dir="15000000" sy="30000" kx="-1800000" algn="bl" rotWithShape="0">
                  <a:prstClr val="black">
                    <a:alpha val="32000"/>
                  </a:prstClr>
                </a:outerShdw>
              </a:effectLst>
              <a:latin typeface="+mn-lt"/>
              <a:ea typeface="+mn-ea"/>
            </a:endParaRPr>
          </a:p>
        </p:txBody>
      </p:sp>
      <p:graphicFrame>
        <p:nvGraphicFramePr>
          <p:cNvPr id="2" name="1 Diagrama"/>
          <p:cNvGraphicFramePr/>
          <p:nvPr>
            <p:extLst>
              <p:ext uri="{D42A27DB-BD31-4B8C-83A1-F6EECF244321}">
                <p14:modId xmlns:p14="http://schemas.microsoft.com/office/powerpoint/2010/main" val="1677963050"/>
              </p:ext>
            </p:extLst>
          </p:nvPr>
        </p:nvGraphicFramePr>
        <p:xfrm>
          <a:off x="162560" y="1157288"/>
          <a:ext cx="8457565" cy="490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436" name="CuadroTexto 4"/>
          <p:cNvSpPr txBox="1">
            <a:spLocks noChangeArrowheads="1"/>
          </p:cNvSpPr>
          <p:nvPr/>
        </p:nvSpPr>
        <p:spPr bwMode="auto">
          <a:xfrm>
            <a:off x="325438" y="379413"/>
            <a:ext cx="8213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s-ES_tradnl" altLang="es-MX" sz="1800" b="1">
                <a:latin typeface="Times" pitchFamily="2" charset="0"/>
              </a:rPr>
              <a:t>Art. 164: Dividendos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a:spLocks noChangeArrowheads="1"/>
          </p:cNvSpPr>
          <p:nvPr/>
        </p:nvSpPr>
        <p:spPr bwMode="auto">
          <a:xfrm>
            <a:off x="0" y="6264275"/>
            <a:ext cx="9144000" cy="385763"/>
          </a:xfrm>
          <a:prstGeom prst="rect">
            <a:avLst/>
          </a:prstGeom>
          <a:solidFill>
            <a:srgbClr val="0C361D"/>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eaLnBrk="1" hangingPunct="1">
              <a:defRPr/>
            </a:pPr>
            <a:endParaRPr lang="es-ES" dirty="0">
              <a:solidFill>
                <a:schemeClr val="lt1"/>
              </a:solidFill>
              <a:effectLst>
                <a:outerShdw blurRad="60007" dist="200025" dir="15000000" sy="30000" kx="-1800000" algn="bl" rotWithShape="0">
                  <a:prstClr val="black">
                    <a:alpha val="32000"/>
                  </a:prstClr>
                </a:outerShdw>
              </a:effectLst>
              <a:latin typeface="+mn-lt"/>
              <a:ea typeface="+mn-ea"/>
            </a:endParaRPr>
          </a:p>
        </p:txBody>
      </p:sp>
      <p:graphicFrame>
        <p:nvGraphicFramePr>
          <p:cNvPr id="2" name="1 Diagrama"/>
          <p:cNvGraphicFramePr/>
          <p:nvPr>
            <p:extLst>
              <p:ext uri="{D42A27DB-BD31-4B8C-83A1-F6EECF244321}">
                <p14:modId xmlns:p14="http://schemas.microsoft.com/office/powerpoint/2010/main" val="696497669"/>
              </p:ext>
            </p:extLst>
          </p:nvPr>
        </p:nvGraphicFramePr>
        <p:xfrm>
          <a:off x="325438" y="1171574"/>
          <a:ext cx="8326437" cy="4700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0" name="CuadroTexto 4"/>
          <p:cNvSpPr txBox="1">
            <a:spLocks noChangeArrowheads="1"/>
          </p:cNvSpPr>
          <p:nvPr/>
        </p:nvSpPr>
        <p:spPr bwMode="auto">
          <a:xfrm>
            <a:off x="325438" y="379413"/>
            <a:ext cx="8213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s-ES_tradnl" altLang="es-MX" sz="1800" b="1">
                <a:latin typeface="Times" pitchFamily="2" charset="0"/>
              </a:rPr>
              <a:t>Art. 165: Remanentes de no contribuyentes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a:spLocks noChangeArrowheads="1"/>
          </p:cNvSpPr>
          <p:nvPr/>
        </p:nvSpPr>
        <p:spPr bwMode="auto">
          <a:xfrm>
            <a:off x="0" y="6264275"/>
            <a:ext cx="9144000" cy="385763"/>
          </a:xfrm>
          <a:prstGeom prst="rect">
            <a:avLst/>
          </a:prstGeom>
          <a:solidFill>
            <a:srgbClr val="0C361D"/>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eaLnBrk="1" hangingPunct="1">
              <a:defRPr/>
            </a:pPr>
            <a:endParaRPr lang="es-ES" dirty="0">
              <a:solidFill>
                <a:schemeClr val="lt1"/>
              </a:solidFill>
              <a:effectLst>
                <a:outerShdw blurRad="60007" dist="200025" dir="15000000" sy="30000" kx="-1800000" algn="bl" rotWithShape="0">
                  <a:prstClr val="black">
                    <a:alpha val="32000"/>
                  </a:prstClr>
                </a:outerShdw>
              </a:effectLst>
              <a:latin typeface="+mn-lt"/>
              <a:ea typeface="+mn-ea"/>
            </a:endParaRPr>
          </a:p>
        </p:txBody>
      </p:sp>
      <p:graphicFrame>
        <p:nvGraphicFramePr>
          <p:cNvPr id="2" name="1 Diagrama"/>
          <p:cNvGraphicFramePr/>
          <p:nvPr>
            <p:extLst>
              <p:ext uri="{D42A27DB-BD31-4B8C-83A1-F6EECF244321}">
                <p14:modId xmlns:p14="http://schemas.microsoft.com/office/powerpoint/2010/main" val="2343233847"/>
              </p:ext>
            </p:extLst>
          </p:nvPr>
        </p:nvGraphicFramePr>
        <p:xfrm>
          <a:off x="434975" y="1196975"/>
          <a:ext cx="8274050" cy="4524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8" name="CuadroTexto 4"/>
          <p:cNvSpPr txBox="1">
            <a:spLocks noChangeArrowheads="1"/>
          </p:cNvSpPr>
          <p:nvPr/>
        </p:nvSpPr>
        <p:spPr bwMode="auto">
          <a:xfrm>
            <a:off x="325438" y="379413"/>
            <a:ext cx="8213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s-ES_tradnl" altLang="es-MX" sz="1800" b="1">
                <a:latin typeface="Times" pitchFamily="2" charset="0"/>
              </a:rPr>
              <a:t>Art. 166: Intereses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a:spLocks noChangeArrowheads="1"/>
          </p:cNvSpPr>
          <p:nvPr/>
        </p:nvSpPr>
        <p:spPr bwMode="auto">
          <a:xfrm>
            <a:off x="0" y="6264275"/>
            <a:ext cx="9144000" cy="385763"/>
          </a:xfrm>
          <a:prstGeom prst="rect">
            <a:avLst/>
          </a:prstGeom>
          <a:solidFill>
            <a:srgbClr val="0C361D"/>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eaLnBrk="1" hangingPunct="1">
              <a:defRPr/>
            </a:pPr>
            <a:endParaRPr lang="es-ES" dirty="0">
              <a:solidFill>
                <a:schemeClr val="lt1"/>
              </a:solidFill>
              <a:effectLst>
                <a:outerShdw blurRad="60007" dist="200025" dir="15000000" sy="30000" kx="-1800000" algn="bl" rotWithShape="0">
                  <a:prstClr val="black">
                    <a:alpha val="32000"/>
                  </a:prstClr>
                </a:outerShdw>
              </a:effectLst>
              <a:latin typeface="+mn-lt"/>
              <a:ea typeface="+mn-ea"/>
            </a:endParaRPr>
          </a:p>
        </p:txBody>
      </p:sp>
      <p:graphicFrame>
        <p:nvGraphicFramePr>
          <p:cNvPr id="2" name="1 Diagrama"/>
          <p:cNvGraphicFramePr/>
          <p:nvPr>
            <p:extLst>
              <p:ext uri="{D42A27DB-BD31-4B8C-83A1-F6EECF244321}">
                <p14:modId xmlns:p14="http://schemas.microsoft.com/office/powerpoint/2010/main" val="1153343200"/>
              </p:ext>
            </p:extLst>
          </p:nvPr>
        </p:nvGraphicFramePr>
        <p:xfrm>
          <a:off x="641350" y="1379538"/>
          <a:ext cx="7896225" cy="4248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2" name="CuadroTexto 4"/>
          <p:cNvSpPr txBox="1">
            <a:spLocks noChangeArrowheads="1"/>
          </p:cNvSpPr>
          <p:nvPr/>
        </p:nvSpPr>
        <p:spPr bwMode="auto">
          <a:xfrm>
            <a:off x="325438" y="379413"/>
            <a:ext cx="8213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s-ES_tradnl" altLang="es-MX" sz="1800" b="1">
                <a:latin typeface="Times" pitchFamily="2" charset="0"/>
              </a:rPr>
              <a:t>Art. 167: Regalías y asistencia técnica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a:spLocks noChangeArrowheads="1"/>
          </p:cNvSpPr>
          <p:nvPr/>
        </p:nvSpPr>
        <p:spPr bwMode="auto">
          <a:xfrm>
            <a:off x="0" y="6264275"/>
            <a:ext cx="9144000" cy="385763"/>
          </a:xfrm>
          <a:prstGeom prst="rect">
            <a:avLst/>
          </a:prstGeom>
          <a:solidFill>
            <a:srgbClr val="0C361D"/>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eaLnBrk="1" hangingPunct="1">
              <a:defRPr/>
            </a:pPr>
            <a:endParaRPr lang="es-ES" dirty="0">
              <a:solidFill>
                <a:schemeClr val="lt1"/>
              </a:solidFill>
              <a:effectLst>
                <a:outerShdw blurRad="60007" dist="200025" dir="15000000" sy="30000" kx="-1800000" algn="bl" rotWithShape="0">
                  <a:prstClr val="black">
                    <a:alpha val="32000"/>
                  </a:prstClr>
                </a:outerShdw>
              </a:effectLst>
              <a:latin typeface="+mn-lt"/>
              <a:ea typeface="+mn-ea"/>
            </a:endParaRPr>
          </a:p>
        </p:txBody>
      </p:sp>
      <p:graphicFrame>
        <p:nvGraphicFramePr>
          <p:cNvPr id="2" name="1 Diagrama"/>
          <p:cNvGraphicFramePr/>
          <p:nvPr>
            <p:extLst>
              <p:ext uri="{D42A27DB-BD31-4B8C-83A1-F6EECF244321}">
                <p14:modId xmlns:p14="http://schemas.microsoft.com/office/powerpoint/2010/main" val="3211736851"/>
              </p:ext>
            </p:extLst>
          </p:nvPr>
        </p:nvGraphicFramePr>
        <p:xfrm>
          <a:off x="325438" y="749301"/>
          <a:ext cx="8366125" cy="5233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80" name="CuadroTexto 4"/>
          <p:cNvSpPr txBox="1">
            <a:spLocks noChangeArrowheads="1"/>
          </p:cNvSpPr>
          <p:nvPr/>
        </p:nvSpPr>
        <p:spPr bwMode="auto">
          <a:xfrm>
            <a:off x="325438" y="379413"/>
            <a:ext cx="8213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s-ES_tradnl" altLang="es-MX" sz="1800" b="1">
                <a:latin typeface="Times" pitchFamily="2" charset="0"/>
              </a:rPr>
              <a:t>Art. 168: Construcciones y mantenimiento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n 4" descr="portadaV.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CuadroTexto 2"/>
          <p:cNvSpPr txBox="1">
            <a:spLocks noChangeArrowheads="1"/>
          </p:cNvSpPr>
          <p:nvPr/>
        </p:nvSpPr>
        <p:spPr bwMode="auto">
          <a:xfrm>
            <a:off x="3938588" y="2863850"/>
            <a:ext cx="48942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s-ES" altLang="es-MX" sz="2800">
                <a:solidFill>
                  <a:schemeClr val="bg1"/>
                </a:solidFill>
                <a:latin typeface="Times" pitchFamily="2" charset="0"/>
              </a:rPr>
              <a:t>Ingresos de residentes en el extranjero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a:spLocks noChangeArrowheads="1"/>
          </p:cNvSpPr>
          <p:nvPr/>
        </p:nvSpPr>
        <p:spPr bwMode="auto">
          <a:xfrm>
            <a:off x="0" y="6264275"/>
            <a:ext cx="9144000" cy="385763"/>
          </a:xfrm>
          <a:prstGeom prst="rect">
            <a:avLst/>
          </a:prstGeom>
          <a:solidFill>
            <a:srgbClr val="0C361D"/>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eaLnBrk="1" hangingPunct="1">
              <a:defRPr/>
            </a:pPr>
            <a:endParaRPr lang="es-ES" dirty="0">
              <a:solidFill>
                <a:schemeClr val="lt1"/>
              </a:solidFill>
              <a:effectLst>
                <a:outerShdw blurRad="60007" dist="200025" dir="15000000" sy="30000" kx="-1800000" algn="bl" rotWithShape="0">
                  <a:prstClr val="black">
                    <a:alpha val="32000"/>
                  </a:prstClr>
                </a:outerShdw>
              </a:effectLst>
              <a:latin typeface="+mn-lt"/>
              <a:ea typeface="+mn-ea"/>
            </a:endParaRPr>
          </a:p>
        </p:txBody>
      </p:sp>
      <p:graphicFrame>
        <p:nvGraphicFramePr>
          <p:cNvPr id="2" name="1 Diagrama"/>
          <p:cNvGraphicFramePr/>
          <p:nvPr>
            <p:extLst>
              <p:ext uri="{D42A27DB-BD31-4B8C-83A1-F6EECF244321}">
                <p14:modId xmlns:p14="http://schemas.microsoft.com/office/powerpoint/2010/main" val="2757882866"/>
              </p:ext>
            </p:extLst>
          </p:nvPr>
        </p:nvGraphicFramePr>
        <p:xfrm>
          <a:off x="457200" y="677863"/>
          <a:ext cx="7896225" cy="55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604" name="CuadroTexto 4"/>
          <p:cNvSpPr txBox="1">
            <a:spLocks noChangeArrowheads="1"/>
          </p:cNvSpPr>
          <p:nvPr/>
        </p:nvSpPr>
        <p:spPr bwMode="auto">
          <a:xfrm>
            <a:off x="325438" y="379413"/>
            <a:ext cx="8213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s-ES_tradnl" altLang="es-MX" sz="1800" b="1">
                <a:latin typeface="Times" pitchFamily="2" charset="0"/>
              </a:rPr>
              <a:t>Art. 169: Premios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a:spLocks noChangeArrowheads="1"/>
          </p:cNvSpPr>
          <p:nvPr/>
        </p:nvSpPr>
        <p:spPr bwMode="auto">
          <a:xfrm>
            <a:off x="0" y="6264275"/>
            <a:ext cx="9144000" cy="385763"/>
          </a:xfrm>
          <a:prstGeom prst="rect">
            <a:avLst/>
          </a:prstGeom>
          <a:solidFill>
            <a:srgbClr val="0C361D"/>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eaLnBrk="1" hangingPunct="1">
              <a:defRPr/>
            </a:pPr>
            <a:endParaRPr lang="es-ES" dirty="0">
              <a:solidFill>
                <a:schemeClr val="lt1"/>
              </a:solidFill>
              <a:effectLst>
                <a:outerShdw blurRad="60007" dist="200025" dir="15000000" sy="30000" kx="-1800000" algn="bl" rotWithShape="0">
                  <a:prstClr val="black">
                    <a:alpha val="32000"/>
                  </a:prstClr>
                </a:outerShdw>
              </a:effectLst>
              <a:latin typeface="+mn-lt"/>
              <a:ea typeface="+mn-ea"/>
            </a:endParaRPr>
          </a:p>
        </p:txBody>
      </p:sp>
      <p:graphicFrame>
        <p:nvGraphicFramePr>
          <p:cNvPr id="2" name="1 Diagrama"/>
          <p:cNvGraphicFramePr/>
          <p:nvPr>
            <p:extLst>
              <p:ext uri="{D42A27DB-BD31-4B8C-83A1-F6EECF244321}">
                <p14:modId xmlns:p14="http://schemas.microsoft.com/office/powerpoint/2010/main" val="2696588196"/>
              </p:ext>
            </p:extLst>
          </p:nvPr>
        </p:nvGraphicFramePr>
        <p:xfrm>
          <a:off x="203200" y="1028700"/>
          <a:ext cx="8501063" cy="5067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628" name="CuadroTexto 4"/>
          <p:cNvSpPr txBox="1">
            <a:spLocks noChangeArrowheads="1"/>
          </p:cNvSpPr>
          <p:nvPr/>
        </p:nvSpPr>
        <p:spPr bwMode="auto">
          <a:xfrm>
            <a:off x="325438" y="379413"/>
            <a:ext cx="8213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s-ES_tradnl" altLang="es-MX" sz="1800" b="1">
                <a:latin typeface="Times" pitchFamily="2" charset="0"/>
              </a:rPr>
              <a:t>Art. 170: Artistas, deportistas o espectáculos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a:spLocks noChangeArrowheads="1"/>
          </p:cNvSpPr>
          <p:nvPr/>
        </p:nvSpPr>
        <p:spPr bwMode="auto">
          <a:xfrm>
            <a:off x="0" y="6264275"/>
            <a:ext cx="9144000" cy="385763"/>
          </a:xfrm>
          <a:prstGeom prst="rect">
            <a:avLst/>
          </a:prstGeom>
          <a:solidFill>
            <a:srgbClr val="0C361D"/>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eaLnBrk="1" hangingPunct="1">
              <a:defRPr/>
            </a:pPr>
            <a:endParaRPr lang="es-ES" dirty="0">
              <a:solidFill>
                <a:schemeClr val="lt1"/>
              </a:solidFill>
              <a:effectLst>
                <a:outerShdw blurRad="60007" dist="200025" dir="15000000" sy="30000" kx="-1800000" algn="bl" rotWithShape="0">
                  <a:prstClr val="black">
                    <a:alpha val="32000"/>
                  </a:prstClr>
                </a:outerShdw>
              </a:effectLst>
              <a:latin typeface="+mn-lt"/>
              <a:ea typeface="+mn-ea"/>
            </a:endParaRPr>
          </a:p>
        </p:txBody>
      </p:sp>
      <p:graphicFrame>
        <p:nvGraphicFramePr>
          <p:cNvPr id="2" name="1 Diagrama"/>
          <p:cNvGraphicFramePr/>
          <p:nvPr>
            <p:extLst>
              <p:ext uri="{D42A27DB-BD31-4B8C-83A1-F6EECF244321}">
                <p14:modId xmlns:p14="http://schemas.microsoft.com/office/powerpoint/2010/main" val="2700363071"/>
              </p:ext>
            </p:extLst>
          </p:nvPr>
        </p:nvGraphicFramePr>
        <p:xfrm>
          <a:off x="419100" y="1106488"/>
          <a:ext cx="8026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52" name="CuadroTexto 4"/>
          <p:cNvSpPr txBox="1">
            <a:spLocks noChangeArrowheads="1"/>
          </p:cNvSpPr>
          <p:nvPr/>
        </p:nvSpPr>
        <p:spPr bwMode="auto">
          <a:xfrm>
            <a:off x="325438" y="379413"/>
            <a:ext cx="8213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s-ES_tradnl" altLang="es-MX" sz="1800" b="1">
                <a:latin typeface="Times" pitchFamily="2" charset="0"/>
              </a:rPr>
              <a:t>Art. 171: Contribuyentes sujetos a regímenes fiscales preferentes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p:cNvSpPr>
            <a:spLocks noChangeArrowheads="1"/>
          </p:cNvSpPr>
          <p:nvPr/>
        </p:nvSpPr>
        <p:spPr bwMode="auto">
          <a:xfrm>
            <a:off x="0" y="6264275"/>
            <a:ext cx="9144000" cy="385763"/>
          </a:xfrm>
          <a:prstGeom prst="rect">
            <a:avLst/>
          </a:prstGeom>
          <a:solidFill>
            <a:srgbClr val="0C361D"/>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eaLnBrk="1" hangingPunct="1">
              <a:defRPr/>
            </a:pPr>
            <a:endParaRPr lang="es-ES" dirty="0">
              <a:solidFill>
                <a:schemeClr val="lt1"/>
              </a:solidFill>
              <a:effectLst>
                <a:outerShdw blurRad="60007" dist="200025" dir="15000000" sy="30000" kx="-1800000" algn="bl" rotWithShape="0">
                  <a:prstClr val="black">
                    <a:alpha val="32000"/>
                  </a:prstClr>
                </a:outerShdw>
              </a:effectLst>
              <a:latin typeface="+mn-lt"/>
              <a:ea typeface="+mn-ea"/>
            </a:endParaRPr>
          </a:p>
        </p:txBody>
      </p:sp>
      <p:graphicFrame>
        <p:nvGraphicFramePr>
          <p:cNvPr id="2" name="1 Diagrama"/>
          <p:cNvGraphicFramePr/>
          <p:nvPr>
            <p:extLst>
              <p:ext uri="{D42A27DB-BD31-4B8C-83A1-F6EECF244321}">
                <p14:modId xmlns:p14="http://schemas.microsoft.com/office/powerpoint/2010/main" val="1950830052"/>
              </p:ext>
            </p:extLst>
          </p:nvPr>
        </p:nvGraphicFramePr>
        <p:xfrm>
          <a:off x="360363" y="488950"/>
          <a:ext cx="8167687" cy="5848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6" name="CuadroTexto 4"/>
          <p:cNvSpPr txBox="1">
            <a:spLocks noChangeArrowheads="1"/>
          </p:cNvSpPr>
          <p:nvPr/>
        </p:nvSpPr>
        <p:spPr bwMode="auto">
          <a:xfrm>
            <a:off x="325438" y="346075"/>
            <a:ext cx="8213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s-ES_tradnl" altLang="es-MX" sz="1800" b="1">
                <a:latin typeface="Times" pitchFamily="2" charset="0"/>
              </a:rPr>
              <a:t>Art. 172: Otros ingresos gravados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p:cNvSpPr>
            <a:spLocks noChangeArrowheads="1"/>
          </p:cNvSpPr>
          <p:nvPr/>
        </p:nvSpPr>
        <p:spPr bwMode="auto">
          <a:xfrm>
            <a:off x="0" y="6264275"/>
            <a:ext cx="9144000" cy="385763"/>
          </a:xfrm>
          <a:prstGeom prst="rect">
            <a:avLst/>
          </a:prstGeom>
          <a:solidFill>
            <a:srgbClr val="0C361D"/>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eaLnBrk="1" hangingPunct="1">
              <a:defRPr/>
            </a:pPr>
            <a:endParaRPr lang="es-ES" dirty="0">
              <a:solidFill>
                <a:schemeClr val="lt1"/>
              </a:solidFill>
              <a:effectLst>
                <a:outerShdw blurRad="60007" dist="200025" dir="15000000" sy="30000" kx="-1800000" algn="bl" rotWithShape="0">
                  <a:prstClr val="black">
                    <a:alpha val="32000"/>
                  </a:prstClr>
                </a:outerShdw>
              </a:effectLst>
              <a:latin typeface="+mn-lt"/>
              <a:ea typeface="+mn-ea"/>
            </a:endParaRPr>
          </a:p>
        </p:txBody>
      </p:sp>
      <p:graphicFrame>
        <p:nvGraphicFramePr>
          <p:cNvPr id="2" name="1 Diagrama"/>
          <p:cNvGraphicFramePr/>
          <p:nvPr>
            <p:extLst>
              <p:ext uri="{D42A27DB-BD31-4B8C-83A1-F6EECF244321}">
                <p14:modId xmlns:p14="http://schemas.microsoft.com/office/powerpoint/2010/main" val="3362833419"/>
              </p:ext>
            </p:extLst>
          </p:nvPr>
        </p:nvGraphicFramePr>
        <p:xfrm>
          <a:off x="668338" y="1366838"/>
          <a:ext cx="7367587" cy="4617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700" name="CuadroTexto 4"/>
          <p:cNvSpPr txBox="1">
            <a:spLocks noChangeArrowheads="1"/>
          </p:cNvSpPr>
          <p:nvPr/>
        </p:nvSpPr>
        <p:spPr bwMode="auto">
          <a:xfrm>
            <a:off x="325438" y="379413"/>
            <a:ext cx="8213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s-ES_tradnl" altLang="es-MX" sz="1800" b="1">
                <a:latin typeface="Times" pitchFamily="2" charset="0"/>
              </a:rPr>
              <a:t>Art. 173: Primas reaseguradoras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a:spLocks noChangeArrowheads="1"/>
          </p:cNvSpPr>
          <p:nvPr/>
        </p:nvSpPr>
        <p:spPr bwMode="auto">
          <a:xfrm>
            <a:off x="0" y="6264275"/>
            <a:ext cx="9144000" cy="385763"/>
          </a:xfrm>
          <a:prstGeom prst="rect">
            <a:avLst/>
          </a:prstGeom>
          <a:solidFill>
            <a:srgbClr val="0C361D"/>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eaLnBrk="1" hangingPunct="1">
              <a:defRPr/>
            </a:pPr>
            <a:endParaRPr lang="es-ES" dirty="0">
              <a:solidFill>
                <a:schemeClr val="lt1"/>
              </a:solidFill>
              <a:effectLst>
                <a:outerShdw blurRad="60007" dist="200025" dir="15000000" sy="30000" kx="-1800000" algn="bl" rotWithShape="0">
                  <a:prstClr val="black">
                    <a:alpha val="32000"/>
                  </a:prstClr>
                </a:outerShdw>
              </a:effectLst>
              <a:latin typeface="+mn-lt"/>
              <a:ea typeface="+mn-ea"/>
            </a:endParaRPr>
          </a:p>
        </p:txBody>
      </p:sp>
      <p:graphicFrame>
        <p:nvGraphicFramePr>
          <p:cNvPr id="2" name="1 Diagrama"/>
          <p:cNvGraphicFramePr/>
          <p:nvPr>
            <p:extLst>
              <p:ext uri="{D42A27DB-BD31-4B8C-83A1-F6EECF244321}">
                <p14:modId xmlns:p14="http://schemas.microsoft.com/office/powerpoint/2010/main" val="1879503104"/>
              </p:ext>
            </p:extLst>
          </p:nvPr>
        </p:nvGraphicFramePr>
        <p:xfrm>
          <a:off x="492125" y="1190625"/>
          <a:ext cx="8035925" cy="4803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24" name="CuadroTexto 4"/>
          <p:cNvSpPr txBox="1">
            <a:spLocks noChangeArrowheads="1"/>
          </p:cNvSpPr>
          <p:nvPr/>
        </p:nvSpPr>
        <p:spPr bwMode="auto">
          <a:xfrm>
            <a:off x="325438" y="379413"/>
            <a:ext cx="8213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s-ES_tradnl" altLang="es-MX" sz="1800" b="1">
                <a:latin typeface="Times" pitchFamily="2" charset="0"/>
              </a:rPr>
              <a:t>Art. 174: Representantes de extranjeros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a:spLocks noChangeArrowheads="1"/>
          </p:cNvSpPr>
          <p:nvPr/>
        </p:nvSpPr>
        <p:spPr bwMode="auto">
          <a:xfrm>
            <a:off x="0" y="6264275"/>
            <a:ext cx="9144000" cy="385763"/>
          </a:xfrm>
          <a:prstGeom prst="rect">
            <a:avLst/>
          </a:prstGeom>
          <a:solidFill>
            <a:srgbClr val="0C361D"/>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eaLnBrk="1" hangingPunct="1">
              <a:defRPr/>
            </a:pPr>
            <a:endParaRPr lang="es-ES" dirty="0">
              <a:solidFill>
                <a:schemeClr val="lt1"/>
              </a:solidFill>
              <a:effectLst>
                <a:outerShdw blurRad="60007" dist="200025" dir="15000000" sy="30000" kx="-1800000" algn="bl" rotWithShape="0">
                  <a:prstClr val="black">
                    <a:alpha val="32000"/>
                  </a:prstClr>
                </a:outerShdw>
              </a:effectLst>
              <a:latin typeface="+mn-lt"/>
              <a:ea typeface="+mn-ea"/>
            </a:endParaRPr>
          </a:p>
        </p:txBody>
      </p:sp>
      <p:graphicFrame>
        <p:nvGraphicFramePr>
          <p:cNvPr id="2" name="1 Diagrama"/>
          <p:cNvGraphicFramePr/>
          <p:nvPr>
            <p:extLst>
              <p:ext uri="{D42A27DB-BD31-4B8C-83A1-F6EECF244321}">
                <p14:modId xmlns:p14="http://schemas.microsoft.com/office/powerpoint/2010/main" val="1445718021"/>
              </p:ext>
            </p:extLst>
          </p:nvPr>
        </p:nvGraphicFramePr>
        <p:xfrm>
          <a:off x="233680" y="914401"/>
          <a:ext cx="8382000" cy="5019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748" name="CuadroTexto 4"/>
          <p:cNvSpPr txBox="1">
            <a:spLocks noChangeArrowheads="1"/>
          </p:cNvSpPr>
          <p:nvPr/>
        </p:nvSpPr>
        <p:spPr bwMode="auto">
          <a:xfrm>
            <a:off x="325438" y="379413"/>
            <a:ext cx="8213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s-ES_tradnl" altLang="es-MX" sz="1800" b="1">
                <a:latin typeface="Times" pitchFamily="2" charset="0"/>
              </a:rPr>
              <a:t>Art. 175: Conceptos de ingresos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3"/>
          <p:cNvSpPr>
            <a:spLocks noChangeArrowheads="1"/>
          </p:cNvSpPr>
          <p:nvPr/>
        </p:nvSpPr>
        <p:spPr bwMode="auto">
          <a:xfrm>
            <a:off x="0" y="473075"/>
            <a:ext cx="4351338" cy="1235075"/>
          </a:xfrm>
          <a:prstGeom prst="rect">
            <a:avLst/>
          </a:prstGeom>
          <a:solidFill>
            <a:srgbClr val="0C361D"/>
          </a:solidFill>
          <a:ln w="9525">
            <a:solidFill>
              <a:srgbClr val="4A7EBB"/>
            </a:solidFill>
            <a:miter lim="800000"/>
            <a:headEnd/>
            <a:tailEnd/>
          </a:ln>
          <a:effectLst>
            <a:outerShdw blurRad="50800" dist="38100" dir="2700000" algn="tl" rotWithShape="0">
              <a:prstClr val="black">
                <a:alpha val="40000"/>
              </a:prstClr>
            </a:outerShdw>
          </a:effectLst>
        </p:spPr>
        <p:txBody>
          <a:bodyPr anchor="ctr"/>
          <a:lstStyle/>
          <a:p>
            <a:pPr algn="ctr">
              <a:defRPr/>
            </a:pPr>
            <a:r>
              <a:rPr lang="es-ES" sz="4000" b="1" dirty="0">
                <a:solidFill>
                  <a:schemeClr val="bg1"/>
                </a:solidFill>
                <a:effectLst>
                  <a:outerShdw blurRad="60007" dist="200025" dir="15000000" sy="30000" kx="-1800000" algn="bl" rotWithShape="0">
                    <a:prstClr val="black">
                      <a:alpha val="32000"/>
                    </a:prstClr>
                  </a:outerShdw>
                </a:effectLst>
                <a:latin typeface="Times" panose="02020603050405020304" pitchFamily="18" charset="0"/>
                <a:ea typeface="+mn-ea"/>
                <a:cs typeface="Times" panose="02020603050405020304" pitchFamily="18" charset="0"/>
              </a:rPr>
              <a:t>Referencias</a:t>
            </a:r>
          </a:p>
        </p:txBody>
      </p:sp>
      <p:sp>
        <p:nvSpPr>
          <p:cNvPr id="3" name="Rectángulo 2"/>
          <p:cNvSpPr/>
          <p:nvPr/>
        </p:nvSpPr>
        <p:spPr>
          <a:xfrm>
            <a:off x="255588" y="2446338"/>
            <a:ext cx="8597900" cy="3692525"/>
          </a:xfrm>
          <a:prstGeom prst="rect">
            <a:avLst/>
          </a:prstGeom>
        </p:spPr>
        <p:txBody>
          <a:bodyPr>
            <a:spAutoFit/>
          </a:bodyPr>
          <a:lstStyle/>
          <a:p>
            <a:pPr marL="539750" indent="-449263" eaLnBrk="1" hangingPunct="1">
              <a:defRPr/>
            </a:pPr>
            <a:r>
              <a:rPr lang="es-MX" altLang="es-MX" dirty="0"/>
              <a:t>Servicio de Administración Tributaria. (Enero 2017). </a:t>
            </a:r>
            <a:r>
              <a:rPr lang="es-MX" altLang="es-MX" i="1" dirty="0"/>
              <a:t>Tarifas aplicables a pagos provisionales y retenciones de ISR 2017</a:t>
            </a:r>
            <a:r>
              <a:rPr lang="es-MX" altLang="es-MX" dirty="0"/>
              <a:t>. Recuperado de </a:t>
            </a:r>
            <a:r>
              <a:rPr lang="es-MX" altLang="es-MX" dirty="0">
                <a:hlinkClick r:id="rId2"/>
              </a:rPr>
              <a:t>http://www.sat.gob.mx/informacion_fiscal/tablas_indicadores/Paginas/tarifas_pp.aspx</a:t>
            </a:r>
            <a:r>
              <a:rPr lang="es-MX" altLang="es-MX" dirty="0"/>
              <a:t> </a:t>
            </a:r>
          </a:p>
          <a:p>
            <a:pPr marL="540000" eaLnBrk="1" hangingPunct="1">
              <a:defRPr/>
            </a:pPr>
            <a:endParaRPr lang="es-MX" altLang="es-MX" dirty="0"/>
          </a:p>
          <a:p>
            <a:pPr marL="539750" indent="-449263" eaLnBrk="1" hangingPunct="1">
              <a:defRPr/>
            </a:pPr>
            <a:r>
              <a:rPr lang="es-MX" altLang="es-MX" dirty="0"/>
              <a:t>Código Fiscal de la Federación. (Enero 12 de 2016). </a:t>
            </a:r>
            <a:r>
              <a:rPr lang="es-MX" altLang="es-MX" i="1" dirty="0"/>
              <a:t>Diario oficial de la federación, DOF 12-01-2016</a:t>
            </a:r>
            <a:r>
              <a:rPr lang="es-MX" altLang="es-MX" dirty="0"/>
              <a:t>. Recuperado del sitio de internet de la Cámara de Diputados del H. Congreso de la Unión </a:t>
            </a:r>
            <a:r>
              <a:rPr lang="es-MX" altLang="es-MX" dirty="0">
                <a:hlinkClick r:id="rId3"/>
              </a:rPr>
              <a:t>http://www.gob.mx/cms/uploads/attachment/file/80143/CODIGO_3.pdf</a:t>
            </a:r>
            <a:r>
              <a:rPr lang="es-MX" altLang="es-MX" dirty="0"/>
              <a:t> </a:t>
            </a:r>
          </a:p>
          <a:p>
            <a:pPr marL="540000" eaLnBrk="1" hangingPunct="1">
              <a:defRPr/>
            </a:pPr>
            <a:endParaRPr lang="es-MX" altLang="es-MX" dirty="0"/>
          </a:p>
          <a:p>
            <a:pPr marL="539750" indent="-449263" eaLnBrk="1" hangingPunct="1">
              <a:defRPr/>
            </a:pPr>
            <a:r>
              <a:rPr lang="es-MX" altLang="es-MX" dirty="0"/>
              <a:t>Ley del Impuesto sobre la Renta. (2016). Diario oficial de la federación. DOF 30-11-2016. Recuperado del sitio de internet Cámara de Diputados del H. Congreso de la Unión </a:t>
            </a:r>
            <a:r>
              <a:rPr lang="es-MX" altLang="es-MX" dirty="0">
                <a:hlinkClick r:id="rId4"/>
              </a:rPr>
              <a:t>http</a:t>
            </a:r>
            <a:r>
              <a:rPr lang="es-MX" altLang="es-MX">
                <a:hlinkClick r:id="rId4"/>
              </a:rPr>
              <a:t>://</a:t>
            </a:r>
            <a:r>
              <a:rPr lang="es-MX" altLang="es-MX" smtClean="0">
                <a:hlinkClick r:id="rId4"/>
              </a:rPr>
              <a:t>www.diputados.gob.mx/LeyesBiblio/pdf/LISR_301116.pdf</a:t>
            </a:r>
            <a:r>
              <a:rPr lang="es-MX" altLang="es-MX" smtClean="0"/>
              <a:t> </a:t>
            </a:r>
            <a:endParaRPr lang="es-MX"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agen 1" descr="portada RC.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CuadroTexto 2"/>
          <p:cNvSpPr txBox="1">
            <a:spLocks noChangeArrowheads="1"/>
          </p:cNvSpPr>
          <p:nvPr/>
        </p:nvSpPr>
        <p:spPr bwMode="auto">
          <a:xfrm>
            <a:off x="3946525" y="492125"/>
            <a:ext cx="4554538"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s-ES_tradnl" altLang="es-MX" sz="1000" b="1" dirty="0"/>
              <a:t>Mtro. José Alberto Castellanos Gutiérrez</a:t>
            </a:r>
            <a:endParaRPr lang="es-ES_tradnl" altLang="es-MX" sz="1000" dirty="0"/>
          </a:p>
          <a:p>
            <a:pPr eaLnBrk="1" hangingPunct="1">
              <a:spcBef>
                <a:spcPct val="0"/>
              </a:spcBef>
              <a:buFontTx/>
              <a:buNone/>
            </a:pPr>
            <a:r>
              <a:rPr lang="es-ES_tradnl" altLang="es-MX" sz="1000" dirty="0"/>
              <a:t>Rector del CUCEA</a:t>
            </a:r>
          </a:p>
          <a:p>
            <a:pPr eaLnBrk="1" hangingPunct="1">
              <a:spcBef>
                <a:spcPct val="0"/>
              </a:spcBef>
              <a:buFontTx/>
              <a:buNone/>
            </a:pPr>
            <a:endParaRPr lang="es-ES_tradnl" altLang="es-MX" sz="1000" b="1" dirty="0"/>
          </a:p>
          <a:p>
            <a:pPr eaLnBrk="1" hangingPunct="1">
              <a:spcBef>
                <a:spcPct val="0"/>
              </a:spcBef>
              <a:buFontTx/>
              <a:buNone/>
            </a:pPr>
            <a:r>
              <a:rPr lang="es-ES_tradnl" altLang="es-MX" sz="1000" b="1" dirty="0"/>
              <a:t>Mtro. José Alberto Becerra Santiago</a:t>
            </a:r>
            <a:endParaRPr lang="es-ES_tradnl" altLang="es-MX" sz="1000" dirty="0"/>
          </a:p>
          <a:p>
            <a:pPr eaLnBrk="1" hangingPunct="1">
              <a:spcBef>
                <a:spcPct val="0"/>
              </a:spcBef>
              <a:buFontTx/>
              <a:buNone/>
            </a:pPr>
            <a:r>
              <a:rPr lang="es-ES_tradnl" altLang="es-MX" sz="1000" dirty="0"/>
              <a:t>Secretario Académico</a:t>
            </a:r>
          </a:p>
          <a:p>
            <a:pPr eaLnBrk="1" hangingPunct="1">
              <a:spcBef>
                <a:spcPct val="0"/>
              </a:spcBef>
              <a:buFontTx/>
              <a:buNone/>
            </a:pPr>
            <a:endParaRPr lang="es-ES_tradnl" altLang="es-MX" sz="1000" b="1" dirty="0"/>
          </a:p>
          <a:p>
            <a:pPr eaLnBrk="1" hangingPunct="1">
              <a:spcBef>
                <a:spcPct val="0"/>
              </a:spcBef>
              <a:buFontTx/>
              <a:buNone/>
            </a:pPr>
            <a:r>
              <a:rPr lang="es-ES_tradnl" altLang="es-MX" sz="1000" b="1" dirty="0"/>
              <a:t>Mtro. José David Flores Ureña</a:t>
            </a:r>
            <a:endParaRPr lang="es-ES_tradnl" altLang="es-MX" sz="1000" dirty="0"/>
          </a:p>
          <a:p>
            <a:pPr eaLnBrk="1" hangingPunct="1">
              <a:spcBef>
                <a:spcPct val="0"/>
              </a:spcBef>
              <a:buFontTx/>
              <a:buNone/>
            </a:pPr>
            <a:r>
              <a:rPr lang="es-ES_tradnl" altLang="es-MX" sz="1000" dirty="0"/>
              <a:t>Secretario Administrativo</a:t>
            </a:r>
          </a:p>
          <a:p>
            <a:pPr eaLnBrk="1" hangingPunct="1">
              <a:spcBef>
                <a:spcPct val="0"/>
              </a:spcBef>
              <a:buFontTx/>
              <a:buNone/>
            </a:pPr>
            <a:endParaRPr lang="es-ES_tradnl" altLang="es-MX" sz="1000" b="1" dirty="0"/>
          </a:p>
          <a:p>
            <a:pPr eaLnBrk="1" hangingPunct="1">
              <a:spcBef>
                <a:spcPct val="0"/>
              </a:spcBef>
              <a:buFontTx/>
              <a:buNone/>
            </a:pPr>
            <a:r>
              <a:rPr lang="es-ES_tradnl" altLang="es-MX" sz="1000" b="1" dirty="0"/>
              <a:t>Mtra. Irene </a:t>
            </a:r>
            <a:r>
              <a:rPr lang="es-ES_tradnl" altLang="es-MX" sz="1000" b="1" dirty="0" err="1"/>
              <a:t>Huízar</a:t>
            </a:r>
            <a:r>
              <a:rPr lang="es-ES_tradnl" altLang="es-MX" sz="1000" b="1" dirty="0"/>
              <a:t> Navarro</a:t>
            </a:r>
            <a:endParaRPr lang="es-ES_tradnl" altLang="es-MX" sz="1000" dirty="0"/>
          </a:p>
          <a:p>
            <a:pPr eaLnBrk="1" hangingPunct="1">
              <a:spcBef>
                <a:spcPct val="0"/>
              </a:spcBef>
              <a:buFontTx/>
              <a:buNone/>
            </a:pPr>
            <a:r>
              <a:rPr lang="es-ES_tradnl" altLang="es-MX" sz="1000" dirty="0"/>
              <a:t>Coordinadora de Tecnologías para el Aprendizaje</a:t>
            </a:r>
          </a:p>
          <a:p>
            <a:pPr eaLnBrk="1" hangingPunct="1">
              <a:spcBef>
                <a:spcPct val="0"/>
              </a:spcBef>
              <a:buFontTx/>
              <a:buNone/>
            </a:pPr>
            <a:r>
              <a:rPr lang="es-ES_tradnl" altLang="es-MX" sz="1000" dirty="0"/>
              <a:t> </a:t>
            </a:r>
          </a:p>
          <a:p>
            <a:pPr eaLnBrk="1" hangingPunct="1">
              <a:spcBef>
                <a:spcPct val="0"/>
              </a:spcBef>
              <a:buFontTx/>
              <a:buNone/>
            </a:pPr>
            <a:r>
              <a:rPr lang="es-ES_tradnl" altLang="es-MX" sz="1000" b="1" dirty="0"/>
              <a:t>Mtro. Rafael Franco </a:t>
            </a:r>
            <a:r>
              <a:rPr lang="es-ES_tradnl" altLang="es-MX" sz="1000" b="1" dirty="0" err="1"/>
              <a:t>Sapién</a:t>
            </a:r>
            <a:endParaRPr lang="es-ES_tradnl" altLang="es-MX" sz="1000" dirty="0"/>
          </a:p>
          <a:p>
            <a:pPr eaLnBrk="1" hangingPunct="1">
              <a:spcBef>
                <a:spcPct val="0"/>
              </a:spcBef>
              <a:buFontTx/>
              <a:buNone/>
            </a:pPr>
            <a:r>
              <a:rPr lang="es-ES_tradnl" altLang="es-MX" sz="1000" dirty="0"/>
              <a:t>Jefe de unidad de diseño educativo </a:t>
            </a:r>
          </a:p>
          <a:p>
            <a:pPr eaLnBrk="1" hangingPunct="1">
              <a:spcBef>
                <a:spcPct val="0"/>
              </a:spcBef>
              <a:buFontTx/>
              <a:buNone/>
            </a:pPr>
            <a:r>
              <a:rPr lang="es-ES_tradnl" altLang="es-MX" sz="1000" dirty="0"/>
              <a:t> </a:t>
            </a:r>
          </a:p>
          <a:p>
            <a:pPr eaLnBrk="1" hangingPunct="1">
              <a:spcBef>
                <a:spcPct val="0"/>
              </a:spcBef>
              <a:buFontTx/>
              <a:buNone/>
            </a:pPr>
            <a:r>
              <a:rPr lang="es-ES_tradnl" altLang="es-MX" sz="1000" b="1" dirty="0"/>
              <a:t>Mtra. Patricia Gutiérrez Moreno</a:t>
            </a:r>
            <a:endParaRPr lang="es-ES_tradnl" altLang="es-MX" sz="1000" dirty="0"/>
          </a:p>
          <a:p>
            <a:pPr eaLnBrk="1" hangingPunct="1">
              <a:spcBef>
                <a:spcPct val="0"/>
              </a:spcBef>
              <a:buFontTx/>
              <a:buNone/>
            </a:pPr>
            <a:r>
              <a:rPr lang="es-ES_tradnl" altLang="es-MX" sz="1000" dirty="0"/>
              <a:t>Experta disciplinar </a:t>
            </a:r>
          </a:p>
          <a:p>
            <a:pPr eaLnBrk="1" hangingPunct="1">
              <a:spcBef>
                <a:spcPct val="0"/>
              </a:spcBef>
              <a:buFontTx/>
              <a:buNone/>
            </a:pPr>
            <a:r>
              <a:rPr lang="es-ES_tradnl" altLang="es-MX" sz="1000" dirty="0"/>
              <a:t> </a:t>
            </a:r>
          </a:p>
          <a:p>
            <a:pPr eaLnBrk="1" hangingPunct="1">
              <a:spcBef>
                <a:spcPct val="0"/>
              </a:spcBef>
              <a:buFontTx/>
              <a:buNone/>
            </a:pPr>
            <a:r>
              <a:rPr lang="es-ES_tradnl" altLang="es-MX" sz="1000" b="1" dirty="0"/>
              <a:t>Lic. Alejandra Bernal Venegas</a:t>
            </a:r>
            <a:endParaRPr lang="es-ES_tradnl" altLang="es-MX" sz="1000" dirty="0"/>
          </a:p>
          <a:p>
            <a:pPr eaLnBrk="1" hangingPunct="1">
              <a:spcBef>
                <a:spcPct val="0"/>
              </a:spcBef>
              <a:buFontTx/>
              <a:buNone/>
            </a:pPr>
            <a:r>
              <a:rPr lang="es-ES_tradnl" altLang="es-MX" sz="1000" dirty="0"/>
              <a:t>Diseñadora instruccional</a:t>
            </a:r>
          </a:p>
          <a:p>
            <a:pPr eaLnBrk="1" hangingPunct="1">
              <a:spcBef>
                <a:spcPct val="0"/>
              </a:spcBef>
              <a:buFontTx/>
              <a:buNone/>
            </a:pPr>
            <a:endParaRPr lang="es-ES_tradnl" altLang="es-MX" sz="1000" dirty="0"/>
          </a:p>
          <a:p>
            <a:pPr eaLnBrk="1" hangingPunct="1">
              <a:spcBef>
                <a:spcPct val="0"/>
              </a:spcBef>
              <a:buFontTx/>
              <a:buNone/>
            </a:pPr>
            <a:r>
              <a:rPr lang="es-ES_tradnl" altLang="es-MX" sz="1000" b="1" dirty="0"/>
              <a:t>Lic. Claudia Fabiola Olmos de la Cruz</a:t>
            </a:r>
            <a:endParaRPr lang="es-ES_tradnl" altLang="es-MX" sz="1000" dirty="0"/>
          </a:p>
          <a:p>
            <a:pPr eaLnBrk="1" hangingPunct="1">
              <a:spcBef>
                <a:spcPct val="0"/>
              </a:spcBef>
              <a:buFontTx/>
              <a:buNone/>
            </a:pPr>
            <a:r>
              <a:rPr lang="es-ES_tradnl" altLang="es-MX" sz="1000" dirty="0"/>
              <a:t>Jefa de Diseño Gráfico </a:t>
            </a:r>
          </a:p>
          <a:p>
            <a:pPr eaLnBrk="1" hangingPunct="1">
              <a:spcBef>
                <a:spcPct val="0"/>
              </a:spcBef>
              <a:buFontTx/>
              <a:buNone/>
            </a:pPr>
            <a:endParaRPr lang="es-ES_tradnl" altLang="es-MX" sz="1000" dirty="0"/>
          </a:p>
          <a:p>
            <a:pPr eaLnBrk="1" hangingPunct="1">
              <a:spcBef>
                <a:spcPct val="0"/>
              </a:spcBef>
              <a:buFontTx/>
              <a:buNone/>
            </a:pPr>
            <a:r>
              <a:rPr lang="es-ES_tradnl" altLang="es-MX" sz="1000" b="1" smtClean="0"/>
              <a:t>Lic. Karen </a:t>
            </a:r>
            <a:r>
              <a:rPr lang="es-ES_tradnl" altLang="es-MX" sz="1000" b="1" dirty="0"/>
              <a:t>Isabel Juárez Rodríguez</a:t>
            </a:r>
            <a:endParaRPr lang="es-ES_tradnl" altLang="es-MX" sz="1000" dirty="0"/>
          </a:p>
          <a:p>
            <a:pPr eaLnBrk="1" hangingPunct="1">
              <a:spcBef>
                <a:spcPct val="0"/>
              </a:spcBef>
              <a:buFontTx/>
              <a:buNone/>
            </a:pPr>
            <a:r>
              <a:rPr lang="es-ES_tradnl" altLang="es-MX" sz="1000" dirty="0"/>
              <a:t>Correctora de estilo</a:t>
            </a:r>
          </a:p>
          <a:p>
            <a:pPr algn="ctr" eaLnBrk="1" hangingPunct="1">
              <a:spcBef>
                <a:spcPct val="0"/>
              </a:spcBef>
              <a:buFontTx/>
              <a:buNone/>
            </a:pPr>
            <a:r>
              <a:rPr lang="es-ES_tradnl" altLang="es-MX" sz="1000" dirty="0"/>
              <a:t> </a:t>
            </a:r>
          </a:p>
          <a:p>
            <a:pPr algn="ctr" eaLnBrk="1" hangingPunct="1">
              <a:spcBef>
                <a:spcPct val="0"/>
              </a:spcBef>
              <a:buFontTx/>
              <a:buNone/>
            </a:pPr>
            <a:endParaRPr lang="es-ES_tradnl" altLang="es-MX" sz="1000" dirty="0"/>
          </a:p>
          <a:p>
            <a:pPr algn="ctr" eaLnBrk="1" hangingPunct="1">
              <a:spcBef>
                <a:spcPct val="0"/>
              </a:spcBef>
              <a:buFontTx/>
              <a:buNone/>
            </a:pPr>
            <a:endParaRPr lang="es-ES_tradnl" altLang="es-MX" sz="1000" dirty="0"/>
          </a:p>
          <a:p>
            <a:pPr algn="ctr" eaLnBrk="1" hangingPunct="1">
              <a:spcBef>
                <a:spcPct val="0"/>
              </a:spcBef>
              <a:buFontTx/>
              <a:buNone/>
            </a:pPr>
            <a:endParaRPr lang="es-ES_tradnl" altLang="es-MX" sz="1000" dirty="0"/>
          </a:p>
          <a:p>
            <a:pPr algn="ctr" eaLnBrk="1" hangingPunct="1">
              <a:spcBef>
                <a:spcPct val="0"/>
              </a:spcBef>
              <a:buFontTx/>
              <a:buNone/>
            </a:pPr>
            <a:endParaRPr lang="es-ES_tradnl" altLang="es-MX" sz="1000" dirty="0"/>
          </a:p>
          <a:p>
            <a:pPr algn="ctr" eaLnBrk="1" hangingPunct="1">
              <a:spcBef>
                <a:spcPct val="0"/>
              </a:spcBef>
              <a:buFontTx/>
              <a:buNone/>
            </a:pPr>
            <a:r>
              <a:rPr lang="es-ES_tradnl" altLang="es-MX" sz="1000" dirty="0"/>
              <a:t> </a:t>
            </a:r>
          </a:p>
          <a:p>
            <a:pPr algn="ctr" eaLnBrk="1" hangingPunct="1">
              <a:spcBef>
                <a:spcPct val="0"/>
              </a:spcBef>
              <a:buFontTx/>
              <a:buNone/>
            </a:pPr>
            <a:r>
              <a:rPr lang="es-ES_tradnl" altLang="es-MX" sz="1000" dirty="0"/>
              <a:t>Fecha de elaboración: 13/03/17</a:t>
            </a:r>
          </a:p>
          <a:p>
            <a:pPr algn="ctr" eaLnBrk="1" hangingPunct="1">
              <a:spcBef>
                <a:spcPct val="0"/>
              </a:spcBef>
              <a:buFontTx/>
              <a:buNone/>
            </a:pPr>
            <a:r>
              <a:rPr lang="es-ES_tradnl" altLang="es-MX" sz="1000" dirty="0"/>
              <a:t>Centro Universitario de Ciencias Económico Administrativas</a:t>
            </a:r>
          </a:p>
          <a:p>
            <a:pPr algn="ctr" eaLnBrk="1" hangingPunct="1">
              <a:spcBef>
                <a:spcPct val="0"/>
              </a:spcBef>
              <a:buFontTx/>
              <a:buNone/>
            </a:pPr>
            <a:r>
              <a:rPr lang="es-ES_tradnl" altLang="es-MX" sz="1000" dirty="0"/>
              <a:t>Coordinación de Tecnologías para el Aprendizaje</a:t>
            </a:r>
          </a:p>
          <a:p>
            <a:pPr algn="ctr" eaLnBrk="1" hangingPunct="1">
              <a:spcBef>
                <a:spcPct val="0"/>
              </a:spcBef>
              <a:buFontTx/>
              <a:buNone/>
            </a:pPr>
            <a:r>
              <a:rPr lang="es-ES_tradnl" altLang="es-MX" sz="1000" dirty="0"/>
              <a:t>Unidad de Diseño Educativo</a:t>
            </a:r>
          </a:p>
          <a:p>
            <a:pPr algn="ctr" eaLnBrk="1" hangingPunct="1">
              <a:spcBef>
                <a:spcPct val="0"/>
              </a:spcBef>
              <a:buFontTx/>
              <a:buNone/>
            </a:pPr>
            <a:r>
              <a:rPr lang="es-ES_tradnl" altLang="es-MX" sz="1000" dirty="0"/>
              <a:t>Zapopan, Jalisco 2017</a:t>
            </a:r>
            <a:r>
              <a:rPr lang="es-ES" altLang="es-MX" sz="1200" dirty="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a:spLocks noChangeArrowheads="1"/>
          </p:cNvSpPr>
          <p:nvPr/>
        </p:nvSpPr>
        <p:spPr bwMode="auto">
          <a:xfrm>
            <a:off x="0" y="0"/>
            <a:ext cx="9144000" cy="6858000"/>
          </a:xfrm>
          <a:prstGeom prst="rect">
            <a:avLst/>
          </a:prstGeom>
          <a:solidFill>
            <a:schemeClr val="bg1"/>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endParaRPr lang="es-ES">
              <a:solidFill>
                <a:schemeClr val="lt1"/>
              </a:solidFill>
              <a:latin typeface="+mn-lt"/>
              <a:ea typeface="+mn-ea"/>
            </a:endParaRPr>
          </a:p>
        </p:txBody>
      </p:sp>
      <p:pic>
        <p:nvPicPr>
          <p:cNvPr id="34819" name="Imagen 1" descr="portada RF-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n 6" descr="verd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CuadroTexto 3"/>
          <p:cNvSpPr txBox="1">
            <a:spLocks noChangeArrowheads="1"/>
          </p:cNvSpPr>
          <p:nvPr/>
        </p:nvSpPr>
        <p:spPr bwMode="auto">
          <a:xfrm>
            <a:off x="149225" y="366713"/>
            <a:ext cx="31003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s-ES" altLang="es-MX" sz="1800">
                <a:latin typeface="Times" pitchFamily="2" charset="0"/>
              </a:rPr>
              <a:t>Ingresos de residentes en el extranjero</a:t>
            </a:r>
          </a:p>
          <a:p>
            <a:pPr eaLnBrk="1" hangingPunct="1">
              <a:spcBef>
                <a:spcPct val="0"/>
              </a:spcBef>
              <a:buFontTx/>
              <a:buNone/>
            </a:pPr>
            <a:endParaRPr lang="es-ES" altLang="es-MX" sz="1800">
              <a:latin typeface="Times" pitchFamily="2" charset="0"/>
            </a:endParaRPr>
          </a:p>
        </p:txBody>
      </p:sp>
      <p:sp>
        <p:nvSpPr>
          <p:cNvPr id="6148" name="CuadroTexto 4"/>
          <p:cNvSpPr txBox="1">
            <a:spLocks noChangeArrowheads="1"/>
          </p:cNvSpPr>
          <p:nvPr/>
        </p:nvSpPr>
        <p:spPr bwMode="auto">
          <a:xfrm>
            <a:off x="514350" y="1379538"/>
            <a:ext cx="826135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s-ES" altLang="es-MX" sz="1400">
              <a:latin typeface="Times" pitchFamily="2" charset="0"/>
            </a:endParaRPr>
          </a:p>
          <a:p>
            <a:pPr eaLnBrk="1" hangingPunct="1">
              <a:spcBef>
                <a:spcPct val="0"/>
              </a:spcBef>
              <a:buFontTx/>
              <a:buNone/>
            </a:pPr>
            <a:endParaRPr lang="es-ES" altLang="es-MX" sz="1400">
              <a:latin typeface="Times" pitchFamily="2" charset="0"/>
            </a:endParaRPr>
          </a:p>
          <a:p>
            <a:pPr eaLnBrk="1" hangingPunct="1">
              <a:spcBef>
                <a:spcPct val="0"/>
              </a:spcBef>
              <a:buFontTx/>
              <a:buNone/>
            </a:pPr>
            <a:endParaRPr lang="es-ES" altLang="es-MX" sz="1400"/>
          </a:p>
          <a:p>
            <a:pPr eaLnBrk="1" hangingPunct="1">
              <a:spcBef>
                <a:spcPct val="0"/>
              </a:spcBef>
              <a:buFontTx/>
              <a:buNone/>
            </a:pPr>
            <a:endParaRPr lang="es-ES" altLang="es-MX" sz="1400"/>
          </a:p>
          <a:p>
            <a:pPr eaLnBrk="1" hangingPunct="1">
              <a:spcBef>
                <a:spcPct val="0"/>
              </a:spcBef>
              <a:buFontTx/>
              <a:buNone/>
            </a:pPr>
            <a:endParaRPr lang="es-ES" altLang="es-MX" sz="1400"/>
          </a:p>
          <a:p>
            <a:pPr eaLnBrk="1" hangingPunct="1">
              <a:spcBef>
                <a:spcPct val="0"/>
              </a:spcBef>
              <a:buFontTx/>
              <a:buNone/>
            </a:pPr>
            <a:endParaRPr lang="es-ES" altLang="es-MX" sz="1400"/>
          </a:p>
          <a:p>
            <a:pPr eaLnBrk="1" hangingPunct="1">
              <a:spcBef>
                <a:spcPct val="0"/>
              </a:spcBef>
              <a:buFontTx/>
              <a:buNone/>
            </a:pPr>
            <a:endParaRPr lang="es-ES" altLang="es-MX" sz="1400"/>
          </a:p>
          <a:p>
            <a:pPr eaLnBrk="1" hangingPunct="1">
              <a:spcBef>
                <a:spcPct val="0"/>
              </a:spcBef>
              <a:buFontTx/>
              <a:buNone/>
            </a:pPr>
            <a:endParaRPr lang="es-ES" altLang="es-MX" sz="1400"/>
          </a:p>
          <a:p>
            <a:pPr eaLnBrk="1" hangingPunct="1">
              <a:spcBef>
                <a:spcPct val="0"/>
              </a:spcBef>
              <a:buFontTx/>
              <a:buNone/>
            </a:pPr>
            <a:endParaRPr lang="es-ES" altLang="es-MX" sz="1400"/>
          </a:p>
          <a:p>
            <a:pPr eaLnBrk="1" hangingPunct="1">
              <a:spcBef>
                <a:spcPct val="0"/>
              </a:spcBef>
              <a:buFontTx/>
              <a:buNone/>
            </a:pPr>
            <a:endParaRPr lang="es-ES" altLang="es-MX" sz="1400"/>
          </a:p>
          <a:p>
            <a:pPr eaLnBrk="1" hangingPunct="1">
              <a:spcBef>
                <a:spcPct val="0"/>
              </a:spcBef>
              <a:buFontTx/>
              <a:buNone/>
            </a:pPr>
            <a:endParaRPr lang="es-ES" altLang="es-MX" sz="1400"/>
          </a:p>
          <a:p>
            <a:pPr eaLnBrk="1" hangingPunct="1">
              <a:spcBef>
                <a:spcPct val="0"/>
              </a:spcBef>
              <a:buFontTx/>
              <a:buNone/>
            </a:pPr>
            <a:endParaRPr lang="es-ES" altLang="es-MX" sz="1400"/>
          </a:p>
          <a:p>
            <a:pPr eaLnBrk="1" hangingPunct="1">
              <a:spcBef>
                <a:spcPct val="0"/>
              </a:spcBef>
              <a:buFontTx/>
              <a:buNone/>
            </a:pPr>
            <a:endParaRPr lang="es-ES" altLang="es-MX" sz="1400"/>
          </a:p>
          <a:p>
            <a:pPr eaLnBrk="1" hangingPunct="1">
              <a:spcBef>
                <a:spcPct val="0"/>
              </a:spcBef>
              <a:buFontTx/>
              <a:buNone/>
            </a:pPr>
            <a:endParaRPr lang="es-ES" altLang="es-MX" sz="1400"/>
          </a:p>
          <a:p>
            <a:pPr eaLnBrk="1" hangingPunct="1">
              <a:spcBef>
                <a:spcPct val="0"/>
              </a:spcBef>
              <a:buFontTx/>
              <a:buNone/>
            </a:pPr>
            <a:endParaRPr lang="es-ES" altLang="es-MX" sz="1400"/>
          </a:p>
          <a:p>
            <a:pPr eaLnBrk="1" hangingPunct="1">
              <a:spcBef>
                <a:spcPct val="0"/>
              </a:spcBef>
              <a:buFontTx/>
              <a:buNone/>
            </a:pPr>
            <a:endParaRPr lang="es-ES" altLang="es-MX" sz="1400"/>
          </a:p>
          <a:p>
            <a:pPr eaLnBrk="1" hangingPunct="1">
              <a:spcBef>
                <a:spcPct val="0"/>
              </a:spcBef>
              <a:buFontTx/>
              <a:buNone/>
            </a:pPr>
            <a:endParaRPr lang="es-ES" altLang="es-MX" sz="1400"/>
          </a:p>
          <a:p>
            <a:pPr eaLnBrk="1" hangingPunct="1">
              <a:spcBef>
                <a:spcPct val="0"/>
              </a:spcBef>
              <a:buFontTx/>
              <a:buNone/>
            </a:pPr>
            <a:endParaRPr lang="es-ES" altLang="es-MX" sz="1400"/>
          </a:p>
          <a:p>
            <a:pPr eaLnBrk="1" hangingPunct="1">
              <a:spcBef>
                <a:spcPct val="0"/>
              </a:spcBef>
              <a:buFontTx/>
              <a:buNone/>
            </a:pPr>
            <a:endParaRPr lang="es-ES" altLang="es-MX" sz="1400"/>
          </a:p>
          <a:p>
            <a:pPr eaLnBrk="1" hangingPunct="1">
              <a:spcBef>
                <a:spcPct val="0"/>
              </a:spcBef>
              <a:buFontTx/>
              <a:buNone/>
            </a:pPr>
            <a:endParaRPr lang="es-ES" altLang="es-MX" sz="1400"/>
          </a:p>
          <a:p>
            <a:pPr eaLnBrk="1" hangingPunct="1">
              <a:spcBef>
                <a:spcPct val="0"/>
              </a:spcBef>
              <a:buFontTx/>
              <a:buNone/>
            </a:pPr>
            <a:endParaRPr lang="es-ES" altLang="es-MX" sz="1400"/>
          </a:p>
          <a:p>
            <a:pPr eaLnBrk="1" hangingPunct="1">
              <a:spcBef>
                <a:spcPct val="0"/>
              </a:spcBef>
              <a:buFontTx/>
              <a:buNone/>
            </a:pPr>
            <a:endParaRPr lang="es-ES" altLang="es-MX" sz="1400"/>
          </a:p>
          <a:p>
            <a:pPr eaLnBrk="1" hangingPunct="1">
              <a:spcBef>
                <a:spcPct val="0"/>
              </a:spcBef>
              <a:buFontTx/>
              <a:buNone/>
            </a:pPr>
            <a:r>
              <a:rPr lang="es-ES" altLang="es-MX" sz="1400"/>
              <a:t> </a:t>
            </a:r>
          </a:p>
        </p:txBody>
      </p:sp>
      <p:sp>
        <p:nvSpPr>
          <p:cNvPr id="5" name="31 Rectángulo"/>
          <p:cNvSpPr/>
          <p:nvPr/>
        </p:nvSpPr>
        <p:spPr>
          <a:xfrm>
            <a:off x="4276725" y="1001713"/>
            <a:ext cx="44450" cy="1714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s-ES_tradnl" dirty="0">
              <a:solidFill>
                <a:schemeClr val="tx1"/>
              </a:solidFill>
            </a:endParaRPr>
          </a:p>
        </p:txBody>
      </p:sp>
      <p:cxnSp>
        <p:nvCxnSpPr>
          <p:cNvPr id="6" name="26 Conector recto"/>
          <p:cNvCxnSpPr/>
          <p:nvPr/>
        </p:nvCxnSpPr>
        <p:spPr>
          <a:xfrm>
            <a:off x="1143000" y="2714625"/>
            <a:ext cx="7000875"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9 Rectángulo redondeado"/>
          <p:cNvSpPr/>
          <p:nvPr/>
        </p:nvSpPr>
        <p:spPr>
          <a:xfrm>
            <a:off x="3214678" y="948589"/>
            <a:ext cx="2286016" cy="357190"/>
          </a:xfrm>
          <a:prstGeom prst="roundRect">
            <a:avLst/>
          </a:prstGeom>
          <a:ln>
            <a:solidFill>
              <a:srgbClr val="339966"/>
            </a:solidFill>
          </a:ln>
        </p:spPr>
        <p:style>
          <a:lnRef idx="2">
            <a:schemeClr val="accent3"/>
          </a:lnRef>
          <a:fillRef idx="1">
            <a:schemeClr val="lt1"/>
          </a:fillRef>
          <a:effectRef idx="0">
            <a:schemeClr val="accent3"/>
          </a:effectRef>
          <a:fontRef idx="minor">
            <a:schemeClr val="dk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s-ES_tradnl" b="1" dirty="0">
                <a:ln w="11430"/>
                <a:solidFill>
                  <a:schemeClr val="tx1"/>
                </a:solidFill>
                <a:effectLst>
                  <a:outerShdw blurRad="50800" dist="39000" dir="5460000" algn="tl">
                    <a:srgbClr val="000000">
                      <a:alpha val="38000"/>
                    </a:srgbClr>
                  </a:outerShdw>
                </a:effectLst>
              </a:rPr>
              <a:t>Ley ISR</a:t>
            </a:r>
          </a:p>
        </p:txBody>
      </p:sp>
      <p:sp>
        <p:nvSpPr>
          <p:cNvPr id="8" name="10 Rectángulo redondeado"/>
          <p:cNvSpPr/>
          <p:nvPr/>
        </p:nvSpPr>
        <p:spPr>
          <a:xfrm>
            <a:off x="3214688" y="1412875"/>
            <a:ext cx="2286000" cy="923925"/>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endParaRPr lang="es-ES_tradnl" sz="1100" dirty="0">
              <a:solidFill>
                <a:schemeClr val="tx1"/>
              </a:solidFill>
            </a:endParaRPr>
          </a:p>
          <a:p>
            <a:pPr algn="ctr" eaLnBrk="1" fontAlgn="auto" hangingPunct="1">
              <a:spcBef>
                <a:spcPts val="0"/>
              </a:spcBef>
              <a:spcAft>
                <a:spcPts val="0"/>
              </a:spcAft>
              <a:defRPr/>
            </a:pPr>
            <a:endParaRPr lang="es-ES_tradnl" sz="1100" dirty="0">
              <a:solidFill>
                <a:schemeClr val="tx1"/>
              </a:solidFill>
            </a:endParaRPr>
          </a:p>
          <a:p>
            <a:pPr algn="ctr" eaLnBrk="1" fontAlgn="auto" hangingPunct="1">
              <a:spcBef>
                <a:spcPts val="0"/>
              </a:spcBef>
              <a:spcAft>
                <a:spcPts val="0"/>
              </a:spcAft>
              <a:defRPr/>
            </a:pPr>
            <a:endParaRPr lang="es-ES_tradnl" sz="1100" dirty="0">
              <a:solidFill>
                <a:schemeClr val="tx1"/>
              </a:solidFill>
            </a:endParaRPr>
          </a:p>
          <a:p>
            <a:pPr algn="ctr" eaLnBrk="1" fontAlgn="auto" hangingPunct="1">
              <a:spcBef>
                <a:spcPts val="0"/>
              </a:spcBef>
              <a:spcAft>
                <a:spcPts val="0"/>
              </a:spcAft>
              <a:defRPr/>
            </a:pPr>
            <a:r>
              <a:rPr lang="es-ES_tradnl" sz="1100" dirty="0" smtClean="0">
                <a:solidFill>
                  <a:schemeClr val="tx1"/>
                </a:solidFill>
              </a:rPr>
              <a:t>Título </a:t>
            </a:r>
            <a:r>
              <a:rPr lang="es-ES_tradnl" sz="1100" dirty="0">
                <a:solidFill>
                  <a:schemeClr val="tx1"/>
                </a:solidFill>
              </a:rPr>
              <a:t>V:</a:t>
            </a:r>
          </a:p>
          <a:p>
            <a:pPr algn="just" eaLnBrk="1" fontAlgn="auto" hangingPunct="1">
              <a:spcBef>
                <a:spcPts val="0"/>
              </a:spcBef>
              <a:spcAft>
                <a:spcPts val="0"/>
              </a:spcAft>
              <a:defRPr/>
            </a:pPr>
            <a:r>
              <a:rPr lang="es-ES_tradnl" sz="1100" dirty="0">
                <a:solidFill>
                  <a:schemeClr val="tx1"/>
                </a:solidFill>
              </a:rPr>
              <a:t>De los Residentes en el Extranjero con Ingresos Provenientes de Fuente de Riqueza Ubicada en Territorio Nacional.</a:t>
            </a:r>
          </a:p>
          <a:p>
            <a:pPr algn="ctr" eaLnBrk="1" fontAlgn="auto" hangingPunct="1">
              <a:spcBef>
                <a:spcPts val="0"/>
              </a:spcBef>
              <a:spcAft>
                <a:spcPts val="0"/>
              </a:spcAft>
              <a:defRPr/>
            </a:pPr>
            <a:endParaRPr lang="es-ES_tradnl" sz="1100" dirty="0">
              <a:solidFill>
                <a:schemeClr val="tx1"/>
              </a:solidFill>
            </a:endParaRPr>
          </a:p>
          <a:p>
            <a:pPr algn="ctr" eaLnBrk="1" fontAlgn="auto" hangingPunct="1">
              <a:spcBef>
                <a:spcPts val="0"/>
              </a:spcBef>
              <a:spcAft>
                <a:spcPts val="0"/>
              </a:spcAft>
              <a:defRPr/>
            </a:pPr>
            <a:endParaRPr lang="es-ES_tradnl" sz="1100" dirty="0">
              <a:solidFill>
                <a:schemeClr val="tx1"/>
              </a:solidFill>
            </a:endParaRPr>
          </a:p>
          <a:p>
            <a:pPr algn="just" eaLnBrk="1" fontAlgn="auto" hangingPunct="1">
              <a:spcBef>
                <a:spcPts val="0"/>
              </a:spcBef>
              <a:spcAft>
                <a:spcPts val="0"/>
              </a:spcAft>
              <a:defRPr/>
            </a:pPr>
            <a:endParaRPr lang="es-ES_tradnl" sz="1100" dirty="0">
              <a:solidFill>
                <a:schemeClr val="tx1"/>
              </a:solidFill>
            </a:endParaRPr>
          </a:p>
        </p:txBody>
      </p:sp>
      <p:sp>
        <p:nvSpPr>
          <p:cNvPr id="9" name="12 Rectángulo redondeado"/>
          <p:cNvSpPr/>
          <p:nvPr/>
        </p:nvSpPr>
        <p:spPr>
          <a:xfrm>
            <a:off x="500063" y="2500313"/>
            <a:ext cx="642937" cy="428625"/>
          </a:xfrm>
          <a:prstGeom prst="roundRect">
            <a:avLst/>
          </a:prstGeom>
        </p:spPr>
        <p:style>
          <a:lnRef idx="3">
            <a:schemeClr val="lt1"/>
          </a:lnRef>
          <a:fillRef idx="1">
            <a:schemeClr val="accent3"/>
          </a:fillRef>
          <a:effectRef idx="1">
            <a:schemeClr val="accent3"/>
          </a:effectRef>
          <a:fontRef idx="minor">
            <a:schemeClr val="lt1"/>
          </a:fontRef>
        </p:style>
        <p:txBody>
          <a:bodyPr anchor="ctr"/>
          <a:lstStyle/>
          <a:p>
            <a:pPr algn="ctr" eaLnBrk="1" fontAlgn="auto" hangingPunct="1">
              <a:spcBef>
                <a:spcPts val="0"/>
              </a:spcBef>
              <a:spcAft>
                <a:spcPts val="0"/>
              </a:spcAft>
              <a:defRPr/>
            </a:pPr>
            <a:r>
              <a:rPr lang="es-ES_tradnl" sz="1100" dirty="0">
                <a:solidFill>
                  <a:schemeClr val="tx1"/>
                </a:solidFill>
              </a:rPr>
              <a:t>Art. 154</a:t>
            </a:r>
          </a:p>
        </p:txBody>
      </p:sp>
      <p:sp>
        <p:nvSpPr>
          <p:cNvPr id="10" name="13 Rectángulo redondeado"/>
          <p:cNvSpPr/>
          <p:nvPr/>
        </p:nvSpPr>
        <p:spPr>
          <a:xfrm>
            <a:off x="1285875" y="2500313"/>
            <a:ext cx="642938" cy="4286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s-ES_tradnl" sz="1100" dirty="0">
                <a:solidFill>
                  <a:schemeClr val="tx1"/>
                </a:solidFill>
              </a:rPr>
              <a:t>Art. 155</a:t>
            </a:r>
          </a:p>
        </p:txBody>
      </p:sp>
      <p:sp>
        <p:nvSpPr>
          <p:cNvPr id="11" name="14 Rectángulo redondeado"/>
          <p:cNvSpPr/>
          <p:nvPr/>
        </p:nvSpPr>
        <p:spPr>
          <a:xfrm>
            <a:off x="2046288" y="2514600"/>
            <a:ext cx="642937" cy="42862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es-ES_tradnl" sz="1100" dirty="0">
                <a:solidFill>
                  <a:schemeClr val="tx1"/>
                </a:solidFill>
              </a:rPr>
              <a:t>Art. 156</a:t>
            </a:r>
          </a:p>
        </p:txBody>
      </p:sp>
      <p:sp>
        <p:nvSpPr>
          <p:cNvPr id="12" name="15 Rectángulo redondeado"/>
          <p:cNvSpPr/>
          <p:nvPr/>
        </p:nvSpPr>
        <p:spPr>
          <a:xfrm>
            <a:off x="2786063" y="2500313"/>
            <a:ext cx="642937" cy="42862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es-ES_tradnl" sz="1100" dirty="0">
                <a:solidFill>
                  <a:schemeClr val="tx1"/>
                </a:solidFill>
              </a:rPr>
              <a:t>Art. 157</a:t>
            </a:r>
          </a:p>
        </p:txBody>
      </p:sp>
      <p:sp>
        <p:nvSpPr>
          <p:cNvPr id="13" name="18 Rectángulo redondeado"/>
          <p:cNvSpPr/>
          <p:nvPr/>
        </p:nvSpPr>
        <p:spPr>
          <a:xfrm>
            <a:off x="3571875" y="2500313"/>
            <a:ext cx="642938" cy="4286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s-ES_tradnl" sz="1100" dirty="0">
                <a:solidFill>
                  <a:schemeClr val="tx1"/>
                </a:solidFill>
              </a:rPr>
              <a:t>Art. 158</a:t>
            </a:r>
          </a:p>
        </p:txBody>
      </p:sp>
      <p:sp>
        <p:nvSpPr>
          <p:cNvPr id="14" name="19 Rectángulo redondeado"/>
          <p:cNvSpPr/>
          <p:nvPr/>
        </p:nvSpPr>
        <p:spPr>
          <a:xfrm>
            <a:off x="4357688" y="2500313"/>
            <a:ext cx="642937" cy="42862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es-ES_tradnl" sz="1100" dirty="0">
                <a:solidFill>
                  <a:schemeClr val="tx1"/>
                </a:solidFill>
              </a:rPr>
              <a:t>Art. 159</a:t>
            </a:r>
          </a:p>
        </p:txBody>
      </p:sp>
      <p:sp>
        <p:nvSpPr>
          <p:cNvPr id="15" name="20 Rectángulo redondeado"/>
          <p:cNvSpPr/>
          <p:nvPr/>
        </p:nvSpPr>
        <p:spPr>
          <a:xfrm>
            <a:off x="5072063" y="2500313"/>
            <a:ext cx="642937" cy="42862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es-ES_tradnl" sz="1100" dirty="0">
                <a:solidFill>
                  <a:schemeClr val="tx1"/>
                </a:solidFill>
              </a:rPr>
              <a:t>Art. 160</a:t>
            </a:r>
          </a:p>
        </p:txBody>
      </p:sp>
      <p:sp>
        <p:nvSpPr>
          <p:cNvPr id="16" name="21 Rectángulo redondeado"/>
          <p:cNvSpPr/>
          <p:nvPr/>
        </p:nvSpPr>
        <p:spPr>
          <a:xfrm>
            <a:off x="5857875" y="2500313"/>
            <a:ext cx="642938" cy="4286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s-ES_tradnl" sz="1100" dirty="0">
                <a:solidFill>
                  <a:schemeClr val="tx1"/>
                </a:solidFill>
              </a:rPr>
              <a:t>Art. 161</a:t>
            </a:r>
          </a:p>
        </p:txBody>
      </p:sp>
      <p:sp>
        <p:nvSpPr>
          <p:cNvPr id="17" name="22 Rectángulo redondeado"/>
          <p:cNvSpPr/>
          <p:nvPr/>
        </p:nvSpPr>
        <p:spPr>
          <a:xfrm>
            <a:off x="6596063" y="2489200"/>
            <a:ext cx="642937" cy="42862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es-ES_tradnl" sz="1100" dirty="0">
                <a:solidFill>
                  <a:schemeClr val="tx1"/>
                </a:solidFill>
              </a:rPr>
              <a:t>Art. 162</a:t>
            </a:r>
          </a:p>
        </p:txBody>
      </p:sp>
      <p:sp>
        <p:nvSpPr>
          <p:cNvPr id="18" name="23 Rectángulo redondeado"/>
          <p:cNvSpPr/>
          <p:nvPr/>
        </p:nvSpPr>
        <p:spPr>
          <a:xfrm>
            <a:off x="7358063" y="2500313"/>
            <a:ext cx="642937" cy="42862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es-ES_tradnl" sz="1100" dirty="0">
                <a:solidFill>
                  <a:schemeClr val="tx1"/>
                </a:solidFill>
              </a:rPr>
              <a:t>Art. 163</a:t>
            </a:r>
          </a:p>
        </p:txBody>
      </p:sp>
      <p:sp>
        <p:nvSpPr>
          <p:cNvPr id="19" name="24 Rectángulo redondeado"/>
          <p:cNvSpPr/>
          <p:nvPr/>
        </p:nvSpPr>
        <p:spPr>
          <a:xfrm>
            <a:off x="8143875" y="2500313"/>
            <a:ext cx="642938" cy="428625"/>
          </a:xfrm>
          <a:prstGeom prst="roundRect">
            <a:avLst>
              <a:gd name="adj" fmla="val 7115"/>
            </a:avLst>
          </a:prstGeom>
        </p:spPr>
        <p:style>
          <a:lnRef idx="3">
            <a:schemeClr val="lt1"/>
          </a:lnRef>
          <a:fillRef idx="1">
            <a:schemeClr val="accent4"/>
          </a:fillRef>
          <a:effectRef idx="1">
            <a:schemeClr val="accent4"/>
          </a:effectRef>
          <a:fontRef idx="minor">
            <a:schemeClr val="lt1"/>
          </a:fontRef>
        </p:style>
        <p:txBody>
          <a:bodyPr anchor="ctr"/>
          <a:lstStyle/>
          <a:p>
            <a:pPr algn="ctr" eaLnBrk="1" fontAlgn="auto" hangingPunct="1">
              <a:spcBef>
                <a:spcPts val="0"/>
              </a:spcBef>
              <a:spcAft>
                <a:spcPts val="0"/>
              </a:spcAft>
              <a:defRPr/>
            </a:pPr>
            <a:r>
              <a:rPr lang="es-ES_tradnl" sz="1100" dirty="0">
                <a:solidFill>
                  <a:schemeClr val="tx1"/>
                </a:solidFill>
              </a:rPr>
              <a:t>Art. 164</a:t>
            </a:r>
          </a:p>
        </p:txBody>
      </p:sp>
      <p:sp>
        <p:nvSpPr>
          <p:cNvPr id="20" name="32 Rectángulo redondeado"/>
          <p:cNvSpPr/>
          <p:nvPr/>
        </p:nvSpPr>
        <p:spPr>
          <a:xfrm>
            <a:off x="214313" y="3429000"/>
            <a:ext cx="1285875" cy="474663"/>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r>
              <a:rPr lang="es-ES_tradnl" sz="1100" dirty="0">
                <a:solidFill>
                  <a:schemeClr val="tx1"/>
                </a:solidFill>
              </a:rPr>
              <a:t>Sueldos</a:t>
            </a:r>
          </a:p>
        </p:txBody>
      </p:sp>
      <p:cxnSp>
        <p:nvCxnSpPr>
          <p:cNvPr id="21" name="34 Conector recto"/>
          <p:cNvCxnSpPr/>
          <p:nvPr/>
        </p:nvCxnSpPr>
        <p:spPr>
          <a:xfrm rot="5400000">
            <a:off x="677863" y="3178175"/>
            <a:ext cx="357188" cy="1587"/>
          </a:xfrm>
          <a:prstGeom prst="line">
            <a:avLst/>
          </a:prstGeom>
        </p:spPr>
        <p:style>
          <a:lnRef idx="3">
            <a:schemeClr val="accent6"/>
          </a:lnRef>
          <a:fillRef idx="0">
            <a:schemeClr val="accent6"/>
          </a:fillRef>
          <a:effectRef idx="2">
            <a:schemeClr val="accent6"/>
          </a:effectRef>
          <a:fontRef idx="minor">
            <a:schemeClr val="tx1"/>
          </a:fontRef>
        </p:style>
      </p:cxnSp>
      <p:sp>
        <p:nvSpPr>
          <p:cNvPr id="22" name="38 Rectángulo redondeado"/>
          <p:cNvSpPr/>
          <p:nvPr/>
        </p:nvSpPr>
        <p:spPr>
          <a:xfrm>
            <a:off x="857250" y="4214813"/>
            <a:ext cx="1285875" cy="474662"/>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es-ES_tradnl" sz="1100" dirty="0">
                <a:solidFill>
                  <a:schemeClr val="tx1"/>
                </a:solidFill>
              </a:rPr>
              <a:t>Pensiones y jubilaciones</a:t>
            </a:r>
          </a:p>
        </p:txBody>
      </p:sp>
      <p:cxnSp>
        <p:nvCxnSpPr>
          <p:cNvPr id="23" name="48 Conector recto"/>
          <p:cNvCxnSpPr/>
          <p:nvPr/>
        </p:nvCxnSpPr>
        <p:spPr>
          <a:xfrm rot="5400000">
            <a:off x="1072357" y="3571081"/>
            <a:ext cx="1143000" cy="1587"/>
          </a:xfrm>
          <a:prstGeom prst="line">
            <a:avLst/>
          </a:prstGeom>
        </p:spPr>
        <p:style>
          <a:lnRef idx="2">
            <a:schemeClr val="accent4"/>
          </a:lnRef>
          <a:fillRef idx="0">
            <a:schemeClr val="accent4"/>
          </a:fillRef>
          <a:effectRef idx="1">
            <a:schemeClr val="accent4"/>
          </a:effectRef>
          <a:fontRef idx="minor">
            <a:schemeClr val="tx1"/>
          </a:fontRef>
        </p:style>
      </p:cxnSp>
      <p:sp>
        <p:nvSpPr>
          <p:cNvPr id="24" name="56 Rectángulo redondeado"/>
          <p:cNvSpPr/>
          <p:nvPr/>
        </p:nvSpPr>
        <p:spPr>
          <a:xfrm>
            <a:off x="1643063" y="5000625"/>
            <a:ext cx="1285875" cy="85725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es-ES_tradnl" sz="1100" dirty="0">
                <a:solidFill>
                  <a:schemeClr val="tx1"/>
                </a:solidFill>
              </a:rPr>
              <a:t>Honorarios</a:t>
            </a:r>
          </a:p>
        </p:txBody>
      </p:sp>
      <p:cxnSp>
        <p:nvCxnSpPr>
          <p:cNvPr id="25" name="57 Conector recto"/>
          <p:cNvCxnSpPr/>
          <p:nvPr/>
        </p:nvCxnSpPr>
        <p:spPr>
          <a:xfrm rot="5400000">
            <a:off x="1429544" y="3999707"/>
            <a:ext cx="1857375" cy="1587"/>
          </a:xfrm>
          <a:prstGeom prst="line">
            <a:avLst/>
          </a:prstGeom>
        </p:spPr>
        <p:style>
          <a:lnRef idx="2">
            <a:schemeClr val="accent2"/>
          </a:lnRef>
          <a:fillRef idx="0">
            <a:schemeClr val="accent2"/>
          </a:fillRef>
          <a:effectRef idx="1">
            <a:schemeClr val="accent2"/>
          </a:effectRef>
          <a:fontRef idx="minor">
            <a:schemeClr val="tx1"/>
          </a:fontRef>
        </p:style>
      </p:cxnSp>
      <p:cxnSp>
        <p:nvCxnSpPr>
          <p:cNvPr id="26" name="61 Conector recto"/>
          <p:cNvCxnSpPr/>
          <p:nvPr/>
        </p:nvCxnSpPr>
        <p:spPr>
          <a:xfrm rot="5400000">
            <a:off x="2894013" y="3178175"/>
            <a:ext cx="357188" cy="1587"/>
          </a:xfrm>
          <a:prstGeom prst="line">
            <a:avLst/>
          </a:prstGeom>
        </p:spPr>
        <p:style>
          <a:lnRef idx="3">
            <a:schemeClr val="accent6"/>
          </a:lnRef>
          <a:fillRef idx="0">
            <a:schemeClr val="accent6"/>
          </a:fillRef>
          <a:effectRef idx="2">
            <a:schemeClr val="accent6"/>
          </a:effectRef>
          <a:fontRef idx="minor">
            <a:schemeClr val="tx1"/>
          </a:fontRef>
        </p:style>
      </p:cxnSp>
      <p:sp>
        <p:nvSpPr>
          <p:cNvPr id="27" name="62 Rectángulo redondeado"/>
          <p:cNvSpPr/>
          <p:nvPr/>
        </p:nvSpPr>
        <p:spPr>
          <a:xfrm>
            <a:off x="2500313" y="3357563"/>
            <a:ext cx="1214437" cy="928687"/>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s-ES_tradnl" sz="1100" dirty="0">
                <a:solidFill>
                  <a:schemeClr val="tx1"/>
                </a:solidFill>
              </a:rPr>
              <a:t>Consejeros, comisarios y otros</a:t>
            </a:r>
          </a:p>
        </p:txBody>
      </p:sp>
      <p:cxnSp>
        <p:nvCxnSpPr>
          <p:cNvPr id="28" name="63 Conector recto"/>
          <p:cNvCxnSpPr/>
          <p:nvPr/>
        </p:nvCxnSpPr>
        <p:spPr>
          <a:xfrm rot="5400000">
            <a:off x="3251200" y="3678238"/>
            <a:ext cx="1357313" cy="1587"/>
          </a:xfrm>
          <a:prstGeom prst="line">
            <a:avLst/>
          </a:prstGeom>
        </p:spPr>
        <p:style>
          <a:lnRef idx="2">
            <a:schemeClr val="accent4"/>
          </a:lnRef>
          <a:fillRef idx="0">
            <a:schemeClr val="accent4"/>
          </a:fillRef>
          <a:effectRef idx="1">
            <a:schemeClr val="accent4"/>
          </a:effectRef>
          <a:fontRef idx="minor">
            <a:schemeClr val="tx1"/>
          </a:fontRef>
        </p:style>
      </p:cxnSp>
      <p:sp>
        <p:nvSpPr>
          <p:cNvPr id="29" name="64 Rectángulo redondeado"/>
          <p:cNvSpPr/>
          <p:nvPr/>
        </p:nvSpPr>
        <p:spPr>
          <a:xfrm>
            <a:off x="3214688" y="4429125"/>
            <a:ext cx="1357312" cy="928688"/>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es-ES_tradnl" sz="1100" dirty="0">
                <a:solidFill>
                  <a:schemeClr val="tx1"/>
                </a:solidFill>
              </a:rPr>
              <a:t>Uso o goce temporal de inmuebles</a:t>
            </a:r>
          </a:p>
        </p:txBody>
      </p:sp>
      <p:sp>
        <p:nvSpPr>
          <p:cNvPr id="30" name="75 Rectángulo redondeado"/>
          <p:cNvSpPr/>
          <p:nvPr/>
        </p:nvSpPr>
        <p:spPr>
          <a:xfrm>
            <a:off x="4071938" y="5643563"/>
            <a:ext cx="1285875" cy="85725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es-ES_tradnl" sz="1100" dirty="0">
                <a:solidFill>
                  <a:schemeClr val="tx1"/>
                </a:solidFill>
              </a:rPr>
              <a:t>Servicios de tiempo compartido</a:t>
            </a:r>
          </a:p>
        </p:txBody>
      </p:sp>
      <p:cxnSp>
        <p:nvCxnSpPr>
          <p:cNvPr id="31" name="77 Conector recto"/>
          <p:cNvCxnSpPr/>
          <p:nvPr/>
        </p:nvCxnSpPr>
        <p:spPr>
          <a:xfrm rot="5400000">
            <a:off x="3429794" y="4285456"/>
            <a:ext cx="2571750" cy="1588"/>
          </a:xfrm>
          <a:prstGeom prst="line">
            <a:avLst/>
          </a:prstGeom>
        </p:spPr>
        <p:style>
          <a:lnRef idx="2">
            <a:schemeClr val="accent2"/>
          </a:lnRef>
          <a:fillRef idx="0">
            <a:schemeClr val="accent2"/>
          </a:fillRef>
          <a:effectRef idx="1">
            <a:schemeClr val="accent2"/>
          </a:effectRef>
          <a:fontRef idx="minor">
            <a:schemeClr val="tx1"/>
          </a:fontRef>
        </p:style>
      </p:cxnSp>
      <p:sp>
        <p:nvSpPr>
          <p:cNvPr id="32" name="80 Rectángulo redondeado"/>
          <p:cNvSpPr/>
          <p:nvPr/>
        </p:nvSpPr>
        <p:spPr>
          <a:xfrm>
            <a:off x="4857750" y="3429000"/>
            <a:ext cx="1285875" cy="47466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s-ES_tradnl" sz="1100" dirty="0">
                <a:solidFill>
                  <a:schemeClr val="tx1"/>
                </a:solidFill>
              </a:rPr>
              <a:t>Enajenación de inmuebles</a:t>
            </a:r>
          </a:p>
        </p:txBody>
      </p:sp>
      <p:cxnSp>
        <p:nvCxnSpPr>
          <p:cNvPr id="33" name="81 Conector recto"/>
          <p:cNvCxnSpPr/>
          <p:nvPr/>
        </p:nvCxnSpPr>
        <p:spPr>
          <a:xfrm rot="5400000">
            <a:off x="5253038" y="3208338"/>
            <a:ext cx="357187" cy="1587"/>
          </a:xfrm>
          <a:prstGeom prst="line">
            <a:avLst/>
          </a:prstGeom>
        </p:spPr>
        <p:style>
          <a:lnRef idx="3">
            <a:schemeClr val="accent6"/>
          </a:lnRef>
          <a:fillRef idx="0">
            <a:schemeClr val="accent6"/>
          </a:fillRef>
          <a:effectRef idx="2">
            <a:schemeClr val="accent6"/>
          </a:effectRef>
          <a:fontRef idx="minor">
            <a:schemeClr val="tx1"/>
          </a:fontRef>
        </p:style>
      </p:cxnSp>
      <p:sp>
        <p:nvSpPr>
          <p:cNvPr id="34" name="82 Rectángulo redondeado"/>
          <p:cNvSpPr/>
          <p:nvPr/>
        </p:nvSpPr>
        <p:spPr>
          <a:xfrm>
            <a:off x="5572125" y="4214813"/>
            <a:ext cx="1285875" cy="474662"/>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es-ES_tradnl" sz="1100" dirty="0">
                <a:solidFill>
                  <a:schemeClr val="tx1"/>
                </a:solidFill>
              </a:rPr>
              <a:t>Enajenación de acciones y títulos</a:t>
            </a:r>
          </a:p>
        </p:txBody>
      </p:sp>
      <p:cxnSp>
        <p:nvCxnSpPr>
          <p:cNvPr id="35" name="83 Conector recto"/>
          <p:cNvCxnSpPr/>
          <p:nvPr/>
        </p:nvCxnSpPr>
        <p:spPr>
          <a:xfrm rot="5400000">
            <a:off x="5715794" y="3571081"/>
            <a:ext cx="1143000" cy="1588"/>
          </a:xfrm>
          <a:prstGeom prst="line">
            <a:avLst/>
          </a:prstGeom>
        </p:spPr>
        <p:style>
          <a:lnRef idx="2">
            <a:schemeClr val="accent4"/>
          </a:lnRef>
          <a:fillRef idx="0">
            <a:schemeClr val="accent4"/>
          </a:fillRef>
          <a:effectRef idx="1">
            <a:schemeClr val="accent4"/>
          </a:effectRef>
          <a:fontRef idx="minor">
            <a:schemeClr val="tx1"/>
          </a:fontRef>
        </p:style>
      </p:cxnSp>
      <p:sp>
        <p:nvSpPr>
          <p:cNvPr id="36" name="84 Rectángulo redondeado"/>
          <p:cNvSpPr/>
          <p:nvPr/>
        </p:nvSpPr>
        <p:spPr>
          <a:xfrm>
            <a:off x="6143625" y="5000625"/>
            <a:ext cx="1285875" cy="85725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es-ES_tradnl" sz="1100" dirty="0">
                <a:solidFill>
                  <a:schemeClr val="tx1"/>
                </a:solidFill>
              </a:rPr>
              <a:t>Intercambio de deuda por capital</a:t>
            </a:r>
          </a:p>
        </p:txBody>
      </p:sp>
      <p:cxnSp>
        <p:nvCxnSpPr>
          <p:cNvPr id="37" name="86 Conector recto"/>
          <p:cNvCxnSpPr/>
          <p:nvPr/>
        </p:nvCxnSpPr>
        <p:spPr>
          <a:xfrm rot="5400000">
            <a:off x="6037262" y="3963988"/>
            <a:ext cx="1928813"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38" name="89 Conector recto"/>
          <p:cNvCxnSpPr/>
          <p:nvPr/>
        </p:nvCxnSpPr>
        <p:spPr>
          <a:xfrm rot="5400000">
            <a:off x="7537450" y="3178175"/>
            <a:ext cx="357188" cy="1588"/>
          </a:xfrm>
          <a:prstGeom prst="line">
            <a:avLst/>
          </a:prstGeom>
        </p:spPr>
        <p:style>
          <a:lnRef idx="3">
            <a:schemeClr val="accent6"/>
          </a:lnRef>
          <a:fillRef idx="0">
            <a:schemeClr val="accent6"/>
          </a:fillRef>
          <a:effectRef idx="2">
            <a:schemeClr val="accent6"/>
          </a:effectRef>
          <a:fontRef idx="minor">
            <a:schemeClr val="tx1"/>
          </a:fontRef>
        </p:style>
      </p:cxnSp>
      <p:sp>
        <p:nvSpPr>
          <p:cNvPr id="39" name="90 Rectángulo redondeado"/>
          <p:cNvSpPr/>
          <p:nvPr/>
        </p:nvSpPr>
        <p:spPr>
          <a:xfrm>
            <a:off x="7143750" y="3357563"/>
            <a:ext cx="1285875" cy="47466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s-ES_tradnl" sz="1100" dirty="0">
                <a:solidFill>
                  <a:schemeClr val="tx1"/>
                </a:solidFill>
              </a:rPr>
              <a:t>Operaciones derivadas de capital</a:t>
            </a:r>
          </a:p>
        </p:txBody>
      </p:sp>
      <p:cxnSp>
        <p:nvCxnSpPr>
          <p:cNvPr id="40" name="91 Conector recto"/>
          <p:cNvCxnSpPr/>
          <p:nvPr/>
        </p:nvCxnSpPr>
        <p:spPr>
          <a:xfrm rot="5400000">
            <a:off x="7930356" y="3642519"/>
            <a:ext cx="1285875" cy="1588"/>
          </a:xfrm>
          <a:prstGeom prst="line">
            <a:avLst/>
          </a:prstGeom>
        </p:spPr>
        <p:style>
          <a:lnRef idx="2">
            <a:schemeClr val="accent4"/>
          </a:lnRef>
          <a:fillRef idx="0">
            <a:schemeClr val="accent4"/>
          </a:fillRef>
          <a:effectRef idx="1">
            <a:schemeClr val="accent4"/>
          </a:effectRef>
          <a:fontRef idx="minor">
            <a:schemeClr val="tx1"/>
          </a:fontRef>
        </p:style>
      </p:cxnSp>
      <p:sp>
        <p:nvSpPr>
          <p:cNvPr id="41" name="92 Rectángulo redondeado"/>
          <p:cNvSpPr/>
          <p:nvPr/>
        </p:nvSpPr>
        <p:spPr>
          <a:xfrm>
            <a:off x="7500938" y="4214813"/>
            <a:ext cx="1285875" cy="474662"/>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es-ES_tradnl" sz="1100" dirty="0">
                <a:solidFill>
                  <a:schemeClr val="tx1"/>
                </a:solidFill>
              </a:rPr>
              <a:t>Dividendos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a:spLocks noChangeArrowheads="1"/>
          </p:cNvSpPr>
          <p:nvPr/>
        </p:nvSpPr>
        <p:spPr bwMode="auto">
          <a:xfrm>
            <a:off x="0" y="6264275"/>
            <a:ext cx="9144000" cy="385763"/>
          </a:xfrm>
          <a:prstGeom prst="rect">
            <a:avLst/>
          </a:prstGeom>
          <a:solidFill>
            <a:srgbClr val="0C361D"/>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eaLnBrk="1" hangingPunct="1">
              <a:defRPr/>
            </a:pPr>
            <a:endParaRPr lang="es-ES" dirty="0">
              <a:solidFill>
                <a:schemeClr val="lt1"/>
              </a:solidFill>
              <a:effectLst>
                <a:outerShdw blurRad="60007" dist="200025" dir="15000000" sy="30000" kx="-1800000" algn="bl" rotWithShape="0">
                  <a:prstClr val="black">
                    <a:alpha val="32000"/>
                  </a:prstClr>
                </a:outerShdw>
              </a:effectLst>
              <a:latin typeface="+mn-lt"/>
              <a:ea typeface="+mn-ea"/>
            </a:endParaRPr>
          </a:p>
        </p:txBody>
      </p:sp>
      <p:sp>
        <p:nvSpPr>
          <p:cNvPr id="7171" name="CuadroTexto 2"/>
          <p:cNvSpPr txBox="1">
            <a:spLocks noChangeArrowheads="1"/>
          </p:cNvSpPr>
          <p:nvPr/>
        </p:nvSpPr>
        <p:spPr bwMode="auto">
          <a:xfrm>
            <a:off x="857250" y="163513"/>
            <a:ext cx="8213725"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endParaRPr lang="es-ES" altLang="es-MX" sz="1800"/>
          </a:p>
          <a:p>
            <a:pPr algn="ctr" eaLnBrk="1" hangingPunct="1">
              <a:spcBef>
                <a:spcPct val="0"/>
              </a:spcBef>
              <a:buFontTx/>
              <a:buNone/>
            </a:pPr>
            <a:endParaRPr lang="es-ES" altLang="es-MX" sz="1800"/>
          </a:p>
          <a:p>
            <a:pPr algn="ctr" eaLnBrk="1" hangingPunct="1">
              <a:spcBef>
                <a:spcPct val="0"/>
              </a:spcBef>
              <a:buFontTx/>
              <a:buNone/>
            </a:pPr>
            <a:endParaRPr lang="es-ES" altLang="es-MX" sz="1800"/>
          </a:p>
          <a:p>
            <a:pPr algn="ctr" eaLnBrk="1" hangingPunct="1">
              <a:spcBef>
                <a:spcPct val="0"/>
              </a:spcBef>
              <a:buFontTx/>
              <a:buNone/>
            </a:pPr>
            <a:endParaRPr lang="es-ES" altLang="es-MX" sz="1800"/>
          </a:p>
          <a:p>
            <a:pPr algn="ctr" eaLnBrk="1" hangingPunct="1">
              <a:spcBef>
                <a:spcPct val="0"/>
              </a:spcBef>
              <a:buFontTx/>
              <a:buNone/>
            </a:pPr>
            <a:endParaRPr lang="es-ES" altLang="es-MX" sz="1800"/>
          </a:p>
          <a:p>
            <a:pPr algn="ctr" eaLnBrk="1" hangingPunct="1">
              <a:spcBef>
                <a:spcPct val="0"/>
              </a:spcBef>
              <a:buFontTx/>
              <a:buNone/>
            </a:pPr>
            <a:endParaRPr lang="es-ES" altLang="es-MX" sz="1800"/>
          </a:p>
          <a:p>
            <a:pPr algn="ctr" eaLnBrk="1" hangingPunct="1">
              <a:spcBef>
                <a:spcPct val="0"/>
              </a:spcBef>
              <a:buFontTx/>
              <a:buNone/>
            </a:pPr>
            <a:endParaRPr lang="es-ES" altLang="es-MX" sz="1800"/>
          </a:p>
          <a:p>
            <a:pPr algn="ctr" eaLnBrk="1" hangingPunct="1">
              <a:spcBef>
                <a:spcPct val="0"/>
              </a:spcBef>
              <a:buFontTx/>
              <a:buNone/>
            </a:pPr>
            <a:endParaRPr lang="es-ES" altLang="es-MX" sz="1800"/>
          </a:p>
          <a:p>
            <a:pPr algn="ctr" eaLnBrk="1" hangingPunct="1">
              <a:spcBef>
                <a:spcPct val="0"/>
              </a:spcBef>
              <a:buFontTx/>
              <a:buNone/>
            </a:pPr>
            <a:endParaRPr lang="es-ES" altLang="es-MX" sz="1800"/>
          </a:p>
          <a:p>
            <a:pPr algn="ctr" eaLnBrk="1" hangingPunct="1">
              <a:spcBef>
                <a:spcPct val="0"/>
              </a:spcBef>
              <a:buFontTx/>
              <a:buNone/>
            </a:pPr>
            <a:endParaRPr lang="es-ES" altLang="es-MX" sz="1800"/>
          </a:p>
          <a:p>
            <a:pPr algn="ctr" eaLnBrk="1" hangingPunct="1">
              <a:spcBef>
                <a:spcPct val="0"/>
              </a:spcBef>
              <a:buFontTx/>
              <a:buNone/>
            </a:pPr>
            <a:endParaRPr lang="es-ES" altLang="es-MX" sz="1800"/>
          </a:p>
          <a:p>
            <a:pPr algn="ctr" eaLnBrk="1" hangingPunct="1">
              <a:spcBef>
                <a:spcPct val="0"/>
              </a:spcBef>
              <a:buFontTx/>
              <a:buNone/>
            </a:pPr>
            <a:endParaRPr lang="es-ES" altLang="es-MX" sz="1800"/>
          </a:p>
          <a:p>
            <a:pPr algn="ctr" eaLnBrk="1" hangingPunct="1">
              <a:spcBef>
                <a:spcPct val="0"/>
              </a:spcBef>
              <a:buFontTx/>
              <a:buNone/>
            </a:pPr>
            <a:endParaRPr lang="es-ES" altLang="es-MX" sz="1800"/>
          </a:p>
          <a:p>
            <a:pPr algn="ctr" eaLnBrk="1" hangingPunct="1">
              <a:spcBef>
                <a:spcPct val="0"/>
              </a:spcBef>
              <a:buFontTx/>
              <a:buNone/>
            </a:pPr>
            <a:endParaRPr lang="es-ES" altLang="es-MX" sz="1800"/>
          </a:p>
          <a:p>
            <a:pPr algn="ctr" eaLnBrk="1" hangingPunct="1">
              <a:spcBef>
                <a:spcPct val="0"/>
              </a:spcBef>
              <a:buFontTx/>
              <a:buNone/>
            </a:pPr>
            <a:endParaRPr lang="es-ES" altLang="es-MX" sz="1800"/>
          </a:p>
          <a:p>
            <a:pPr algn="ctr" eaLnBrk="1" hangingPunct="1">
              <a:spcBef>
                <a:spcPct val="0"/>
              </a:spcBef>
              <a:buFontTx/>
              <a:buNone/>
            </a:pPr>
            <a:endParaRPr lang="es-ES" altLang="es-MX" sz="1800"/>
          </a:p>
          <a:p>
            <a:pPr algn="ctr" eaLnBrk="1" hangingPunct="1">
              <a:spcBef>
                <a:spcPct val="0"/>
              </a:spcBef>
              <a:buFontTx/>
              <a:buNone/>
            </a:pPr>
            <a:endParaRPr lang="es-ES" altLang="es-MX" sz="1800"/>
          </a:p>
          <a:p>
            <a:pPr algn="ctr" eaLnBrk="1" hangingPunct="1">
              <a:spcBef>
                <a:spcPct val="0"/>
              </a:spcBef>
              <a:buFontTx/>
              <a:buNone/>
            </a:pPr>
            <a:endParaRPr lang="es-ES" altLang="es-MX" sz="1800"/>
          </a:p>
        </p:txBody>
      </p:sp>
      <p:sp>
        <p:nvSpPr>
          <p:cNvPr id="5" name="31 Rectángulo"/>
          <p:cNvSpPr/>
          <p:nvPr/>
        </p:nvSpPr>
        <p:spPr>
          <a:xfrm>
            <a:off x="4289425" y="560388"/>
            <a:ext cx="46038" cy="21431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s-ES_tradnl" dirty="0"/>
          </a:p>
        </p:txBody>
      </p:sp>
      <p:cxnSp>
        <p:nvCxnSpPr>
          <p:cNvPr id="6" name="26 Conector recto"/>
          <p:cNvCxnSpPr/>
          <p:nvPr/>
        </p:nvCxnSpPr>
        <p:spPr>
          <a:xfrm>
            <a:off x="1143000" y="2714625"/>
            <a:ext cx="7000875"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9 Rectángulo redondeado"/>
          <p:cNvSpPr/>
          <p:nvPr/>
        </p:nvSpPr>
        <p:spPr>
          <a:xfrm>
            <a:off x="3209127" y="383804"/>
            <a:ext cx="2286016" cy="357190"/>
          </a:xfrm>
          <a:prstGeom prst="roundRect">
            <a:avLst/>
          </a:prstGeom>
          <a:ln>
            <a:solidFill>
              <a:srgbClr val="339966"/>
            </a:solidFill>
          </a:ln>
        </p:spPr>
        <p:style>
          <a:lnRef idx="2">
            <a:schemeClr val="accent3"/>
          </a:lnRef>
          <a:fillRef idx="1">
            <a:schemeClr val="lt1"/>
          </a:fillRef>
          <a:effectRef idx="0">
            <a:schemeClr val="accent3"/>
          </a:effectRef>
          <a:fontRef idx="minor">
            <a:schemeClr val="dk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s-ES_tradnl" b="1" dirty="0">
                <a:ln w="11430"/>
                <a:solidFill>
                  <a:schemeClr val="tx1"/>
                </a:solidFill>
                <a:effectLst>
                  <a:outerShdw blurRad="50800" dist="39000" dir="5460000" algn="tl">
                    <a:srgbClr val="000000">
                      <a:alpha val="38000"/>
                    </a:srgbClr>
                  </a:outerShdw>
                </a:effectLst>
              </a:rPr>
              <a:t>Ley ISR</a:t>
            </a:r>
          </a:p>
        </p:txBody>
      </p:sp>
      <p:sp>
        <p:nvSpPr>
          <p:cNvPr id="8" name="10 Rectángulo redondeado"/>
          <p:cNvSpPr/>
          <p:nvPr/>
        </p:nvSpPr>
        <p:spPr>
          <a:xfrm>
            <a:off x="3214688" y="977900"/>
            <a:ext cx="2286000" cy="1285875"/>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endParaRPr lang="es-ES_tradnl" sz="1100" dirty="0"/>
          </a:p>
          <a:p>
            <a:pPr algn="ctr" eaLnBrk="1" fontAlgn="auto" hangingPunct="1">
              <a:spcBef>
                <a:spcPts val="0"/>
              </a:spcBef>
              <a:spcAft>
                <a:spcPts val="0"/>
              </a:spcAft>
              <a:defRPr/>
            </a:pPr>
            <a:endParaRPr lang="es-ES_tradnl" sz="1100" dirty="0"/>
          </a:p>
          <a:p>
            <a:pPr algn="ctr" eaLnBrk="1" fontAlgn="auto" hangingPunct="1">
              <a:spcBef>
                <a:spcPts val="0"/>
              </a:spcBef>
              <a:spcAft>
                <a:spcPts val="0"/>
              </a:spcAft>
              <a:defRPr/>
            </a:pPr>
            <a:endParaRPr lang="es-ES_tradnl" sz="1100" dirty="0">
              <a:solidFill>
                <a:schemeClr val="tx1"/>
              </a:solidFill>
            </a:endParaRPr>
          </a:p>
          <a:p>
            <a:pPr algn="ctr" eaLnBrk="1" fontAlgn="auto" hangingPunct="1">
              <a:spcBef>
                <a:spcPts val="0"/>
              </a:spcBef>
              <a:spcAft>
                <a:spcPts val="0"/>
              </a:spcAft>
              <a:defRPr/>
            </a:pPr>
            <a:r>
              <a:rPr lang="es-ES_tradnl" sz="1100" dirty="0" smtClean="0"/>
              <a:t>Título </a:t>
            </a:r>
            <a:r>
              <a:rPr lang="es-ES_tradnl" sz="1100" dirty="0"/>
              <a:t>V:</a:t>
            </a:r>
          </a:p>
          <a:p>
            <a:pPr algn="just" eaLnBrk="1" fontAlgn="auto" hangingPunct="1">
              <a:spcBef>
                <a:spcPts val="0"/>
              </a:spcBef>
              <a:spcAft>
                <a:spcPts val="0"/>
              </a:spcAft>
              <a:defRPr/>
            </a:pPr>
            <a:r>
              <a:rPr lang="es-ES_tradnl" sz="1100" dirty="0"/>
              <a:t>De los Residentes en el Extranjero con Ingresos Provenientes de Fuente de Riqueza Ubicada en Territorio Nacional.</a:t>
            </a:r>
          </a:p>
          <a:p>
            <a:pPr algn="ctr" eaLnBrk="1" fontAlgn="auto" hangingPunct="1">
              <a:spcBef>
                <a:spcPts val="0"/>
              </a:spcBef>
              <a:spcAft>
                <a:spcPts val="0"/>
              </a:spcAft>
              <a:defRPr/>
            </a:pPr>
            <a:endParaRPr lang="es-ES_tradnl" sz="1100" dirty="0"/>
          </a:p>
          <a:p>
            <a:pPr algn="ctr" eaLnBrk="1" fontAlgn="auto" hangingPunct="1">
              <a:spcBef>
                <a:spcPts val="0"/>
              </a:spcBef>
              <a:spcAft>
                <a:spcPts val="0"/>
              </a:spcAft>
              <a:defRPr/>
            </a:pPr>
            <a:endParaRPr lang="es-ES_tradnl" sz="1100" dirty="0"/>
          </a:p>
          <a:p>
            <a:pPr algn="just" eaLnBrk="1" fontAlgn="auto" hangingPunct="1">
              <a:spcBef>
                <a:spcPts val="0"/>
              </a:spcBef>
              <a:spcAft>
                <a:spcPts val="0"/>
              </a:spcAft>
              <a:defRPr/>
            </a:pPr>
            <a:endParaRPr lang="es-ES_tradnl" sz="1100" dirty="0"/>
          </a:p>
        </p:txBody>
      </p:sp>
      <p:sp>
        <p:nvSpPr>
          <p:cNvPr id="9" name="12 Rectángulo redondeado"/>
          <p:cNvSpPr/>
          <p:nvPr/>
        </p:nvSpPr>
        <p:spPr>
          <a:xfrm>
            <a:off x="500063" y="2500313"/>
            <a:ext cx="642937" cy="428625"/>
          </a:xfrm>
          <a:prstGeom prst="roundRect">
            <a:avLst/>
          </a:prstGeom>
        </p:spPr>
        <p:style>
          <a:lnRef idx="3">
            <a:schemeClr val="lt1"/>
          </a:lnRef>
          <a:fillRef idx="1">
            <a:schemeClr val="accent3"/>
          </a:fillRef>
          <a:effectRef idx="1">
            <a:schemeClr val="accent3"/>
          </a:effectRef>
          <a:fontRef idx="minor">
            <a:schemeClr val="lt1"/>
          </a:fontRef>
        </p:style>
        <p:txBody>
          <a:bodyPr anchor="ctr"/>
          <a:lstStyle/>
          <a:p>
            <a:pPr algn="ctr" eaLnBrk="1" fontAlgn="auto" hangingPunct="1">
              <a:spcBef>
                <a:spcPts val="0"/>
              </a:spcBef>
              <a:spcAft>
                <a:spcPts val="0"/>
              </a:spcAft>
              <a:defRPr/>
            </a:pPr>
            <a:r>
              <a:rPr lang="es-ES_tradnl" sz="1100" dirty="0"/>
              <a:t>Art. 165</a:t>
            </a:r>
          </a:p>
        </p:txBody>
      </p:sp>
      <p:sp>
        <p:nvSpPr>
          <p:cNvPr id="10" name="13 Rectángulo redondeado"/>
          <p:cNvSpPr/>
          <p:nvPr/>
        </p:nvSpPr>
        <p:spPr>
          <a:xfrm>
            <a:off x="1285875" y="2500313"/>
            <a:ext cx="642938" cy="428625"/>
          </a:xfrm>
          <a:prstGeom prst="roundRect">
            <a:avLst/>
          </a:prstGeom>
        </p:spPr>
        <p:style>
          <a:lnRef idx="3">
            <a:schemeClr val="lt1"/>
          </a:lnRef>
          <a:fillRef idx="1">
            <a:schemeClr val="accent4"/>
          </a:fillRef>
          <a:effectRef idx="1">
            <a:schemeClr val="accent4"/>
          </a:effectRef>
          <a:fontRef idx="minor">
            <a:schemeClr val="lt1"/>
          </a:fontRef>
        </p:style>
        <p:txBody>
          <a:bodyPr anchor="ctr"/>
          <a:lstStyle/>
          <a:p>
            <a:pPr algn="ctr" eaLnBrk="1" fontAlgn="auto" hangingPunct="1">
              <a:spcBef>
                <a:spcPts val="0"/>
              </a:spcBef>
              <a:spcAft>
                <a:spcPts val="0"/>
              </a:spcAft>
              <a:defRPr/>
            </a:pPr>
            <a:r>
              <a:rPr lang="es-ES_tradnl" sz="1100" dirty="0"/>
              <a:t>Art. 166</a:t>
            </a:r>
          </a:p>
        </p:txBody>
      </p:sp>
      <p:sp>
        <p:nvSpPr>
          <p:cNvPr id="11" name="14 Rectángulo redondeado"/>
          <p:cNvSpPr/>
          <p:nvPr/>
        </p:nvSpPr>
        <p:spPr>
          <a:xfrm>
            <a:off x="2046288" y="2514600"/>
            <a:ext cx="642937" cy="428625"/>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es-ES_tradnl" sz="1100" dirty="0"/>
              <a:t>Art. 167</a:t>
            </a:r>
          </a:p>
        </p:txBody>
      </p:sp>
      <p:sp>
        <p:nvSpPr>
          <p:cNvPr id="12" name="15 Rectángulo redondeado"/>
          <p:cNvSpPr/>
          <p:nvPr/>
        </p:nvSpPr>
        <p:spPr>
          <a:xfrm>
            <a:off x="2786063" y="2500313"/>
            <a:ext cx="642937" cy="42862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es-ES_tradnl" sz="1100" dirty="0"/>
              <a:t>Art. 168</a:t>
            </a:r>
          </a:p>
        </p:txBody>
      </p:sp>
      <p:sp>
        <p:nvSpPr>
          <p:cNvPr id="13" name="18 Rectángulo redondeado"/>
          <p:cNvSpPr/>
          <p:nvPr/>
        </p:nvSpPr>
        <p:spPr>
          <a:xfrm>
            <a:off x="3571875" y="2500313"/>
            <a:ext cx="642938" cy="428625"/>
          </a:xfrm>
          <a:prstGeom prst="roundRect">
            <a:avLst/>
          </a:prstGeom>
        </p:spPr>
        <p:style>
          <a:lnRef idx="3">
            <a:schemeClr val="lt1"/>
          </a:lnRef>
          <a:fillRef idx="1">
            <a:schemeClr val="accent4"/>
          </a:fillRef>
          <a:effectRef idx="1">
            <a:schemeClr val="accent4"/>
          </a:effectRef>
          <a:fontRef idx="minor">
            <a:schemeClr val="lt1"/>
          </a:fontRef>
        </p:style>
        <p:txBody>
          <a:bodyPr anchor="ctr"/>
          <a:lstStyle/>
          <a:p>
            <a:pPr algn="ctr" eaLnBrk="1" fontAlgn="auto" hangingPunct="1">
              <a:spcBef>
                <a:spcPts val="0"/>
              </a:spcBef>
              <a:spcAft>
                <a:spcPts val="0"/>
              </a:spcAft>
              <a:defRPr/>
            </a:pPr>
            <a:r>
              <a:rPr lang="es-ES_tradnl" sz="1100" dirty="0"/>
              <a:t>Art. 169</a:t>
            </a:r>
          </a:p>
        </p:txBody>
      </p:sp>
      <p:sp>
        <p:nvSpPr>
          <p:cNvPr id="14" name="19 Rectángulo redondeado"/>
          <p:cNvSpPr/>
          <p:nvPr/>
        </p:nvSpPr>
        <p:spPr>
          <a:xfrm>
            <a:off x="4357688" y="2500313"/>
            <a:ext cx="642937" cy="428625"/>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es-ES_tradnl" sz="1100" dirty="0"/>
              <a:t>Art. 170</a:t>
            </a:r>
          </a:p>
        </p:txBody>
      </p:sp>
      <p:sp>
        <p:nvSpPr>
          <p:cNvPr id="15" name="20 Rectángulo redondeado"/>
          <p:cNvSpPr/>
          <p:nvPr/>
        </p:nvSpPr>
        <p:spPr>
          <a:xfrm>
            <a:off x="5072063" y="2500313"/>
            <a:ext cx="642937" cy="42862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es-ES_tradnl" sz="1100" dirty="0"/>
              <a:t>Art. 171</a:t>
            </a:r>
          </a:p>
        </p:txBody>
      </p:sp>
      <p:sp>
        <p:nvSpPr>
          <p:cNvPr id="16" name="21 Rectángulo redondeado"/>
          <p:cNvSpPr/>
          <p:nvPr/>
        </p:nvSpPr>
        <p:spPr>
          <a:xfrm>
            <a:off x="5857875" y="2500313"/>
            <a:ext cx="642938" cy="428625"/>
          </a:xfrm>
          <a:prstGeom prst="roundRect">
            <a:avLst/>
          </a:prstGeom>
        </p:spPr>
        <p:style>
          <a:lnRef idx="3">
            <a:schemeClr val="lt1"/>
          </a:lnRef>
          <a:fillRef idx="1">
            <a:schemeClr val="accent4"/>
          </a:fillRef>
          <a:effectRef idx="1">
            <a:schemeClr val="accent4"/>
          </a:effectRef>
          <a:fontRef idx="minor">
            <a:schemeClr val="lt1"/>
          </a:fontRef>
        </p:style>
        <p:txBody>
          <a:bodyPr anchor="ctr"/>
          <a:lstStyle/>
          <a:p>
            <a:pPr algn="ctr" eaLnBrk="1" fontAlgn="auto" hangingPunct="1">
              <a:spcBef>
                <a:spcPts val="0"/>
              </a:spcBef>
              <a:spcAft>
                <a:spcPts val="0"/>
              </a:spcAft>
              <a:defRPr/>
            </a:pPr>
            <a:r>
              <a:rPr lang="es-ES_tradnl" sz="1100" dirty="0"/>
              <a:t>Art. 172</a:t>
            </a:r>
          </a:p>
        </p:txBody>
      </p:sp>
      <p:sp>
        <p:nvSpPr>
          <p:cNvPr id="17" name="22 Rectángulo redondeado"/>
          <p:cNvSpPr/>
          <p:nvPr/>
        </p:nvSpPr>
        <p:spPr>
          <a:xfrm>
            <a:off x="6596063" y="2489200"/>
            <a:ext cx="642937" cy="428625"/>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es-ES_tradnl" sz="1100" dirty="0"/>
              <a:t>Art. 173</a:t>
            </a:r>
          </a:p>
        </p:txBody>
      </p:sp>
      <p:sp>
        <p:nvSpPr>
          <p:cNvPr id="18" name="23 Rectángulo redondeado"/>
          <p:cNvSpPr/>
          <p:nvPr/>
        </p:nvSpPr>
        <p:spPr>
          <a:xfrm>
            <a:off x="7358063" y="2500313"/>
            <a:ext cx="642937" cy="42862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es-ES_tradnl" sz="1100" dirty="0"/>
              <a:t>Art. 174</a:t>
            </a:r>
          </a:p>
        </p:txBody>
      </p:sp>
      <p:sp>
        <p:nvSpPr>
          <p:cNvPr id="19" name="24 Rectángulo redondeado"/>
          <p:cNvSpPr/>
          <p:nvPr/>
        </p:nvSpPr>
        <p:spPr>
          <a:xfrm>
            <a:off x="8143875" y="2500313"/>
            <a:ext cx="642938" cy="428625"/>
          </a:xfrm>
          <a:prstGeom prst="roundRect">
            <a:avLst>
              <a:gd name="adj" fmla="val 7115"/>
            </a:avLst>
          </a:prstGeom>
        </p:spPr>
        <p:style>
          <a:lnRef idx="3">
            <a:schemeClr val="lt1"/>
          </a:lnRef>
          <a:fillRef idx="1">
            <a:schemeClr val="accent4"/>
          </a:fillRef>
          <a:effectRef idx="1">
            <a:schemeClr val="accent4"/>
          </a:effectRef>
          <a:fontRef idx="minor">
            <a:schemeClr val="lt1"/>
          </a:fontRef>
        </p:style>
        <p:txBody>
          <a:bodyPr anchor="ctr"/>
          <a:lstStyle/>
          <a:p>
            <a:pPr algn="ctr" eaLnBrk="1" fontAlgn="auto" hangingPunct="1">
              <a:spcBef>
                <a:spcPts val="0"/>
              </a:spcBef>
              <a:spcAft>
                <a:spcPts val="0"/>
              </a:spcAft>
              <a:defRPr/>
            </a:pPr>
            <a:r>
              <a:rPr lang="es-ES_tradnl" sz="1100" dirty="0"/>
              <a:t>Art. 175</a:t>
            </a:r>
          </a:p>
        </p:txBody>
      </p:sp>
      <p:sp>
        <p:nvSpPr>
          <p:cNvPr id="20" name="32 Rectángulo redondeado"/>
          <p:cNvSpPr/>
          <p:nvPr/>
        </p:nvSpPr>
        <p:spPr>
          <a:xfrm>
            <a:off x="214313" y="3429000"/>
            <a:ext cx="1285875" cy="474663"/>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r>
              <a:rPr lang="es-ES_tradnl" sz="1100" dirty="0"/>
              <a:t>Remanentes</a:t>
            </a:r>
          </a:p>
        </p:txBody>
      </p:sp>
      <p:cxnSp>
        <p:nvCxnSpPr>
          <p:cNvPr id="21" name="34 Conector recto"/>
          <p:cNvCxnSpPr/>
          <p:nvPr/>
        </p:nvCxnSpPr>
        <p:spPr>
          <a:xfrm rot="5400000">
            <a:off x="677863" y="3178175"/>
            <a:ext cx="357188" cy="1587"/>
          </a:xfrm>
          <a:prstGeom prst="line">
            <a:avLst/>
          </a:prstGeom>
        </p:spPr>
        <p:style>
          <a:lnRef idx="3">
            <a:schemeClr val="accent6"/>
          </a:lnRef>
          <a:fillRef idx="0">
            <a:schemeClr val="accent6"/>
          </a:fillRef>
          <a:effectRef idx="2">
            <a:schemeClr val="accent6"/>
          </a:effectRef>
          <a:fontRef idx="minor">
            <a:schemeClr val="tx1"/>
          </a:fontRef>
        </p:style>
      </p:cxnSp>
      <p:sp>
        <p:nvSpPr>
          <p:cNvPr id="22" name="38 Rectángulo redondeado"/>
          <p:cNvSpPr/>
          <p:nvPr/>
        </p:nvSpPr>
        <p:spPr>
          <a:xfrm>
            <a:off x="857250" y="4214813"/>
            <a:ext cx="1285875" cy="474662"/>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es-ES_tradnl" sz="1100" dirty="0"/>
              <a:t>Intereses</a:t>
            </a:r>
          </a:p>
        </p:txBody>
      </p:sp>
      <p:cxnSp>
        <p:nvCxnSpPr>
          <p:cNvPr id="23" name="48 Conector recto"/>
          <p:cNvCxnSpPr/>
          <p:nvPr/>
        </p:nvCxnSpPr>
        <p:spPr>
          <a:xfrm rot="5400000">
            <a:off x="1072357" y="3571081"/>
            <a:ext cx="1143000" cy="1587"/>
          </a:xfrm>
          <a:prstGeom prst="line">
            <a:avLst/>
          </a:prstGeom>
        </p:spPr>
        <p:style>
          <a:lnRef idx="2">
            <a:schemeClr val="accent4"/>
          </a:lnRef>
          <a:fillRef idx="0">
            <a:schemeClr val="accent4"/>
          </a:fillRef>
          <a:effectRef idx="1">
            <a:schemeClr val="accent4"/>
          </a:effectRef>
          <a:fontRef idx="minor">
            <a:schemeClr val="tx1"/>
          </a:fontRef>
        </p:style>
      </p:cxnSp>
      <p:sp>
        <p:nvSpPr>
          <p:cNvPr id="24" name="56 Rectángulo redondeado"/>
          <p:cNvSpPr/>
          <p:nvPr/>
        </p:nvSpPr>
        <p:spPr>
          <a:xfrm>
            <a:off x="1643063" y="5000625"/>
            <a:ext cx="1285875" cy="85725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es-ES_tradnl" sz="1100" dirty="0"/>
              <a:t>Regalías y asistencia técnica</a:t>
            </a:r>
          </a:p>
        </p:txBody>
      </p:sp>
      <p:cxnSp>
        <p:nvCxnSpPr>
          <p:cNvPr id="25" name="57 Conector recto"/>
          <p:cNvCxnSpPr/>
          <p:nvPr/>
        </p:nvCxnSpPr>
        <p:spPr>
          <a:xfrm rot="5400000">
            <a:off x="1429544" y="3999707"/>
            <a:ext cx="1857375" cy="1587"/>
          </a:xfrm>
          <a:prstGeom prst="line">
            <a:avLst/>
          </a:prstGeom>
        </p:spPr>
        <p:style>
          <a:lnRef idx="2">
            <a:schemeClr val="accent2"/>
          </a:lnRef>
          <a:fillRef idx="0">
            <a:schemeClr val="accent2"/>
          </a:fillRef>
          <a:effectRef idx="1">
            <a:schemeClr val="accent2"/>
          </a:effectRef>
          <a:fontRef idx="minor">
            <a:schemeClr val="tx1"/>
          </a:fontRef>
        </p:style>
      </p:cxnSp>
      <p:cxnSp>
        <p:nvCxnSpPr>
          <p:cNvPr id="26" name="61 Conector recto"/>
          <p:cNvCxnSpPr/>
          <p:nvPr/>
        </p:nvCxnSpPr>
        <p:spPr>
          <a:xfrm rot="5400000">
            <a:off x="2894013" y="3178175"/>
            <a:ext cx="357188" cy="1587"/>
          </a:xfrm>
          <a:prstGeom prst="line">
            <a:avLst/>
          </a:prstGeom>
        </p:spPr>
        <p:style>
          <a:lnRef idx="3">
            <a:schemeClr val="accent6"/>
          </a:lnRef>
          <a:fillRef idx="0">
            <a:schemeClr val="accent6"/>
          </a:fillRef>
          <a:effectRef idx="2">
            <a:schemeClr val="accent6"/>
          </a:effectRef>
          <a:fontRef idx="minor">
            <a:schemeClr val="tx1"/>
          </a:fontRef>
        </p:style>
      </p:cxnSp>
      <p:sp>
        <p:nvSpPr>
          <p:cNvPr id="27" name="62 Rectángulo redondeado"/>
          <p:cNvSpPr/>
          <p:nvPr/>
        </p:nvSpPr>
        <p:spPr>
          <a:xfrm>
            <a:off x="2500313" y="3357563"/>
            <a:ext cx="1214437" cy="928687"/>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s-ES_tradnl" sz="1100" dirty="0"/>
              <a:t>Construcción y mantenimiento</a:t>
            </a:r>
          </a:p>
        </p:txBody>
      </p:sp>
      <p:cxnSp>
        <p:nvCxnSpPr>
          <p:cNvPr id="28" name="63 Conector recto"/>
          <p:cNvCxnSpPr/>
          <p:nvPr/>
        </p:nvCxnSpPr>
        <p:spPr>
          <a:xfrm rot="5400000">
            <a:off x="3251200" y="3678238"/>
            <a:ext cx="1357313" cy="1587"/>
          </a:xfrm>
          <a:prstGeom prst="line">
            <a:avLst/>
          </a:prstGeom>
        </p:spPr>
        <p:style>
          <a:lnRef idx="2">
            <a:schemeClr val="accent4"/>
          </a:lnRef>
          <a:fillRef idx="0">
            <a:schemeClr val="accent4"/>
          </a:fillRef>
          <a:effectRef idx="1">
            <a:schemeClr val="accent4"/>
          </a:effectRef>
          <a:fontRef idx="minor">
            <a:schemeClr val="tx1"/>
          </a:fontRef>
        </p:style>
      </p:cxnSp>
      <p:sp>
        <p:nvSpPr>
          <p:cNvPr id="29" name="64 Rectángulo redondeado"/>
          <p:cNvSpPr/>
          <p:nvPr/>
        </p:nvSpPr>
        <p:spPr>
          <a:xfrm>
            <a:off x="3214688" y="4429125"/>
            <a:ext cx="1357312" cy="928688"/>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es-ES_tradnl" sz="1100" dirty="0"/>
              <a:t>Premios</a:t>
            </a:r>
          </a:p>
        </p:txBody>
      </p:sp>
      <p:sp>
        <p:nvSpPr>
          <p:cNvPr id="30" name="75 Rectángulo redondeado"/>
          <p:cNvSpPr/>
          <p:nvPr/>
        </p:nvSpPr>
        <p:spPr>
          <a:xfrm>
            <a:off x="4143375" y="5424488"/>
            <a:ext cx="1285875" cy="595312"/>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es-ES_tradnl" sz="1100" dirty="0"/>
              <a:t>Artistas y espectáculos públicos</a:t>
            </a:r>
          </a:p>
        </p:txBody>
      </p:sp>
      <p:cxnSp>
        <p:nvCxnSpPr>
          <p:cNvPr id="31" name="77 Conector recto"/>
          <p:cNvCxnSpPr/>
          <p:nvPr/>
        </p:nvCxnSpPr>
        <p:spPr>
          <a:xfrm flipH="1">
            <a:off x="4713288" y="3000375"/>
            <a:ext cx="3175" cy="2343150"/>
          </a:xfrm>
          <a:prstGeom prst="line">
            <a:avLst/>
          </a:prstGeom>
        </p:spPr>
        <p:style>
          <a:lnRef idx="2">
            <a:schemeClr val="accent2"/>
          </a:lnRef>
          <a:fillRef idx="0">
            <a:schemeClr val="accent2"/>
          </a:fillRef>
          <a:effectRef idx="1">
            <a:schemeClr val="accent2"/>
          </a:effectRef>
          <a:fontRef idx="minor">
            <a:schemeClr val="tx1"/>
          </a:fontRef>
        </p:style>
      </p:cxnSp>
      <p:sp>
        <p:nvSpPr>
          <p:cNvPr id="32" name="80 Rectángulo redondeado"/>
          <p:cNvSpPr/>
          <p:nvPr/>
        </p:nvSpPr>
        <p:spPr>
          <a:xfrm>
            <a:off x="4857750" y="3429000"/>
            <a:ext cx="1285875" cy="47466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s-ES_tradnl" sz="1100" dirty="0"/>
              <a:t>Regímenes fiscales preferentes</a:t>
            </a:r>
          </a:p>
        </p:txBody>
      </p:sp>
      <p:cxnSp>
        <p:nvCxnSpPr>
          <p:cNvPr id="33" name="81 Conector recto"/>
          <p:cNvCxnSpPr/>
          <p:nvPr/>
        </p:nvCxnSpPr>
        <p:spPr>
          <a:xfrm rot="5400000">
            <a:off x="5253038" y="3208338"/>
            <a:ext cx="357187" cy="1587"/>
          </a:xfrm>
          <a:prstGeom prst="line">
            <a:avLst/>
          </a:prstGeom>
        </p:spPr>
        <p:style>
          <a:lnRef idx="3">
            <a:schemeClr val="accent6"/>
          </a:lnRef>
          <a:fillRef idx="0">
            <a:schemeClr val="accent6"/>
          </a:fillRef>
          <a:effectRef idx="2">
            <a:schemeClr val="accent6"/>
          </a:effectRef>
          <a:fontRef idx="minor">
            <a:schemeClr val="tx1"/>
          </a:fontRef>
        </p:style>
      </p:cxnSp>
      <p:sp>
        <p:nvSpPr>
          <p:cNvPr id="34" name="82 Rectángulo redondeado"/>
          <p:cNvSpPr/>
          <p:nvPr/>
        </p:nvSpPr>
        <p:spPr>
          <a:xfrm>
            <a:off x="5572125" y="4214813"/>
            <a:ext cx="1285875" cy="474662"/>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es-ES_tradnl" sz="1100" dirty="0"/>
              <a:t>Otros ingresos gravados</a:t>
            </a:r>
          </a:p>
        </p:txBody>
      </p:sp>
      <p:cxnSp>
        <p:nvCxnSpPr>
          <p:cNvPr id="35" name="83 Conector recto"/>
          <p:cNvCxnSpPr/>
          <p:nvPr/>
        </p:nvCxnSpPr>
        <p:spPr>
          <a:xfrm rot="5400000">
            <a:off x="5715794" y="3571081"/>
            <a:ext cx="1143000" cy="1588"/>
          </a:xfrm>
          <a:prstGeom prst="line">
            <a:avLst/>
          </a:prstGeom>
        </p:spPr>
        <p:style>
          <a:lnRef idx="2">
            <a:schemeClr val="accent4"/>
          </a:lnRef>
          <a:fillRef idx="0">
            <a:schemeClr val="accent4"/>
          </a:fillRef>
          <a:effectRef idx="1">
            <a:schemeClr val="accent4"/>
          </a:effectRef>
          <a:fontRef idx="minor">
            <a:schemeClr val="tx1"/>
          </a:fontRef>
        </p:style>
      </p:cxnSp>
      <p:sp>
        <p:nvSpPr>
          <p:cNvPr id="36" name="84 Rectángulo redondeado"/>
          <p:cNvSpPr/>
          <p:nvPr/>
        </p:nvSpPr>
        <p:spPr>
          <a:xfrm>
            <a:off x="6143625" y="5000625"/>
            <a:ext cx="1285875" cy="85725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es-ES_tradnl" sz="1100" dirty="0"/>
              <a:t>Primas a aseguradoras</a:t>
            </a:r>
          </a:p>
        </p:txBody>
      </p:sp>
      <p:cxnSp>
        <p:nvCxnSpPr>
          <p:cNvPr id="37" name="86 Conector recto"/>
          <p:cNvCxnSpPr/>
          <p:nvPr/>
        </p:nvCxnSpPr>
        <p:spPr>
          <a:xfrm rot="5400000">
            <a:off x="6037262" y="3963988"/>
            <a:ext cx="1928813"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38" name="89 Conector recto"/>
          <p:cNvCxnSpPr/>
          <p:nvPr/>
        </p:nvCxnSpPr>
        <p:spPr>
          <a:xfrm rot="5400000">
            <a:off x="7537450" y="3178175"/>
            <a:ext cx="357188" cy="1588"/>
          </a:xfrm>
          <a:prstGeom prst="line">
            <a:avLst/>
          </a:prstGeom>
        </p:spPr>
        <p:style>
          <a:lnRef idx="3">
            <a:schemeClr val="accent6"/>
          </a:lnRef>
          <a:fillRef idx="0">
            <a:schemeClr val="accent6"/>
          </a:fillRef>
          <a:effectRef idx="2">
            <a:schemeClr val="accent6"/>
          </a:effectRef>
          <a:fontRef idx="minor">
            <a:schemeClr val="tx1"/>
          </a:fontRef>
        </p:style>
      </p:cxnSp>
      <p:sp>
        <p:nvSpPr>
          <p:cNvPr id="39" name="90 Rectángulo redondeado"/>
          <p:cNvSpPr/>
          <p:nvPr/>
        </p:nvSpPr>
        <p:spPr>
          <a:xfrm>
            <a:off x="7143750" y="3357563"/>
            <a:ext cx="1285875" cy="47466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s-ES_tradnl" sz="1100" dirty="0"/>
              <a:t>Representante de extranjeros</a:t>
            </a:r>
          </a:p>
        </p:txBody>
      </p:sp>
      <p:cxnSp>
        <p:nvCxnSpPr>
          <p:cNvPr id="40" name="91 Conector recto"/>
          <p:cNvCxnSpPr/>
          <p:nvPr/>
        </p:nvCxnSpPr>
        <p:spPr>
          <a:xfrm rot="5400000">
            <a:off x="7930356" y="3642519"/>
            <a:ext cx="1285875" cy="1588"/>
          </a:xfrm>
          <a:prstGeom prst="line">
            <a:avLst/>
          </a:prstGeom>
        </p:spPr>
        <p:style>
          <a:lnRef idx="2">
            <a:schemeClr val="accent4"/>
          </a:lnRef>
          <a:fillRef idx="0">
            <a:schemeClr val="accent4"/>
          </a:fillRef>
          <a:effectRef idx="1">
            <a:schemeClr val="accent4"/>
          </a:effectRef>
          <a:fontRef idx="minor">
            <a:schemeClr val="tx1"/>
          </a:fontRef>
        </p:style>
      </p:cxnSp>
      <p:sp>
        <p:nvSpPr>
          <p:cNvPr id="41" name="92 Rectángulo redondeado"/>
          <p:cNvSpPr/>
          <p:nvPr/>
        </p:nvSpPr>
        <p:spPr>
          <a:xfrm>
            <a:off x="7823200" y="4381500"/>
            <a:ext cx="1285875" cy="474663"/>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es-ES_tradnl" sz="1100" dirty="0"/>
              <a:t>Conceptos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a:spLocks noChangeArrowheads="1"/>
          </p:cNvSpPr>
          <p:nvPr/>
        </p:nvSpPr>
        <p:spPr bwMode="auto">
          <a:xfrm>
            <a:off x="0" y="6264275"/>
            <a:ext cx="9144000" cy="385763"/>
          </a:xfrm>
          <a:prstGeom prst="rect">
            <a:avLst/>
          </a:prstGeom>
          <a:solidFill>
            <a:srgbClr val="0C361D"/>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eaLnBrk="1" hangingPunct="1">
              <a:defRPr/>
            </a:pPr>
            <a:endParaRPr lang="es-ES" dirty="0">
              <a:solidFill>
                <a:schemeClr val="lt1"/>
              </a:solidFill>
              <a:effectLst>
                <a:outerShdw blurRad="60007" dist="200025" dir="15000000" sy="30000" kx="-1800000" algn="bl" rotWithShape="0">
                  <a:prstClr val="black">
                    <a:alpha val="32000"/>
                  </a:prstClr>
                </a:outerShdw>
              </a:effectLst>
              <a:latin typeface="+mn-lt"/>
              <a:ea typeface="+mn-ea"/>
            </a:endParaRPr>
          </a:p>
        </p:txBody>
      </p:sp>
      <p:sp>
        <p:nvSpPr>
          <p:cNvPr id="8195" name="CuadroTexto 2"/>
          <p:cNvSpPr txBox="1">
            <a:spLocks noChangeArrowheads="1"/>
          </p:cNvSpPr>
          <p:nvPr/>
        </p:nvSpPr>
        <p:spPr bwMode="auto">
          <a:xfrm>
            <a:off x="465138" y="379413"/>
            <a:ext cx="8213725"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endParaRPr lang="es-ES" altLang="es-MX" sz="1800"/>
          </a:p>
          <a:p>
            <a:pPr algn="ctr" eaLnBrk="1" hangingPunct="1">
              <a:spcBef>
                <a:spcPct val="0"/>
              </a:spcBef>
              <a:buFontTx/>
              <a:buNone/>
            </a:pPr>
            <a:endParaRPr lang="es-ES" altLang="es-MX" sz="1800"/>
          </a:p>
          <a:p>
            <a:pPr algn="ctr" eaLnBrk="1" hangingPunct="1">
              <a:spcBef>
                <a:spcPct val="0"/>
              </a:spcBef>
              <a:buFontTx/>
              <a:buNone/>
            </a:pPr>
            <a:endParaRPr lang="es-ES" altLang="es-MX" sz="1800"/>
          </a:p>
          <a:p>
            <a:pPr algn="ctr" eaLnBrk="1" hangingPunct="1">
              <a:spcBef>
                <a:spcPct val="0"/>
              </a:spcBef>
              <a:buFontTx/>
              <a:buNone/>
            </a:pPr>
            <a:endParaRPr lang="es-ES" altLang="es-MX" sz="1800"/>
          </a:p>
          <a:p>
            <a:pPr algn="ctr" eaLnBrk="1" hangingPunct="1">
              <a:spcBef>
                <a:spcPct val="0"/>
              </a:spcBef>
              <a:buFontTx/>
              <a:buNone/>
            </a:pPr>
            <a:endParaRPr lang="es-ES" altLang="es-MX" sz="1800"/>
          </a:p>
          <a:p>
            <a:pPr algn="ctr" eaLnBrk="1" hangingPunct="1">
              <a:spcBef>
                <a:spcPct val="0"/>
              </a:spcBef>
              <a:buFontTx/>
              <a:buNone/>
            </a:pPr>
            <a:endParaRPr lang="es-ES" altLang="es-MX" sz="1800"/>
          </a:p>
          <a:p>
            <a:pPr algn="ctr" eaLnBrk="1" hangingPunct="1">
              <a:spcBef>
                <a:spcPct val="0"/>
              </a:spcBef>
              <a:buFontTx/>
              <a:buNone/>
            </a:pPr>
            <a:endParaRPr lang="es-ES" altLang="es-MX" sz="1800"/>
          </a:p>
          <a:p>
            <a:pPr algn="ctr" eaLnBrk="1" hangingPunct="1">
              <a:spcBef>
                <a:spcPct val="0"/>
              </a:spcBef>
              <a:buFontTx/>
              <a:buNone/>
            </a:pPr>
            <a:endParaRPr lang="es-ES" altLang="es-MX" sz="1800"/>
          </a:p>
          <a:p>
            <a:pPr algn="ctr" eaLnBrk="1" hangingPunct="1">
              <a:spcBef>
                <a:spcPct val="0"/>
              </a:spcBef>
              <a:buFontTx/>
              <a:buNone/>
            </a:pPr>
            <a:endParaRPr lang="es-ES" altLang="es-MX" sz="1800"/>
          </a:p>
          <a:p>
            <a:pPr algn="ctr" eaLnBrk="1" hangingPunct="1">
              <a:spcBef>
                <a:spcPct val="0"/>
              </a:spcBef>
              <a:buFontTx/>
              <a:buNone/>
            </a:pPr>
            <a:endParaRPr lang="es-ES" altLang="es-MX" sz="1800"/>
          </a:p>
          <a:p>
            <a:pPr algn="ctr" eaLnBrk="1" hangingPunct="1">
              <a:spcBef>
                <a:spcPct val="0"/>
              </a:spcBef>
              <a:buFontTx/>
              <a:buNone/>
            </a:pPr>
            <a:endParaRPr lang="es-ES" altLang="es-MX" sz="1800"/>
          </a:p>
          <a:p>
            <a:pPr algn="ctr" eaLnBrk="1" hangingPunct="1">
              <a:spcBef>
                <a:spcPct val="0"/>
              </a:spcBef>
              <a:buFontTx/>
              <a:buNone/>
            </a:pPr>
            <a:endParaRPr lang="es-ES" altLang="es-MX" sz="1800"/>
          </a:p>
          <a:p>
            <a:pPr algn="ctr" eaLnBrk="1" hangingPunct="1">
              <a:spcBef>
                <a:spcPct val="0"/>
              </a:spcBef>
              <a:buFontTx/>
              <a:buNone/>
            </a:pPr>
            <a:endParaRPr lang="es-ES" altLang="es-MX" sz="1800"/>
          </a:p>
          <a:p>
            <a:pPr algn="ctr" eaLnBrk="1" hangingPunct="1">
              <a:spcBef>
                <a:spcPct val="0"/>
              </a:spcBef>
              <a:buFontTx/>
              <a:buNone/>
            </a:pPr>
            <a:endParaRPr lang="es-ES" altLang="es-MX" sz="1800"/>
          </a:p>
          <a:p>
            <a:pPr algn="ctr" eaLnBrk="1" hangingPunct="1">
              <a:spcBef>
                <a:spcPct val="0"/>
              </a:spcBef>
              <a:buFontTx/>
              <a:buNone/>
            </a:pPr>
            <a:endParaRPr lang="es-ES" altLang="es-MX" sz="1800"/>
          </a:p>
          <a:p>
            <a:pPr algn="ctr" eaLnBrk="1" hangingPunct="1">
              <a:spcBef>
                <a:spcPct val="0"/>
              </a:spcBef>
              <a:buFontTx/>
              <a:buNone/>
            </a:pPr>
            <a:endParaRPr lang="es-ES" altLang="es-MX" sz="1800"/>
          </a:p>
          <a:p>
            <a:pPr algn="ctr" eaLnBrk="1" hangingPunct="1">
              <a:spcBef>
                <a:spcPct val="0"/>
              </a:spcBef>
              <a:buFontTx/>
              <a:buNone/>
            </a:pPr>
            <a:endParaRPr lang="es-ES" altLang="es-MX" sz="1800"/>
          </a:p>
          <a:p>
            <a:pPr algn="ctr" eaLnBrk="1" hangingPunct="1">
              <a:spcBef>
                <a:spcPct val="0"/>
              </a:spcBef>
              <a:buFontTx/>
              <a:buNone/>
            </a:pPr>
            <a:endParaRPr lang="es-ES" altLang="es-MX" sz="1800"/>
          </a:p>
        </p:txBody>
      </p:sp>
      <p:graphicFrame>
        <p:nvGraphicFramePr>
          <p:cNvPr id="2" name="1 Diagrama"/>
          <p:cNvGraphicFramePr/>
          <p:nvPr>
            <p:extLst>
              <p:ext uri="{D42A27DB-BD31-4B8C-83A1-F6EECF244321}">
                <p14:modId xmlns:p14="http://schemas.microsoft.com/office/powerpoint/2010/main" val="123192431"/>
              </p:ext>
            </p:extLst>
          </p:nvPr>
        </p:nvGraphicFramePr>
        <p:xfrm>
          <a:off x="465138" y="942975"/>
          <a:ext cx="7467600" cy="4524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5 Rectángulo redondeado"/>
          <p:cNvSpPr/>
          <p:nvPr/>
        </p:nvSpPr>
        <p:spPr>
          <a:xfrm>
            <a:off x="2627313" y="593725"/>
            <a:ext cx="3143250" cy="349250"/>
          </a:xfrm>
          <a:prstGeom prst="roundRect">
            <a:avLst/>
          </a:prstGeom>
          <a:ln>
            <a:noFill/>
          </a:ln>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r>
              <a:rPr lang="es-ES_tradnl" sz="2000" b="1" dirty="0">
                <a:latin typeface="Times" panose="02020603050405020304" pitchFamily="18" charset="0"/>
                <a:cs typeface="Times" panose="02020603050405020304" pitchFamily="18" charset="0"/>
              </a:rPr>
              <a:t>Art. 154: Sueldos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a:spLocks noChangeArrowheads="1"/>
          </p:cNvSpPr>
          <p:nvPr/>
        </p:nvSpPr>
        <p:spPr bwMode="auto">
          <a:xfrm>
            <a:off x="0" y="6264275"/>
            <a:ext cx="9144000" cy="385763"/>
          </a:xfrm>
          <a:prstGeom prst="rect">
            <a:avLst/>
          </a:prstGeom>
          <a:solidFill>
            <a:srgbClr val="0C361D"/>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eaLnBrk="1" hangingPunct="1">
              <a:defRPr/>
            </a:pPr>
            <a:endParaRPr lang="es-ES" dirty="0">
              <a:solidFill>
                <a:schemeClr val="lt1"/>
              </a:solidFill>
              <a:effectLst>
                <a:outerShdw blurRad="60007" dist="200025" dir="15000000" sy="30000" kx="-1800000" algn="bl" rotWithShape="0">
                  <a:prstClr val="black">
                    <a:alpha val="32000"/>
                  </a:prstClr>
                </a:outerShdw>
              </a:effectLst>
              <a:latin typeface="+mn-lt"/>
              <a:ea typeface="+mn-ea"/>
            </a:endParaRPr>
          </a:p>
        </p:txBody>
      </p:sp>
      <p:sp>
        <p:nvSpPr>
          <p:cNvPr id="9219" name="CuadroTexto 2"/>
          <p:cNvSpPr txBox="1">
            <a:spLocks noChangeArrowheads="1"/>
          </p:cNvSpPr>
          <p:nvPr/>
        </p:nvSpPr>
        <p:spPr bwMode="auto">
          <a:xfrm>
            <a:off x="325438" y="379413"/>
            <a:ext cx="8213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s-ES_tradnl" altLang="es-MX" sz="1800" b="1">
                <a:latin typeface="Times" pitchFamily="2" charset="0"/>
              </a:rPr>
              <a:t>Art. 155: Pensiones y jubilaciones</a:t>
            </a:r>
          </a:p>
        </p:txBody>
      </p:sp>
      <p:graphicFrame>
        <p:nvGraphicFramePr>
          <p:cNvPr id="2" name="1 Diagrama"/>
          <p:cNvGraphicFramePr/>
          <p:nvPr>
            <p:extLst>
              <p:ext uri="{D42A27DB-BD31-4B8C-83A1-F6EECF244321}">
                <p14:modId xmlns:p14="http://schemas.microsoft.com/office/powerpoint/2010/main" val="1709643363"/>
              </p:ext>
            </p:extLst>
          </p:nvPr>
        </p:nvGraphicFramePr>
        <p:xfrm>
          <a:off x="193040" y="1481138"/>
          <a:ext cx="8555673" cy="4289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a:spLocks noChangeArrowheads="1"/>
          </p:cNvSpPr>
          <p:nvPr/>
        </p:nvSpPr>
        <p:spPr bwMode="auto">
          <a:xfrm>
            <a:off x="0" y="6264275"/>
            <a:ext cx="9144000" cy="385763"/>
          </a:xfrm>
          <a:prstGeom prst="rect">
            <a:avLst/>
          </a:prstGeom>
          <a:solidFill>
            <a:srgbClr val="0C361D"/>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eaLnBrk="1" hangingPunct="1">
              <a:defRPr/>
            </a:pPr>
            <a:endParaRPr lang="es-ES" dirty="0">
              <a:solidFill>
                <a:schemeClr val="lt1"/>
              </a:solidFill>
              <a:effectLst>
                <a:outerShdw blurRad="60007" dist="200025" dir="15000000" sy="30000" kx="-1800000" algn="bl" rotWithShape="0">
                  <a:prstClr val="black">
                    <a:alpha val="32000"/>
                  </a:prstClr>
                </a:outerShdw>
              </a:effectLst>
              <a:latin typeface="Times" panose="02020603050405020304" pitchFamily="18" charset="0"/>
              <a:ea typeface="+mn-ea"/>
              <a:cs typeface="Times" panose="02020603050405020304" pitchFamily="18" charset="0"/>
            </a:endParaRPr>
          </a:p>
        </p:txBody>
      </p:sp>
      <p:graphicFrame>
        <p:nvGraphicFramePr>
          <p:cNvPr id="2" name="1 Diagrama"/>
          <p:cNvGraphicFramePr/>
          <p:nvPr>
            <p:extLst>
              <p:ext uri="{D42A27DB-BD31-4B8C-83A1-F6EECF244321}">
                <p14:modId xmlns:p14="http://schemas.microsoft.com/office/powerpoint/2010/main" val="2867603900"/>
              </p:ext>
            </p:extLst>
          </p:nvPr>
        </p:nvGraphicFramePr>
        <p:xfrm>
          <a:off x="325438" y="987424"/>
          <a:ext cx="8213725" cy="4996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4" name="CuadroTexto 2"/>
          <p:cNvSpPr txBox="1">
            <a:spLocks noChangeArrowheads="1"/>
          </p:cNvSpPr>
          <p:nvPr/>
        </p:nvSpPr>
        <p:spPr bwMode="auto">
          <a:xfrm>
            <a:off x="325438" y="379413"/>
            <a:ext cx="8213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s-ES_tradnl" altLang="es-MX" sz="1800" b="1">
                <a:latin typeface="Times" pitchFamily="2" charset="0"/>
              </a:rPr>
              <a:t>Art. 156: Honorarios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a:spLocks noChangeArrowheads="1"/>
          </p:cNvSpPr>
          <p:nvPr/>
        </p:nvSpPr>
        <p:spPr bwMode="auto">
          <a:xfrm>
            <a:off x="0" y="6264275"/>
            <a:ext cx="9144000" cy="385763"/>
          </a:xfrm>
          <a:prstGeom prst="rect">
            <a:avLst/>
          </a:prstGeom>
          <a:solidFill>
            <a:srgbClr val="0C361D"/>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eaLnBrk="1" hangingPunct="1">
              <a:defRPr/>
            </a:pPr>
            <a:endParaRPr lang="es-ES" dirty="0">
              <a:solidFill>
                <a:schemeClr val="lt1"/>
              </a:solidFill>
              <a:effectLst>
                <a:outerShdw blurRad="60007" dist="200025" dir="15000000" sy="30000" kx="-1800000" algn="bl" rotWithShape="0">
                  <a:prstClr val="black">
                    <a:alpha val="32000"/>
                  </a:prstClr>
                </a:outerShdw>
              </a:effectLst>
              <a:latin typeface="Times" panose="02020603050405020304" pitchFamily="18" charset="0"/>
              <a:ea typeface="+mn-ea"/>
              <a:cs typeface="Times" panose="02020603050405020304" pitchFamily="18" charset="0"/>
            </a:endParaRPr>
          </a:p>
        </p:txBody>
      </p:sp>
      <p:sp>
        <p:nvSpPr>
          <p:cNvPr id="11267" name="CuadroTexto 2"/>
          <p:cNvSpPr txBox="1">
            <a:spLocks noChangeArrowheads="1"/>
          </p:cNvSpPr>
          <p:nvPr/>
        </p:nvSpPr>
        <p:spPr bwMode="auto">
          <a:xfrm>
            <a:off x="325438" y="379413"/>
            <a:ext cx="8213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s-ES_tradnl" altLang="es-MX" sz="1800" b="1">
                <a:latin typeface="Times" pitchFamily="2" charset="0"/>
              </a:rPr>
              <a:t>Art. 157: Consejeros, comisarios y otros</a:t>
            </a:r>
          </a:p>
        </p:txBody>
      </p:sp>
      <p:graphicFrame>
        <p:nvGraphicFramePr>
          <p:cNvPr id="2" name="1 Diagrama"/>
          <p:cNvGraphicFramePr/>
          <p:nvPr>
            <p:extLst>
              <p:ext uri="{D42A27DB-BD31-4B8C-83A1-F6EECF244321}">
                <p14:modId xmlns:p14="http://schemas.microsoft.com/office/powerpoint/2010/main" val="2684900078"/>
              </p:ext>
            </p:extLst>
          </p:nvPr>
        </p:nvGraphicFramePr>
        <p:xfrm>
          <a:off x="325438" y="1173162"/>
          <a:ext cx="8213725" cy="4526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a:spLocks noChangeArrowheads="1"/>
          </p:cNvSpPr>
          <p:nvPr/>
        </p:nvSpPr>
        <p:spPr bwMode="auto">
          <a:xfrm>
            <a:off x="0" y="6264275"/>
            <a:ext cx="9144000" cy="385763"/>
          </a:xfrm>
          <a:prstGeom prst="rect">
            <a:avLst/>
          </a:prstGeom>
          <a:solidFill>
            <a:srgbClr val="0C361D"/>
          </a:solidFill>
          <a:ln w="9525">
            <a:solidFill>
              <a:srgbClr val="4A7EBB"/>
            </a:solidFill>
            <a:miter lim="800000"/>
            <a:headEnd/>
            <a:tailEnd/>
          </a:ln>
          <a:effectLst>
            <a:outerShdw blurRad="50800" dist="38100" dir="2700000" algn="tl" rotWithShape="0">
              <a:srgbClr val="808080">
                <a:alpha val="39999"/>
              </a:srgbClr>
            </a:outerShdw>
          </a:effectLst>
        </p:spPr>
        <p:txBody>
          <a:bodyPr anchor="ctr"/>
          <a:lstStyle/>
          <a:p>
            <a:pPr algn="ctr" eaLnBrk="1" hangingPunct="1">
              <a:defRPr/>
            </a:pPr>
            <a:endParaRPr lang="es-ES" dirty="0">
              <a:solidFill>
                <a:schemeClr val="lt1"/>
              </a:solidFill>
              <a:effectLst>
                <a:outerShdw blurRad="60007" dist="200025" dir="15000000" sy="30000" kx="-1800000" algn="bl" rotWithShape="0">
                  <a:prstClr val="black">
                    <a:alpha val="32000"/>
                  </a:prstClr>
                </a:outerShdw>
              </a:effectLst>
              <a:latin typeface="+mn-lt"/>
              <a:ea typeface="+mn-ea"/>
            </a:endParaRPr>
          </a:p>
        </p:txBody>
      </p:sp>
      <p:sp>
        <p:nvSpPr>
          <p:cNvPr id="12291" name="CuadroTexto 2"/>
          <p:cNvSpPr txBox="1">
            <a:spLocks noChangeArrowheads="1"/>
          </p:cNvSpPr>
          <p:nvPr/>
        </p:nvSpPr>
        <p:spPr bwMode="auto">
          <a:xfrm>
            <a:off x="325438" y="379413"/>
            <a:ext cx="8213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s-ES_tradnl" altLang="es-MX" sz="1800" b="1">
                <a:latin typeface="Times" pitchFamily="2" charset="0"/>
              </a:rPr>
              <a:t>Art. 158: Uso o goce temporal de bienes</a:t>
            </a:r>
          </a:p>
        </p:txBody>
      </p:sp>
      <p:graphicFrame>
        <p:nvGraphicFramePr>
          <p:cNvPr id="2" name="1 Diagrama"/>
          <p:cNvGraphicFramePr/>
          <p:nvPr>
            <p:extLst>
              <p:ext uri="{D42A27DB-BD31-4B8C-83A1-F6EECF244321}">
                <p14:modId xmlns:p14="http://schemas.microsoft.com/office/powerpoint/2010/main" val="3732600329"/>
              </p:ext>
            </p:extLst>
          </p:nvPr>
        </p:nvGraphicFramePr>
        <p:xfrm>
          <a:off x="325438" y="760413"/>
          <a:ext cx="8213725" cy="5503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314</TotalTime>
  <Words>3403</Words>
  <Application>Microsoft Office PowerPoint</Application>
  <PresentationFormat>Presentación en pantalla (4:3)</PresentationFormat>
  <Paragraphs>262</Paragraphs>
  <Slides>29</Slides>
  <Notes>3</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Fabiola Olmos</dc:creator>
  <cp:lastModifiedBy>Isa</cp:lastModifiedBy>
  <cp:revision>49</cp:revision>
  <dcterms:created xsi:type="dcterms:W3CDTF">2017-02-22T16:14:59Z</dcterms:created>
  <dcterms:modified xsi:type="dcterms:W3CDTF">2017-03-17T17:05:23Z</dcterms:modified>
</cp:coreProperties>
</file>