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  <p:sldId id="259" r:id="rId5"/>
    <p:sldId id="260" r:id="rId6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4164A"/>
    <a:srgbClr val="58267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10A52E-EB98-4491-A6C0-ED29261A3FC9}" type="datetimeFigureOut">
              <a:rPr lang="es-ES" smtClean="0"/>
              <a:t>16/12/2015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3F65D9-9E69-4104-A932-1B15389A721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99490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10A52E-EB98-4491-A6C0-ED29261A3FC9}" type="datetimeFigureOut">
              <a:rPr lang="es-ES" smtClean="0"/>
              <a:t>16/12/2015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3F65D9-9E69-4104-A932-1B15389A721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874174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10A52E-EB98-4491-A6C0-ED29261A3FC9}" type="datetimeFigureOut">
              <a:rPr lang="es-ES" smtClean="0"/>
              <a:t>16/12/2015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3F65D9-9E69-4104-A932-1B15389A721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421989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10A52E-EB98-4491-A6C0-ED29261A3FC9}" type="datetimeFigureOut">
              <a:rPr lang="es-ES" smtClean="0"/>
              <a:t>16/12/2015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3F65D9-9E69-4104-A932-1B15389A721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291866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10A52E-EB98-4491-A6C0-ED29261A3FC9}" type="datetimeFigureOut">
              <a:rPr lang="es-ES" smtClean="0"/>
              <a:t>16/12/2015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3F65D9-9E69-4104-A932-1B15389A721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245068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10A52E-EB98-4491-A6C0-ED29261A3FC9}" type="datetimeFigureOut">
              <a:rPr lang="es-ES" smtClean="0"/>
              <a:t>16/12/2015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3F65D9-9E69-4104-A932-1B15389A721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590831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10A52E-EB98-4491-A6C0-ED29261A3FC9}" type="datetimeFigureOut">
              <a:rPr lang="es-ES" smtClean="0"/>
              <a:t>16/12/2015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3F65D9-9E69-4104-A932-1B15389A721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992094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10A52E-EB98-4491-A6C0-ED29261A3FC9}" type="datetimeFigureOut">
              <a:rPr lang="es-ES" smtClean="0"/>
              <a:t>16/12/2015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3F65D9-9E69-4104-A932-1B15389A721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903266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10A52E-EB98-4491-A6C0-ED29261A3FC9}" type="datetimeFigureOut">
              <a:rPr lang="es-ES" smtClean="0"/>
              <a:t>16/12/2015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3F65D9-9E69-4104-A932-1B15389A721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239539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10A52E-EB98-4491-A6C0-ED29261A3FC9}" type="datetimeFigureOut">
              <a:rPr lang="es-ES" smtClean="0"/>
              <a:t>16/12/2015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3F65D9-9E69-4104-A932-1B15389A721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67786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10A52E-EB98-4491-A6C0-ED29261A3FC9}" type="datetimeFigureOut">
              <a:rPr lang="es-ES" smtClean="0"/>
              <a:t>16/12/2015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3F65D9-9E69-4104-A932-1B15389A721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997743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2">
                <a:lumMod val="60000"/>
                <a:lumOff val="40000"/>
              </a:schemeClr>
            </a:gs>
            <a:gs pos="100000">
              <a:schemeClr val="bg2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10A52E-EB98-4491-A6C0-ED29261A3FC9}" type="datetimeFigureOut">
              <a:rPr lang="es-ES" smtClean="0"/>
              <a:t>16/12/2015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3F65D9-9E69-4104-A932-1B15389A721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6259438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3568" y="2130425"/>
            <a:ext cx="7774632" cy="1442591"/>
          </a:xfrm>
          <a:solidFill>
            <a:schemeClr val="bg1"/>
          </a:solidFill>
          <a:ln w="114300">
            <a:solidFill>
              <a:schemeClr val="tx1"/>
            </a:solidFill>
          </a:ln>
        </p:spPr>
        <p:txBody>
          <a:bodyPr/>
          <a:lstStyle/>
          <a:p>
            <a:r>
              <a:rPr lang="es-ES" b="1" dirty="0" err="1" smtClean="0"/>
              <a:t>Tag</a:t>
            </a:r>
            <a:r>
              <a:rPr lang="es-ES" b="1" dirty="0" smtClean="0"/>
              <a:t> </a:t>
            </a:r>
            <a:r>
              <a:rPr lang="es-ES" b="1" dirty="0" err="1" smtClean="0"/>
              <a:t>questions</a:t>
            </a:r>
            <a:r>
              <a:rPr lang="es-ES" b="1" dirty="0" smtClean="0"/>
              <a:t> </a:t>
            </a:r>
            <a:r>
              <a:rPr lang="es-ES" b="1" dirty="0" err="1" smtClean="0"/>
              <a:t>for</a:t>
            </a:r>
            <a:r>
              <a:rPr lang="es-ES" b="1" dirty="0" smtClean="0"/>
              <a:t> </a:t>
            </a:r>
            <a:r>
              <a:rPr lang="es-ES" b="1" dirty="0" err="1" smtClean="0"/>
              <a:t>opinions</a:t>
            </a:r>
            <a:endParaRPr lang="es-ES" b="1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212955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3568" y="260649"/>
            <a:ext cx="7774632" cy="3096343"/>
          </a:xfrm>
          <a:solidFill>
            <a:schemeClr val="bg1"/>
          </a:solidFill>
          <a:ln w="114300">
            <a:solidFill>
              <a:schemeClr val="tx1"/>
            </a:solidFill>
          </a:ln>
        </p:spPr>
        <p:txBody>
          <a:bodyPr/>
          <a:lstStyle/>
          <a:p>
            <a:r>
              <a:rPr lang="es-ES" b="1" dirty="0" err="1" smtClean="0"/>
              <a:t>We</a:t>
            </a:r>
            <a:r>
              <a:rPr lang="es-ES" b="1" dirty="0" smtClean="0"/>
              <a:t> </a:t>
            </a:r>
            <a:r>
              <a:rPr lang="es-ES" b="1" dirty="0" smtClean="0"/>
              <a:t>use </a:t>
            </a:r>
            <a:r>
              <a:rPr lang="es-ES" b="1" dirty="0" err="1" smtClean="0"/>
              <a:t>tag</a:t>
            </a:r>
            <a:r>
              <a:rPr lang="es-ES" b="1" dirty="0" smtClean="0"/>
              <a:t> </a:t>
            </a:r>
            <a:r>
              <a:rPr lang="es-ES" b="1" dirty="0" err="1" smtClean="0"/>
              <a:t>questions</a:t>
            </a:r>
            <a:r>
              <a:rPr lang="es-ES" b="1" dirty="0" smtClean="0"/>
              <a:t> </a:t>
            </a:r>
            <a:r>
              <a:rPr lang="es-ES" b="1" dirty="0" err="1" smtClean="0"/>
              <a:t>to</a:t>
            </a:r>
            <a:r>
              <a:rPr lang="es-ES" b="1" dirty="0" smtClean="0"/>
              <a:t> </a:t>
            </a:r>
            <a:r>
              <a:rPr lang="es-ES" b="1" dirty="0" err="1" smtClean="0"/>
              <a:t>confirm</a:t>
            </a:r>
            <a:r>
              <a:rPr lang="es-ES" b="1" dirty="0" smtClean="0"/>
              <a:t> </a:t>
            </a:r>
            <a:r>
              <a:rPr lang="es-ES" b="1" dirty="0" err="1" smtClean="0"/>
              <a:t>an</a:t>
            </a:r>
            <a:r>
              <a:rPr lang="es-ES" b="1" dirty="0" smtClean="0"/>
              <a:t> </a:t>
            </a:r>
            <a:r>
              <a:rPr lang="es-ES" b="1" dirty="0" err="1" smtClean="0"/>
              <a:t>opinion</a:t>
            </a:r>
            <a:r>
              <a:rPr lang="es-ES" b="1" dirty="0" smtClean="0"/>
              <a:t> </a:t>
            </a:r>
            <a:r>
              <a:rPr lang="es-ES" b="1" dirty="0" err="1" smtClean="0"/>
              <a:t>or</a:t>
            </a:r>
            <a:r>
              <a:rPr lang="es-ES" b="1" dirty="0" smtClean="0"/>
              <a:t> </a:t>
            </a:r>
            <a:r>
              <a:rPr lang="es-ES" b="1" dirty="0" err="1" smtClean="0"/>
              <a:t>to</a:t>
            </a:r>
            <a:r>
              <a:rPr lang="es-ES" b="1" dirty="0" smtClean="0"/>
              <a:t> </a:t>
            </a:r>
            <a:r>
              <a:rPr lang="es-ES" b="1" dirty="0" err="1" smtClean="0"/>
              <a:t>make</a:t>
            </a:r>
            <a:r>
              <a:rPr lang="es-ES" b="1" dirty="0" smtClean="0"/>
              <a:t> </a:t>
            </a:r>
            <a:r>
              <a:rPr lang="es-ES" b="1" dirty="0" err="1" smtClean="0"/>
              <a:t>other</a:t>
            </a:r>
            <a:r>
              <a:rPr lang="es-ES" b="1" dirty="0" smtClean="0"/>
              <a:t> </a:t>
            </a:r>
            <a:r>
              <a:rPr lang="es-ES" b="1" dirty="0" err="1" smtClean="0"/>
              <a:t>people</a:t>
            </a:r>
            <a:r>
              <a:rPr lang="es-ES" b="1" dirty="0" smtClean="0"/>
              <a:t> </a:t>
            </a:r>
            <a:r>
              <a:rPr lang="es-ES" b="1" dirty="0" err="1" smtClean="0"/>
              <a:t>agree</a:t>
            </a:r>
            <a:r>
              <a:rPr lang="es-ES" b="1" dirty="0" smtClean="0"/>
              <a:t> </a:t>
            </a:r>
            <a:r>
              <a:rPr lang="es-ES" b="1" dirty="0" err="1" smtClean="0"/>
              <a:t>with</a:t>
            </a:r>
            <a:r>
              <a:rPr lang="es-ES" b="1" dirty="0" smtClean="0"/>
              <a:t> </a:t>
            </a:r>
            <a:r>
              <a:rPr lang="es-ES" b="1" dirty="0" err="1" smtClean="0"/>
              <a:t>you</a:t>
            </a:r>
            <a:r>
              <a:rPr lang="es-ES" b="1" dirty="0" smtClean="0"/>
              <a:t>. </a:t>
            </a:r>
            <a:endParaRPr lang="es-ES" b="1" dirty="0"/>
          </a:p>
        </p:txBody>
      </p:sp>
      <p:sp>
        <p:nvSpPr>
          <p:cNvPr id="4" name="1 Título"/>
          <p:cNvSpPr txBox="1">
            <a:spLocks/>
          </p:cNvSpPr>
          <p:nvPr/>
        </p:nvSpPr>
        <p:spPr>
          <a:xfrm>
            <a:off x="251520" y="3684775"/>
            <a:ext cx="8568952" cy="752337"/>
          </a:xfrm>
          <a:prstGeom prst="rect">
            <a:avLst/>
          </a:prstGeom>
          <a:solidFill>
            <a:schemeClr val="bg1"/>
          </a:solidFill>
          <a:ln w="114300">
            <a:noFill/>
          </a:ln>
        </p:spPr>
        <p:txBody>
          <a:bodyPr vert="horz" lIns="91440" tIns="45720" rIns="91440" bIns="45720" rtlCol="0"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s-ES" sz="9600" b="1" dirty="0" smtClean="0"/>
          </a:p>
          <a:p>
            <a:r>
              <a:rPr lang="es-ES" sz="16000" b="1" dirty="0" err="1" smtClean="0"/>
              <a:t>The</a:t>
            </a:r>
            <a:r>
              <a:rPr lang="es-ES" sz="16000" b="1" dirty="0" smtClean="0"/>
              <a:t> </a:t>
            </a:r>
            <a:r>
              <a:rPr lang="es-ES" sz="16000" b="1" dirty="0" err="1" smtClean="0"/>
              <a:t>class</a:t>
            </a:r>
            <a:r>
              <a:rPr lang="es-ES" sz="16000" b="1" dirty="0" smtClean="0"/>
              <a:t> </a:t>
            </a:r>
            <a:r>
              <a:rPr lang="es-ES" sz="16000" b="1" dirty="0" err="1" smtClean="0"/>
              <a:t>is</a:t>
            </a:r>
            <a:r>
              <a:rPr lang="es-ES" sz="16000" b="1" dirty="0" smtClean="0"/>
              <a:t> </a:t>
            </a:r>
            <a:r>
              <a:rPr lang="es-ES" sz="16000" b="1" dirty="0" err="1" smtClean="0"/>
              <a:t>hard</a:t>
            </a:r>
            <a:r>
              <a:rPr lang="es-ES" sz="16000" b="1" dirty="0" smtClean="0"/>
              <a:t>, </a:t>
            </a:r>
            <a:r>
              <a:rPr lang="es-ES" sz="16000" b="1" dirty="0" err="1" smtClean="0"/>
              <a:t>isn´t</a:t>
            </a:r>
            <a:r>
              <a:rPr lang="es-ES" sz="16000" b="1" dirty="0" smtClean="0"/>
              <a:t> </a:t>
            </a:r>
            <a:r>
              <a:rPr lang="es-ES" sz="16000" b="1" dirty="0" err="1" smtClean="0"/>
              <a:t>it</a:t>
            </a:r>
            <a:r>
              <a:rPr lang="es-ES" sz="16000" b="1" dirty="0" smtClean="0"/>
              <a:t>?</a:t>
            </a:r>
          </a:p>
        </p:txBody>
      </p:sp>
      <p:sp>
        <p:nvSpPr>
          <p:cNvPr id="6" name="1 Título"/>
          <p:cNvSpPr txBox="1">
            <a:spLocks/>
          </p:cNvSpPr>
          <p:nvPr/>
        </p:nvSpPr>
        <p:spPr>
          <a:xfrm>
            <a:off x="107504" y="5412967"/>
            <a:ext cx="8820472" cy="752337"/>
          </a:xfrm>
          <a:prstGeom prst="rect">
            <a:avLst/>
          </a:prstGeom>
          <a:solidFill>
            <a:schemeClr val="bg1"/>
          </a:solidFill>
          <a:ln w="114300">
            <a:noFill/>
          </a:ln>
        </p:spPr>
        <p:txBody>
          <a:bodyPr vert="horz" lIns="91440" tIns="45720" rIns="91440" bIns="45720" rtlCol="0"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s-ES" sz="9600" b="1" dirty="0" smtClean="0"/>
          </a:p>
          <a:p>
            <a:r>
              <a:rPr lang="es-ES" sz="16000" b="1" dirty="0" err="1" smtClean="0"/>
              <a:t>You</a:t>
            </a:r>
            <a:r>
              <a:rPr lang="es-ES" sz="16000" b="1" dirty="0" smtClean="0"/>
              <a:t> </a:t>
            </a:r>
            <a:r>
              <a:rPr lang="es-ES" sz="16000" b="1" dirty="0" err="1" smtClean="0"/>
              <a:t>haven´t</a:t>
            </a:r>
            <a:r>
              <a:rPr lang="es-ES" sz="16000" b="1" dirty="0" smtClean="0"/>
              <a:t> </a:t>
            </a:r>
            <a:r>
              <a:rPr lang="es-ES" sz="16000" b="1" dirty="0" err="1" smtClean="0"/>
              <a:t>been</a:t>
            </a:r>
            <a:r>
              <a:rPr lang="es-ES" sz="16000" b="1" dirty="0" smtClean="0"/>
              <a:t> </a:t>
            </a:r>
            <a:r>
              <a:rPr lang="es-ES" sz="16000" b="1" dirty="0" err="1" smtClean="0"/>
              <a:t>here</a:t>
            </a:r>
            <a:r>
              <a:rPr lang="es-ES" sz="16000" b="1" dirty="0" smtClean="0"/>
              <a:t> </a:t>
            </a:r>
            <a:r>
              <a:rPr lang="es-ES" sz="16000" b="1" dirty="0" err="1" smtClean="0"/>
              <a:t>before</a:t>
            </a:r>
            <a:r>
              <a:rPr lang="es-ES" sz="16000" b="1" dirty="0" smtClean="0"/>
              <a:t>, </a:t>
            </a:r>
            <a:r>
              <a:rPr lang="es-ES" sz="16000" b="1" dirty="0" err="1" smtClean="0"/>
              <a:t>have</a:t>
            </a:r>
            <a:r>
              <a:rPr lang="es-ES" sz="16000" b="1" dirty="0" smtClean="0"/>
              <a:t> </a:t>
            </a:r>
            <a:r>
              <a:rPr lang="es-ES" sz="16000" b="1" dirty="0" err="1" smtClean="0"/>
              <a:t>you</a:t>
            </a:r>
            <a:r>
              <a:rPr lang="es-ES" sz="16000" b="1" dirty="0" smtClean="0"/>
              <a:t>?</a:t>
            </a:r>
          </a:p>
        </p:txBody>
      </p:sp>
      <p:sp>
        <p:nvSpPr>
          <p:cNvPr id="8" name="1 Título"/>
          <p:cNvSpPr txBox="1">
            <a:spLocks/>
          </p:cNvSpPr>
          <p:nvPr/>
        </p:nvSpPr>
        <p:spPr>
          <a:xfrm>
            <a:off x="251520" y="3684775"/>
            <a:ext cx="8568952" cy="752337"/>
          </a:xfrm>
          <a:prstGeom prst="rect">
            <a:avLst/>
          </a:prstGeom>
          <a:solidFill>
            <a:schemeClr val="bg1"/>
          </a:solidFill>
          <a:ln w="114300">
            <a:noFill/>
          </a:ln>
        </p:spPr>
        <p:txBody>
          <a:bodyPr vert="horz" lIns="91440" tIns="45720" rIns="91440" bIns="45720" rtlCol="0"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s-ES" sz="9600" b="1" dirty="0" smtClean="0"/>
          </a:p>
          <a:p>
            <a:r>
              <a:rPr lang="es-ES" sz="16000" b="1" dirty="0" err="1" smtClean="0"/>
              <a:t>The</a:t>
            </a:r>
            <a:r>
              <a:rPr lang="es-ES" sz="16000" b="1" dirty="0" smtClean="0"/>
              <a:t> </a:t>
            </a:r>
            <a:r>
              <a:rPr lang="es-ES" sz="16000" b="1" dirty="0" err="1" smtClean="0"/>
              <a:t>class</a:t>
            </a:r>
            <a:r>
              <a:rPr lang="es-ES" sz="16000" b="1" dirty="0" smtClean="0"/>
              <a:t> </a:t>
            </a:r>
            <a:r>
              <a:rPr lang="es-ES" sz="16000" b="1" dirty="0" err="1" smtClean="0"/>
              <a:t>is</a:t>
            </a:r>
            <a:r>
              <a:rPr lang="es-ES" sz="16000" b="1" dirty="0" smtClean="0"/>
              <a:t> </a:t>
            </a:r>
            <a:r>
              <a:rPr lang="es-ES" sz="16000" b="1" dirty="0" err="1" smtClean="0"/>
              <a:t>hard</a:t>
            </a:r>
            <a:r>
              <a:rPr lang="es-ES" sz="16000" b="1" dirty="0" smtClean="0"/>
              <a:t>, </a:t>
            </a:r>
            <a:r>
              <a:rPr lang="es-ES" sz="16000" b="1" dirty="0" err="1" smtClean="0">
                <a:solidFill>
                  <a:srgbClr val="FF0000"/>
                </a:solidFill>
              </a:rPr>
              <a:t>isn´t</a:t>
            </a:r>
            <a:r>
              <a:rPr lang="es-ES" sz="16000" b="1" dirty="0" smtClean="0">
                <a:solidFill>
                  <a:srgbClr val="FF0000"/>
                </a:solidFill>
              </a:rPr>
              <a:t> </a:t>
            </a:r>
            <a:r>
              <a:rPr lang="es-ES" sz="16000" b="1" dirty="0" err="1" smtClean="0">
                <a:solidFill>
                  <a:srgbClr val="FF0000"/>
                </a:solidFill>
              </a:rPr>
              <a:t>it</a:t>
            </a:r>
            <a:r>
              <a:rPr lang="es-ES" sz="16000" b="1" dirty="0" smtClean="0"/>
              <a:t>?</a:t>
            </a:r>
          </a:p>
        </p:txBody>
      </p:sp>
      <p:sp>
        <p:nvSpPr>
          <p:cNvPr id="11" name="1 Título"/>
          <p:cNvSpPr txBox="1">
            <a:spLocks/>
          </p:cNvSpPr>
          <p:nvPr/>
        </p:nvSpPr>
        <p:spPr>
          <a:xfrm>
            <a:off x="107504" y="5412967"/>
            <a:ext cx="8820472" cy="752337"/>
          </a:xfrm>
          <a:prstGeom prst="rect">
            <a:avLst/>
          </a:prstGeom>
          <a:solidFill>
            <a:schemeClr val="bg1"/>
          </a:solidFill>
          <a:ln w="114300">
            <a:noFill/>
          </a:ln>
        </p:spPr>
        <p:txBody>
          <a:bodyPr vert="horz" lIns="91440" tIns="45720" rIns="91440" bIns="45720" rtlCol="0"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s-ES" sz="9600" b="1" dirty="0" smtClean="0"/>
          </a:p>
          <a:p>
            <a:r>
              <a:rPr lang="es-ES" sz="16000" b="1" dirty="0" err="1" smtClean="0"/>
              <a:t>You</a:t>
            </a:r>
            <a:r>
              <a:rPr lang="es-ES" sz="16000" b="1" dirty="0" smtClean="0"/>
              <a:t> </a:t>
            </a:r>
            <a:r>
              <a:rPr lang="es-ES" sz="16000" b="1" dirty="0" err="1" smtClean="0"/>
              <a:t>haven´t</a:t>
            </a:r>
            <a:r>
              <a:rPr lang="es-ES" sz="16000" b="1" dirty="0" smtClean="0"/>
              <a:t> </a:t>
            </a:r>
            <a:r>
              <a:rPr lang="es-ES" sz="16000" b="1" dirty="0" err="1" smtClean="0"/>
              <a:t>been</a:t>
            </a:r>
            <a:r>
              <a:rPr lang="es-ES" sz="16000" b="1" dirty="0" smtClean="0"/>
              <a:t> </a:t>
            </a:r>
            <a:r>
              <a:rPr lang="es-ES" sz="16000" b="1" dirty="0" err="1" smtClean="0"/>
              <a:t>here</a:t>
            </a:r>
            <a:r>
              <a:rPr lang="es-ES" sz="16000" b="1" dirty="0" smtClean="0"/>
              <a:t> </a:t>
            </a:r>
            <a:r>
              <a:rPr lang="es-ES" sz="16000" b="1" dirty="0" err="1" smtClean="0"/>
              <a:t>before</a:t>
            </a:r>
            <a:r>
              <a:rPr lang="es-ES" sz="16000" b="1" dirty="0" smtClean="0"/>
              <a:t>, </a:t>
            </a:r>
            <a:r>
              <a:rPr lang="es-ES" sz="16000" b="1" dirty="0" err="1" smtClean="0">
                <a:solidFill>
                  <a:srgbClr val="FF0000"/>
                </a:solidFill>
              </a:rPr>
              <a:t>have</a:t>
            </a:r>
            <a:r>
              <a:rPr lang="es-ES" sz="16000" b="1" dirty="0" smtClean="0">
                <a:solidFill>
                  <a:srgbClr val="FF0000"/>
                </a:solidFill>
              </a:rPr>
              <a:t> </a:t>
            </a:r>
            <a:r>
              <a:rPr lang="es-ES" sz="16000" b="1" dirty="0" err="1" smtClean="0">
                <a:solidFill>
                  <a:srgbClr val="FF0000"/>
                </a:solidFill>
              </a:rPr>
              <a:t>you</a:t>
            </a:r>
            <a:r>
              <a:rPr lang="es-ES" sz="16000" b="1" dirty="0" smtClean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36165198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  <p:bldP spid="8" grpId="0" animBg="1"/>
      <p:bldP spid="11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3568" y="476672"/>
            <a:ext cx="7774632" cy="1152129"/>
          </a:xfrm>
          <a:solidFill>
            <a:schemeClr val="bg1"/>
          </a:solidFill>
          <a:ln w="114300">
            <a:solidFill>
              <a:schemeClr val="tx1"/>
            </a:solidFill>
          </a:ln>
        </p:spPr>
        <p:txBody>
          <a:bodyPr>
            <a:normAutofit fontScale="90000"/>
          </a:bodyPr>
          <a:lstStyle/>
          <a:p>
            <a:r>
              <a:rPr lang="es-ES" b="1" dirty="0" smtClean="0"/>
              <a:t>RULE 1:You </a:t>
            </a:r>
            <a:r>
              <a:rPr lang="es-ES" b="1" dirty="0" err="1" smtClean="0"/>
              <a:t>have</a:t>
            </a:r>
            <a:r>
              <a:rPr lang="es-ES" b="1" dirty="0" smtClean="0"/>
              <a:t> </a:t>
            </a:r>
            <a:r>
              <a:rPr lang="es-ES" b="1" dirty="0" err="1" smtClean="0"/>
              <a:t>to</a:t>
            </a:r>
            <a:r>
              <a:rPr lang="es-ES" b="1" dirty="0" smtClean="0"/>
              <a:t> use </a:t>
            </a:r>
            <a:r>
              <a:rPr lang="es-ES" b="1" dirty="0" err="1" smtClean="0"/>
              <a:t>the</a:t>
            </a:r>
            <a:r>
              <a:rPr lang="es-ES" b="1" dirty="0" smtClean="0"/>
              <a:t> </a:t>
            </a:r>
            <a:r>
              <a:rPr lang="es-ES" b="1" dirty="0" err="1" smtClean="0"/>
              <a:t>auxiliary</a:t>
            </a:r>
            <a:r>
              <a:rPr lang="es-ES" b="1" dirty="0" smtClean="0"/>
              <a:t> </a:t>
            </a:r>
            <a:r>
              <a:rPr lang="es-ES" b="1" dirty="0" err="1" smtClean="0"/>
              <a:t>according</a:t>
            </a:r>
            <a:r>
              <a:rPr lang="es-ES" b="1" dirty="0" smtClean="0"/>
              <a:t> </a:t>
            </a:r>
            <a:r>
              <a:rPr lang="es-ES" b="1" dirty="0" err="1" smtClean="0"/>
              <a:t>to</a:t>
            </a:r>
            <a:r>
              <a:rPr lang="es-ES" b="1" dirty="0" smtClean="0"/>
              <a:t> </a:t>
            </a:r>
            <a:r>
              <a:rPr lang="es-ES" b="1" dirty="0" err="1" smtClean="0"/>
              <a:t>the</a:t>
            </a:r>
            <a:r>
              <a:rPr lang="es-ES" b="1" dirty="0" smtClean="0"/>
              <a:t> tense.</a:t>
            </a:r>
            <a:endParaRPr lang="es-ES" b="1" dirty="0"/>
          </a:p>
        </p:txBody>
      </p:sp>
      <p:sp>
        <p:nvSpPr>
          <p:cNvPr id="4" name="1 Título"/>
          <p:cNvSpPr txBox="1">
            <a:spLocks/>
          </p:cNvSpPr>
          <p:nvPr/>
        </p:nvSpPr>
        <p:spPr>
          <a:xfrm>
            <a:off x="179512" y="2996952"/>
            <a:ext cx="4500500" cy="1080120"/>
          </a:xfrm>
          <a:prstGeom prst="rect">
            <a:avLst/>
          </a:prstGeom>
          <a:solidFill>
            <a:schemeClr val="bg1"/>
          </a:solidFill>
          <a:ln w="114300">
            <a:noFill/>
          </a:ln>
        </p:spPr>
        <p:txBody>
          <a:bodyPr vert="horz" lIns="91440" tIns="45720" rIns="91440" bIns="45720" rtlCol="0" anchor="ctr">
            <a:normAutofit fontScale="9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endParaRPr lang="es-ES" sz="2800" b="1" dirty="0" smtClean="0"/>
          </a:p>
          <a:p>
            <a:pPr algn="r"/>
            <a:r>
              <a:rPr lang="es-ES" sz="2800" b="1" dirty="0" err="1" smtClean="0"/>
              <a:t>You</a:t>
            </a:r>
            <a:r>
              <a:rPr lang="es-ES" sz="2800" b="1" dirty="0" smtClean="0"/>
              <a:t> </a:t>
            </a:r>
            <a:r>
              <a:rPr lang="es-ES" sz="2800" b="1" dirty="0" err="1" smtClean="0"/>
              <a:t>work</a:t>
            </a:r>
            <a:r>
              <a:rPr lang="es-ES" sz="2800" b="1" dirty="0" smtClean="0"/>
              <a:t> </a:t>
            </a:r>
            <a:r>
              <a:rPr lang="es-ES" sz="2800" b="1" dirty="0" err="1" smtClean="0"/>
              <a:t>here</a:t>
            </a:r>
            <a:r>
              <a:rPr lang="es-ES" sz="2800" b="1" dirty="0" smtClean="0"/>
              <a:t>,</a:t>
            </a:r>
          </a:p>
          <a:p>
            <a:pPr algn="r"/>
            <a:r>
              <a:rPr lang="es-ES" sz="2800" b="1" dirty="0" smtClean="0"/>
              <a:t>Amelia </a:t>
            </a:r>
            <a:r>
              <a:rPr lang="es-ES" sz="2800" b="1" dirty="0" err="1" smtClean="0"/>
              <a:t>studied</a:t>
            </a:r>
            <a:r>
              <a:rPr lang="es-ES" sz="2800" b="1" dirty="0" smtClean="0"/>
              <a:t> </a:t>
            </a:r>
            <a:r>
              <a:rPr lang="es-ES" sz="2800" b="1" dirty="0" err="1" smtClean="0"/>
              <a:t>accounting</a:t>
            </a:r>
            <a:r>
              <a:rPr lang="es-ES" sz="2800" b="1" dirty="0" smtClean="0"/>
              <a:t>,</a:t>
            </a:r>
          </a:p>
          <a:p>
            <a:pPr algn="r"/>
            <a:endParaRPr lang="es-ES" sz="2800" b="1" dirty="0"/>
          </a:p>
        </p:txBody>
      </p:sp>
      <p:sp>
        <p:nvSpPr>
          <p:cNvPr id="7" name="1 Título"/>
          <p:cNvSpPr txBox="1">
            <a:spLocks/>
          </p:cNvSpPr>
          <p:nvPr/>
        </p:nvSpPr>
        <p:spPr>
          <a:xfrm>
            <a:off x="4644008" y="2996952"/>
            <a:ext cx="4500500" cy="1080120"/>
          </a:xfrm>
          <a:prstGeom prst="rect">
            <a:avLst/>
          </a:prstGeom>
          <a:solidFill>
            <a:schemeClr val="bg1"/>
          </a:solidFill>
          <a:ln w="114300">
            <a:noFill/>
          </a:ln>
        </p:spPr>
        <p:txBody>
          <a:bodyPr vert="horz" lIns="91440" tIns="45720" rIns="91440" bIns="45720" rtlCol="0" anchor="ctr">
            <a:normAutofit fontScale="9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es-ES" sz="2800" b="1" dirty="0" smtClean="0">
              <a:solidFill>
                <a:schemeClr val="bg1"/>
              </a:solidFill>
            </a:endParaRPr>
          </a:p>
          <a:p>
            <a:pPr algn="l"/>
            <a:r>
              <a:rPr lang="es-ES" sz="2800" b="1" dirty="0" err="1">
                <a:solidFill>
                  <a:schemeClr val="bg1"/>
                </a:solidFill>
              </a:rPr>
              <a:t>d</a:t>
            </a:r>
            <a:r>
              <a:rPr lang="es-ES" sz="2800" b="1" dirty="0" err="1" smtClean="0">
                <a:solidFill>
                  <a:schemeClr val="bg1"/>
                </a:solidFill>
              </a:rPr>
              <a:t>on´t</a:t>
            </a:r>
            <a:r>
              <a:rPr lang="es-ES" sz="2800" b="1" dirty="0" smtClean="0">
                <a:solidFill>
                  <a:schemeClr val="bg1"/>
                </a:solidFill>
              </a:rPr>
              <a:t> </a:t>
            </a:r>
            <a:r>
              <a:rPr lang="es-ES" sz="2800" b="1" dirty="0" err="1" smtClean="0">
                <a:solidFill>
                  <a:schemeClr val="bg1"/>
                </a:solidFill>
              </a:rPr>
              <a:t>you</a:t>
            </a:r>
            <a:r>
              <a:rPr lang="es-ES" sz="2800" b="1" dirty="0" smtClean="0">
                <a:solidFill>
                  <a:schemeClr val="bg1"/>
                </a:solidFill>
              </a:rPr>
              <a:t>?</a:t>
            </a:r>
          </a:p>
          <a:p>
            <a:pPr algn="l"/>
            <a:r>
              <a:rPr lang="es-ES" sz="2800" b="1" dirty="0" err="1">
                <a:solidFill>
                  <a:schemeClr val="bg1"/>
                </a:solidFill>
              </a:rPr>
              <a:t>d</a:t>
            </a:r>
            <a:r>
              <a:rPr lang="es-ES" sz="2800" b="1" dirty="0" err="1" smtClean="0">
                <a:solidFill>
                  <a:schemeClr val="bg1"/>
                </a:solidFill>
              </a:rPr>
              <a:t>oesn´t</a:t>
            </a:r>
            <a:r>
              <a:rPr lang="es-ES" sz="2800" b="1" dirty="0" smtClean="0">
                <a:solidFill>
                  <a:schemeClr val="bg1"/>
                </a:solidFill>
              </a:rPr>
              <a:t> </a:t>
            </a:r>
            <a:r>
              <a:rPr lang="es-ES" sz="2800" b="1" dirty="0" err="1" smtClean="0">
                <a:solidFill>
                  <a:schemeClr val="bg1"/>
                </a:solidFill>
              </a:rPr>
              <a:t>she</a:t>
            </a:r>
            <a:r>
              <a:rPr lang="es-ES" sz="2800" b="1" dirty="0" smtClean="0">
                <a:solidFill>
                  <a:schemeClr val="bg1"/>
                </a:solidFill>
              </a:rPr>
              <a:t>?</a:t>
            </a:r>
          </a:p>
          <a:p>
            <a:pPr algn="l"/>
            <a:endParaRPr lang="es-ES" sz="2800" b="1" dirty="0">
              <a:solidFill>
                <a:schemeClr val="bg1"/>
              </a:solidFill>
            </a:endParaRPr>
          </a:p>
        </p:txBody>
      </p:sp>
      <p:sp>
        <p:nvSpPr>
          <p:cNvPr id="11" name="1 Título"/>
          <p:cNvSpPr txBox="1">
            <a:spLocks/>
          </p:cNvSpPr>
          <p:nvPr/>
        </p:nvSpPr>
        <p:spPr>
          <a:xfrm>
            <a:off x="4608004" y="2996952"/>
            <a:ext cx="4500500" cy="1080120"/>
          </a:xfrm>
          <a:prstGeom prst="rect">
            <a:avLst/>
          </a:prstGeom>
          <a:solidFill>
            <a:schemeClr val="bg1"/>
          </a:solidFill>
          <a:ln w="114300">
            <a:noFill/>
          </a:ln>
        </p:spPr>
        <p:txBody>
          <a:bodyPr vert="horz" lIns="91440" tIns="45720" rIns="91440" bIns="45720" rtlCol="0" anchor="ctr">
            <a:normAutofit fontScale="9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es-ES" sz="2800" b="1" dirty="0" smtClean="0"/>
          </a:p>
          <a:p>
            <a:pPr algn="l"/>
            <a:r>
              <a:rPr lang="es-ES" sz="2800" b="1" dirty="0" err="1">
                <a:solidFill>
                  <a:srgbClr val="FF0000"/>
                </a:solidFill>
              </a:rPr>
              <a:t>d</a:t>
            </a:r>
            <a:r>
              <a:rPr lang="es-ES" sz="2800" b="1" dirty="0" err="1" smtClean="0">
                <a:solidFill>
                  <a:srgbClr val="FF0000"/>
                </a:solidFill>
              </a:rPr>
              <a:t>on´t</a:t>
            </a:r>
            <a:r>
              <a:rPr lang="es-ES" sz="2800" b="1" dirty="0" smtClean="0">
                <a:solidFill>
                  <a:srgbClr val="FF0000"/>
                </a:solidFill>
              </a:rPr>
              <a:t> </a:t>
            </a:r>
            <a:r>
              <a:rPr lang="es-ES" sz="2800" b="1" dirty="0" err="1" smtClean="0">
                <a:solidFill>
                  <a:srgbClr val="FF0000"/>
                </a:solidFill>
              </a:rPr>
              <a:t>you</a:t>
            </a:r>
            <a:r>
              <a:rPr lang="es-ES" sz="2800" b="1" dirty="0" smtClean="0">
                <a:solidFill>
                  <a:srgbClr val="FF0000"/>
                </a:solidFill>
              </a:rPr>
              <a:t>?</a:t>
            </a:r>
          </a:p>
          <a:p>
            <a:pPr algn="l"/>
            <a:r>
              <a:rPr lang="es-ES" sz="2800" b="1" dirty="0" err="1">
                <a:solidFill>
                  <a:schemeClr val="bg1"/>
                </a:solidFill>
              </a:rPr>
              <a:t>d</a:t>
            </a:r>
            <a:r>
              <a:rPr lang="es-ES" sz="2800" b="1" dirty="0" err="1" smtClean="0">
                <a:solidFill>
                  <a:schemeClr val="bg1"/>
                </a:solidFill>
              </a:rPr>
              <a:t>oesn´t</a:t>
            </a:r>
            <a:r>
              <a:rPr lang="es-ES" sz="2800" b="1" dirty="0" smtClean="0">
                <a:solidFill>
                  <a:schemeClr val="bg1"/>
                </a:solidFill>
              </a:rPr>
              <a:t> </a:t>
            </a:r>
            <a:r>
              <a:rPr lang="es-ES" sz="2800" b="1" dirty="0" err="1" smtClean="0">
                <a:solidFill>
                  <a:schemeClr val="bg1"/>
                </a:solidFill>
              </a:rPr>
              <a:t>she</a:t>
            </a:r>
            <a:r>
              <a:rPr lang="es-ES" sz="2800" b="1" dirty="0" smtClean="0">
                <a:solidFill>
                  <a:schemeClr val="bg1"/>
                </a:solidFill>
              </a:rPr>
              <a:t>?</a:t>
            </a:r>
          </a:p>
          <a:p>
            <a:pPr algn="l"/>
            <a:endParaRPr lang="es-ES" sz="2800" b="1" dirty="0"/>
          </a:p>
        </p:txBody>
      </p:sp>
      <p:sp>
        <p:nvSpPr>
          <p:cNvPr id="12" name="1 Título"/>
          <p:cNvSpPr txBox="1">
            <a:spLocks/>
          </p:cNvSpPr>
          <p:nvPr/>
        </p:nvSpPr>
        <p:spPr>
          <a:xfrm>
            <a:off x="4608004" y="2996952"/>
            <a:ext cx="4500500" cy="1080120"/>
          </a:xfrm>
          <a:prstGeom prst="rect">
            <a:avLst/>
          </a:prstGeom>
          <a:solidFill>
            <a:schemeClr val="bg1"/>
          </a:solidFill>
          <a:ln w="114300">
            <a:noFill/>
          </a:ln>
        </p:spPr>
        <p:txBody>
          <a:bodyPr vert="horz" lIns="91440" tIns="45720" rIns="91440" bIns="45720" rtlCol="0" anchor="ctr">
            <a:normAutofit fontScale="9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es-ES" sz="2800" b="1" dirty="0" smtClean="0"/>
          </a:p>
          <a:p>
            <a:pPr algn="l"/>
            <a:r>
              <a:rPr lang="es-ES" sz="2800" b="1" dirty="0" err="1">
                <a:solidFill>
                  <a:srgbClr val="FF0000"/>
                </a:solidFill>
              </a:rPr>
              <a:t>d</a:t>
            </a:r>
            <a:r>
              <a:rPr lang="es-ES" sz="2800" b="1" dirty="0" err="1" smtClean="0">
                <a:solidFill>
                  <a:srgbClr val="FF0000"/>
                </a:solidFill>
              </a:rPr>
              <a:t>on´t</a:t>
            </a:r>
            <a:r>
              <a:rPr lang="es-ES" sz="2800" b="1" dirty="0" smtClean="0">
                <a:solidFill>
                  <a:srgbClr val="FF0000"/>
                </a:solidFill>
              </a:rPr>
              <a:t> </a:t>
            </a:r>
            <a:r>
              <a:rPr lang="es-ES" sz="2800" b="1" dirty="0" err="1" smtClean="0">
                <a:solidFill>
                  <a:srgbClr val="FF0000"/>
                </a:solidFill>
              </a:rPr>
              <a:t>you</a:t>
            </a:r>
            <a:r>
              <a:rPr lang="es-ES" sz="2800" b="1" dirty="0" smtClean="0">
                <a:solidFill>
                  <a:srgbClr val="FF0000"/>
                </a:solidFill>
              </a:rPr>
              <a:t>?</a:t>
            </a:r>
          </a:p>
          <a:p>
            <a:pPr algn="l"/>
            <a:r>
              <a:rPr lang="es-ES" sz="2800" b="1" dirty="0" err="1" smtClean="0">
                <a:solidFill>
                  <a:srgbClr val="FF0000"/>
                </a:solidFill>
              </a:rPr>
              <a:t>didn´t</a:t>
            </a:r>
            <a:r>
              <a:rPr lang="es-ES" sz="2800" b="1" dirty="0" smtClean="0">
                <a:solidFill>
                  <a:srgbClr val="FF0000"/>
                </a:solidFill>
              </a:rPr>
              <a:t> </a:t>
            </a:r>
            <a:r>
              <a:rPr lang="es-ES" sz="2800" b="1" dirty="0" err="1" smtClean="0">
                <a:solidFill>
                  <a:srgbClr val="FF0000"/>
                </a:solidFill>
              </a:rPr>
              <a:t>she</a:t>
            </a:r>
            <a:r>
              <a:rPr lang="es-ES" sz="2800" b="1" dirty="0" smtClean="0">
                <a:solidFill>
                  <a:srgbClr val="FF0000"/>
                </a:solidFill>
              </a:rPr>
              <a:t>?</a:t>
            </a:r>
          </a:p>
          <a:p>
            <a:pPr algn="l"/>
            <a:endParaRPr lang="es-ES" sz="2800" b="1" dirty="0">
              <a:solidFill>
                <a:srgbClr val="FF0000"/>
              </a:solidFill>
            </a:endParaRPr>
          </a:p>
        </p:txBody>
      </p:sp>
      <p:sp>
        <p:nvSpPr>
          <p:cNvPr id="13" name="1 Título"/>
          <p:cNvSpPr txBox="1">
            <a:spLocks/>
          </p:cNvSpPr>
          <p:nvPr/>
        </p:nvSpPr>
        <p:spPr>
          <a:xfrm>
            <a:off x="179512" y="4077072"/>
            <a:ext cx="4500500" cy="720080"/>
          </a:xfrm>
          <a:prstGeom prst="rect">
            <a:avLst/>
          </a:prstGeom>
          <a:solidFill>
            <a:schemeClr val="bg1"/>
          </a:solidFill>
          <a:ln w="114300">
            <a:noFill/>
          </a:ln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endParaRPr lang="es-ES" sz="2600" b="1" dirty="0" smtClean="0"/>
          </a:p>
          <a:p>
            <a:pPr algn="r"/>
            <a:r>
              <a:rPr lang="es-ES" sz="2600" b="1" dirty="0" smtClean="0"/>
              <a:t>Alicia </a:t>
            </a:r>
            <a:r>
              <a:rPr lang="es-ES" sz="2600" b="1" dirty="0" err="1" smtClean="0"/>
              <a:t>sings</a:t>
            </a:r>
            <a:r>
              <a:rPr lang="es-ES" sz="2600" b="1" dirty="0" smtClean="0"/>
              <a:t> </a:t>
            </a:r>
            <a:r>
              <a:rPr lang="es-ES" sz="2600" b="1" dirty="0" err="1" smtClean="0"/>
              <a:t>beautifully</a:t>
            </a:r>
            <a:r>
              <a:rPr lang="es-ES" sz="2600" b="1" dirty="0" smtClean="0"/>
              <a:t>,</a:t>
            </a:r>
          </a:p>
          <a:p>
            <a:pPr algn="r"/>
            <a:endParaRPr lang="es-ES" sz="2600" b="1" dirty="0"/>
          </a:p>
        </p:txBody>
      </p:sp>
      <p:sp>
        <p:nvSpPr>
          <p:cNvPr id="17" name="1 Título"/>
          <p:cNvSpPr txBox="1">
            <a:spLocks/>
          </p:cNvSpPr>
          <p:nvPr/>
        </p:nvSpPr>
        <p:spPr>
          <a:xfrm>
            <a:off x="4644008" y="4077072"/>
            <a:ext cx="4500500" cy="720080"/>
          </a:xfrm>
          <a:prstGeom prst="rect">
            <a:avLst/>
          </a:prstGeom>
          <a:solidFill>
            <a:schemeClr val="bg1"/>
          </a:solidFill>
          <a:ln w="114300">
            <a:noFill/>
          </a:ln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es-ES" sz="2600" b="1" dirty="0" smtClean="0">
              <a:solidFill>
                <a:schemeClr val="bg1"/>
              </a:solidFill>
            </a:endParaRPr>
          </a:p>
          <a:p>
            <a:pPr algn="l"/>
            <a:r>
              <a:rPr lang="es-ES" sz="2600" b="1" dirty="0" err="1">
                <a:solidFill>
                  <a:schemeClr val="bg1"/>
                </a:solidFill>
              </a:rPr>
              <a:t>d</a:t>
            </a:r>
            <a:r>
              <a:rPr lang="es-ES" sz="2600" b="1" dirty="0" err="1" smtClean="0">
                <a:solidFill>
                  <a:schemeClr val="bg1"/>
                </a:solidFill>
              </a:rPr>
              <a:t>oesn´t</a:t>
            </a:r>
            <a:r>
              <a:rPr lang="es-ES" sz="2600" b="1" dirty="0" smtClean="0">
                <a:solidFill>
                  <a:schemeClr val="bg1"/>
                </a:solidFill>
              </a:rPr>
              <a:t> </a:t>
            </a:r>
            <a:r>
              <a:rPr lang="es-ES" sz="2600" b="1" dirty="0" err="1" smtClean="0">
                <a:solidFill>
                  <a:schemeClr val="bg1"/>
                </a:solidFill>
              </a:rPr>
              <a:t>she</a:t>
            </a:r>
            <a:r>
              <a:rPr lang="es-ES" sz="2600" b="1" dirty="0">
                <a:solidFill>
                  <a:schemeClr val="bg1"/>
                </a:solidFill>
              </a:rPr>
              <a:t>?</a:t>
            </a:r>
            <a:endParaRPr lang="es-ES" sz="2600" b="1" dirty="0" smtClean="0">
              <a:solidFill>
                <a:schemeClr val="bg1"/>
              </a:solidFill>
            </a:endParaRPr>
          </a:p>
          <a:p>
            <a:pPr algn="l"/>
            <a:endParaRPr lang="es-ES" sz="2600" b="1" dirty="0">
              <a:solidFill>
                <a:schemeClr val="bg1"/>
              </a:solidFill>
            </a:endParaRPr>
          </a:p>
        </p:txBody>
      </p:sp>
      <p:sp>
        <p:nvSpPr>
          <p:cNvPr id="18" name="1 Título"/>
          <p:cNvSpPr txBox="1">
            <a:spLocks/>
          </p:cNvSpPr>
          <p:nvPr/>
        </p:nvSpPr>
        <p:spPr>
          <a:xfrm>
            <a:off x="4644008" y="4077072"/>
            <a:ext cx="4500500" cy="720080"/>
          </a:xfrm>
          <a:prstGeom prst="rect">
            <a:avLst/>
          </a:prstGeom>
          <a:solidFill>
            <a:schemeClr val="bg1"/>
          </a:solidFill>
          <a:ln w="114300">
            <a:noFill/>
          </a:ln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es-ES" sz="2600" b="1" dirty="0" smtClean="0"/>
          </a:p>
          <a:p>
            <a:pPr algn="l"/>
            <a:r>
              <a:rPr lang="es-ES" sz="2600" b="1" dirty="0" err="1">
                <a:solidFill>
                  <a:srgbClr val="FF0000"/>
                </a:solidFill>
              </a:rPr>
              <a:t>d</a:t>
            </a:r>
            <a:r>
              <a:rPr lang="es-ES" sz="2600" b="1" dirty="0" err="1" smtClean="0">
                <a:solidFill>
                  <a:srgbClr val="FF0000"/>
                </a:solidFill>
              </a:rPr>
              <a:t>oesn´t</a:t>
            </a:r>
            <a:r>
              <a:rPr lang="es-ES" sz="2600" b="1" dirty="0" smtClean="0">
                <a:solidFill>
                  <a:srgbClr val="FF0000"/>
                </a:solidFill>
              </a:rPr>
              <a:t> </a:t>
            </a:r>
            <a:r>
              <a:rPr lang="es-ES" sz="2600" b="1" dirty="0" err="1" smtClean="0">
                <a:solidFill>
                  <a:srgbClr val="FF0000"/>
                </a:solidFill>
              </a:rPr>
              <a:t>she</a:t>
            </a:r>
            <a:r>
              <a:rPr lang="es-ES" sz="2600" b="1" dirty="0">
                <a:solidFill>
                  <a:srgbClr val="FF0000"/>
                </a:solidFill>
              </a:rPr>
              <a:t>?</a:t>
            </a:r>
            <a:endParaRPr lang="es-ES" sz="2600" b="1" dirty="0" smtClean="0">
              <a:solidFill>
                <a:srgbClr val="FF0000"/>
              </a:solidFill>
            </a:endParaRPr>
          </a:p>
          <a:p>
            <a:pPr algn="l"/>
            <a:endParaRPr lang="es-ES" sz="2600" b="1" dirty="0"/>
          </a:p>
        </p:txBody>
      </p:sp>
      <p:sp>
        <p:nvSpPr>
          <p:cNvPr id="10" name="1 Título"/>
          <p:cNvSpPr txBox="1">
            <a:spLocks/>
          </p:cNvSpPr>
          <p:nvPr/>
        </p:nvSpPr>
        <p:spPr>
          <a:xfrm>
            <a:off x="179512" y="4797152"/>
            <a:ext cx="4500500" cy="720080"/>
          </a:xfrm>
          <a:prstGeom prst="rect">
            <a:avLst/>
          </a:prstGeom>
          <a:solidFill>
            <a:schemeClr val="bg1"/>
          </a:solidFill>
          <a:ln w="114300">
            <a:noFill/>
          </a:ln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endParaRPr lang="es-ES" sz="2600" b="1" dirty="0" smtClean="0"/>
          </a:p>
          <a:p>
            <a:pPr algn="r"/>
            <a:r>
              <a:rPr lang="es-ES" sz="2600" b="1" dirty="0" err="1" smtClean="0"/>
              <a:t>Alicia´s</a:t>
            </a:r>
            <a:r>
              <a:rPr lang="es-ES" sz="2600" b="1" dirty="0" smtClean="0"/>
              <a:t> </a:t>
            </a:r>
            <a:r>
              <a:rPr lang="es-ES" sz="2600" b="1" dirty="0" err="1" smtClean="0"/>
              <a:t>gotten</a:t>
            </a:r>
            <a:r>
              <a:rPr lang="es-ES" sz="2600" b="1" dirty="0" smtClean="0"/>
              <a:t> </a:t>
            </a:r>
            <a:r>
              <a:rPr lang="es-ES" sz="2600" b="1" dirty="0" err="1" smtClean="0"/>
              <a:t>sick</a:t>
            </a:r>
            <a:r>
              <a:rPr lang="es-ES" sz="2600" b="1" dirty="0" smtClean="0"/>
              <a:t>,</a:t>
            </a:r>
          </a:p>
          <a:p>
            <a:pPr algn="r"/>
            <a:endParaRPr lang="es-ES" sz="2600" b="1" dirty="0"/>
          </a:p>
        </p:txBody>
      </p:sp>
      <p:sp>
        <p:nvSpPr>
          <p:cNvPr id="14" name="1 Título"/>
          <p:cNvSpPr txBox="1">
            <a:spLocks/>
          </p:cNvSpPr>
          <p:nvPr/>
        </p:nvSpPr>
        <p:spPr>
          <a:xfrm>
            <a:off x="4644008" y="4797152"/>
            <a:ext cx="4500500" cy="720080"/>
          </a:xfrm>
          <a:prstGeom prst="rect">
            <a:avLst/>
          </a:prstGeom>
          <a:solidFill>
            <a:schemeClr val="bg1"/>
          </a:solidFill>
          <a:ln w="114300">
            <a:noFill/>
          </a:ln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es-ES" sz="2600" b="1" dirty="0" smtClean="0">
              <a:solidFill>
                <a:schemeClr val="bg1"/>
              </a:solidFill>
            </a:endParaRPr>
          </a:p>
          <a:p>
            <a:pPr algn="l"/>
            <a:r>
              <a:rPr lang="es-ES" sz="2600" b="1" dirty="0" err="1">
                <a:solidFill>
                  <a:schemeClr val="bg1"/>
                </a:solidFill>
              </a:rPr>
              <a:t>d</a:t>
            </a:r>
            <a:r>
              <a:rPr lang="es-ES" sz="2600" b="1" dirty="0" err="1" smtClean="0">
                <a:solidFill>
                  <a:schemeClr val="bg1"/>
                </a:solidFill>
              </a:rPr>
              <a:t>oesn´t</a:t>
            </a:r>
            <a:r>
              <a:rPr lang="es-ES" sz="2600" b="1" dirty="0" smtClean="0">
                <a:solidFill>
                  <a:schemeClr val="bg1"/>
                </a:solidFill>
              </a:rPr>
              <a:t> </a:t>
            </a:r>
            <a:r>
              <a:rPr lang="es-ES" sz="2600" b="1" dirty="0" err="1" smtClean="0">
                <a:solidFill>
                  <a:schemeClr val="bg1"/>
                </a:solidFill>
              </a:rPr>
              <a:t>she</a:t>
            </a:r>
            <a:r>
              <a:rPr lang="es-ES" sz="2600" b="1" dirty="0">
                <a:solidFill>
                  <a:schemeClr val="bg1"/>
                </a:solidFill>
              </a:rPr>
              <a:t>?</a:t>
            </a:r>
            <a:endParaRPr lang="es-ES" sz="2600" b="1" dirty="0" smtClean="0">
              <a:solidFill>
                <a:schemeClr val="bg1"/>
              </a:solidFill>
            </a:endParaRPr>
          </a:p>
          <a:p>
            <a:pPr algn="l"/>
            <a:endParaRPr lang="es-ES" sz="2600" b="1" dirty="0">
              <a:solidFill>
                <a:schemeClr val="bg1"/>
              </a:solidFill>
            </a:endParaRPr>
          </a:p>
        </p:txBody>
      </p:sp>
      <p:sp>
        <p:nvSpPr>
          <p:cNvPr id="15" name="1 Título"/>
          <p:cNvSpPr txBox="1">
            <a:spLocks/>
          </p:cNvSpPr>
          <p:nvPr/>
        </p:nvSpPr>
        <p:spPr>
          <a:xfrm>
            <a:off x="4644008" y="4797152"/>
            <a:ext cx="4500500" cy="720080"/>
          </a:xfrm>
          <a:prstGeom prst="rect">
            <a:avLst/>
          </a:prstGeom>
          <a:solidFill>
            <a:schemeClr val="bg1"/>
          </a:solidFill>
          <a:ln w="114300">
            <a:noFill/>
          </a:ln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es-ES" sz="2600" b="1" dirty="0" smtClean="0"/>
          </a:p>
          <a:p>
            <a:pPr algn="l"/>
            <a:r>
              <a:rPr lang="es-ES" sz="2600" b="1" dirty="0" err="1" smtClean="0">
                <a:solidFill>
                  <a:srgbClr val="FF0000"/>
                </a:solidFill>
              </a:rPr>
              <a:t>hasn´t</a:t>
            </a:r>
            <a:r>
              <a:rPr lang="es-ES" sz="2600" b="1" dirty="0" smtClean="0">
                <a:solidFill>
                  <a:srgbClr val="FF0000"/>
                </a:solidFill>
              </a:rPr>
              <a:t> </a:t>
            </a:r>
            <a:r>
              <a:rPr lang="es-ES" sz="2600" b="1" dirty="0" err="1" smtClean="0">
                <a:solidFill>
                  <a:srgbClr val="FF0000"/>
                </a:solidFill>
              </a:rPr>
              <a:t>she</a:t>
            </a:r>
            <a:r>
              <a:rPr lang="es-ES" sz="2600" b="1" dirty="0">
                <a:solidFill>
                  <a:srgbClr val="FF0000"/>
                </a:solidFill>
              </a:rPr>
              <a:t>?</a:t>
            </a:r>
            <a:endParaRPr lang="es-ES" sz="2600" b="1" dirty="0" smtClean="0">
              <a:solidFill>
                <a:srgbClr val="FF0000"/>
              </a:solidFill>
            </a:endParaRPr>
          </a:p>
          <a:p>
            <a:pPr algn="l"/>
            <a:endParaRPr lang="es-ES" sz="2600" b="1" dirty="0"/>
          </a:p>
        </p:txBody>
      </p:sp>
      <p:sp>
        <p:nvSpPr>
          <p:cNvPr id="16" name="1 Título"/>
          <p:cNvSpPr txBox="1">
            <a:spLocks/>
          </p:cNvSpPr>
          <p:nvPr/>
        </p:nvSpPr>
        <p:spPr>
          <a:xfrm>
            <a:off x="179512" y="5517232"/>
            <a:ext cx="4500500" cy="720080"/>
          </a:xfrm>
          <a:prstGeom prst="rect">
            <a:avLst/>
          </a:prstGeom>
          <a:solidFill>
            <a:schemeClr val="bg1"/>
          </a:solidFill>
          <a:ln w="114300">
            <a:noFill/>
          </a:ln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endParaRPr lang="es-ES" sz="2600" b="1" dirty="0" smtClean="0"/>
          </a:p>
          <a:p>
            <a:pPr algn="r"/>
            <a:r>
              <a:rPr lang="es-ES" sz="2600" b="1" dirty="0" err="1" smtClean="0"/>
              <a:t>Ruben</a:t>
            </a:r>
            <a:r>
              <a:rPr lang="es-ES" sz="2600" b="1" dirty="0"/>
              <a:t> </a:t>
            </a:r>
            <a:r>
              <a:rPr lang="es-ES" sz="2600" b="1" dirty="0" err="1" smtClean="0"/>
              <a:t>hasn´t</a:t>
            </a:r>
            <a:r>
              <a:rPr lang="es-ES" sz="2600" b="1" dirty="0" smtClean="0"/>
              <a:t> come,</a:t>
            </a:r>
          </a:p>
          <a:p>
            <a:pPr algn="r"/>
            <a:endParaRPr lang="es-ES" sz="2600" b="1" dirty="0"/>
          </a:p>
        </p:txBody>
      </p:sp>
      <p:sp>
        <p:nvSpPr>
          <p:cNvPr id="19" name="1 Título"/>
          <p:cNvSpPr txBox="1">
            <a:spLocks/>
          </p:cNvSpPr>
          <p:nvPr/>
        </p:nvSpPr>
        <p:spPr>
          <a:xfrm>
            <a:off x="4644008" y="5517232"/>
            <a:ext cx="4500500" cy="720080"/>
          </a:xfrm>
          <a:prstGeom prst="rect">
            <a:avLst/>
          </a:prstGeom>
          <a:solidFill>
            <a:schemeClr val="bg1"/>
          </a:solidFill>
          <a:ln w="114300">
            <a:noFill/>
          </a:ln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es-ES" sz="2600" b="1" dirty="0" smtClean="0">
              <a:solidFill>
                <a:schemeClr val="bg1"/>
              </a:solidFill>
            </a:endParaRPr>
          </a:p>
          <a:p>
            <a:pPr algn="l"/>
            <a:r>
              <a:rPr lang="es-ES" sz="2600" b="1" dirty="0" err="1">
                <a:solidFill>
                  <a:schemeClr val="bg1"/>
                </a:solidFill>
              </a:rPr>
              <a:t>d</a:t>
            </a:r>
            <a:r>
              <a:rPr lang="es-ES" sz="2600" b="1" dirty="0" err="1" smtClean="0">
                <a:solidFill>
                  <a:schemeClr val="bg1"/>
                </a:solidFill>
              </a:rPr>
              <a:t>oesn´t</a:t>
            </a:r>
            <a:r>
              <a:rPr lang="es-ES" sz="2600" b="1" dirty="0" smtClean="0">
                <a:solidFill>
                  <a:schemeClr val="bg1"/>
                </a:solidFill>
              </a:rPr>
              <a:t> </a:t>
            </a:r>
            <a:r>
              <a:rPr lang="es-ES" sz="2600" b="1" dirty="0" err="1" smtClean="0">
                <a:solidFill>
                  <a:schemeClr val="bg1"/>
                </a:solidFill>
              </a:rPr>
              <a:t>she</a:t>
            </a:r>
            <a:r>
              <a:rPr lang="es-ES" sz="2600" b="1" dirty="0">
                <a:solidFill>
                  <a:schemeClr val="bg1"/>
                </a:solidFill>
              </a:rPr>
              <a:t>?</a:t>
            </a:r>
            <a:endParaRPr lang="es-ES" sz="2600" b="1" dirty="0" smtClean="0">
              <a:solidFill>
                <a:schemeClr val="bg1"/>
              </a:solidFill>
            </a:endParaRPr>
          </a:p>
          <a:p>
            <a:pPr algn="l"/>
            <a:endParaRPr lang="es-ES" sz="2600" b="1" dirty="0">
              <a:solidFill>
                <a:schemeClr val="bg1"/>
              </a:solidFill>
            </a:endParaRPr>
          </a:p>
        </p:txBody>
      </p:sp>
      <p:sp>
        <p:nvSpPr>
          <p:cNvPr id="20" name="1 Título"/>
          <p:cNvSpPr txBox="1">
            <a:spLocks/>
          </p:cNvSpPr>
          <p:nvPr/>
        </p:nvSpPr>
        <p:spPr>
          <a:xfrm>
            <a:off x="4644008" y="5517232"/>
            <a:ext cx="4500500" cy="720080"/>
          </a:xfrm>
          <a:prstGeom prst="rect">
            <a:avLst/>
          </a:prstGeom>
          <a:solidFill>
            <a:schemeClr val="bg1"/>
          </a:solidFill>
          <a:ln w="114300">
            <a:noFill/>
          </a:ln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es-ES" sz="2600" b="1" dirty="0" smtClean="0"/>
          </a:p>
          <a:p>
            <a:pPr algn="l"/>
            <a:r>
              <a:rPr lang="es-ES" sz="2600" b="1" dirty="0" smtClean="0">
                <a:solidFill>
                  <a:srgbClr val="FF0000"/>
                </a:solidFill>
              </a:rPr>
              <a:t>has he</a:t>
            </a:r>
            <a:r>
              <a:rPr lang="es-ES" sz="2600" b="1" dirty="0">
                <a:solidFill>
                  <a:srgbClr val="FF0000"/>
                </a:solidFill>
              </a:rPr>
              <a:t>?</a:t>
            </a:r>
            <a:endParaRPr lang="es-ES" sz="2600" b="1" dirty="0" smtClean="0">
              <a:solidFill>
                <a:srgbClr val="FF0000"/>
              </a:solidFill>
            </a:endParaRPr>
          </a:p>
          <a:p>
            <a:pPr algn="l"/>
            <a:endParaRPr lang="es-ES" sz="2600" b="1" dirty="0"/>
          </a:p>
        </p:txBody>
      </p:sp>
    </p:spTree>
    <p:extLst>
      <p:ext uri="{BB962C8B-B14F-4D97-AF65-F5344CB8AC3E}">
        <p14:creationId xmlns:p14="http://schemas.microsoft.com/office/powerpoint/2010/main" val="13444173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  <p:bldP spid="18" grpId="0" animBg="1"/>
      <p:bldP spid="15" grpId="0" animBg="1"/>
      <p:bldP spid="2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3568" y="476672"/>
            <a:ext cx="7774632" cy="1872208"/>
          </a:xfrm>
          <a:solidFill>
            <a:schemeClr val="bg1"/>
          </a:solidFill>
          <a:ln w="114300">
            <a:solidFill>
              <a:schemeClr val="tx1"/>
            </a:solidFill>
          </a:ln>
        </p:spPr>
        <p:txBody>
          <a:bodyPr>
            <a:normAutofit fontScale="90000"/>
          </a:bodyPr>
          <a:lstStyle/>
          <a:p>
            <a:r>
              <a:rPr lang="es-ES" b="1" dirty="0" smtClean="0"/>
              <a:t> RULE 2: </a:t>
            </a:r>
            <a:r>
              <a:rPr lang="es-ES" b="1" dirty="0" err="1" smtClean="0"/>
              <a:t>If</a:t>
            </a:r>
            <a:r>
              <a:rPr lang="es-ES" b="1" dirty="0" smtClean="0"/>
              <a:t> </a:t>
            </a:r>
            <a:r>
              <a:rPr lang="es-ES" b="1" dirty="0" err="1" smtClean="0"/>
              <a:t>the</a:t>
            </a:r>
            <a:r>
              <a:rPr lang="es-ES" b="1" dirty="0" smtClean="0"/>
              <a:t> </a:t>
            </a:r>
            <a:r>
              <a:rPr lang="es-ES" b="1" dirty="0" err="1" smtClean="0"/>
              <a:t>senten</a:t>
            </a:r>
            <a:r>
              <a:rPr lang="es-ES" b="1" dirty="0" err="1" smtClean="0"/>
              <a:t>ce</a:t>
            </a:r>
            <a:r>
              <a:rPr lang="es-ES" b="1" dirty="0" smtClean="0"/>
              <a:t> </a:t>
            </a:r>
            <a:r>
              <a:rPr lang="es-ES" b="1" dirty="0" err="1" smtClean="0"/>
              <a:t>is</a:t>
            </a:r>
            <a:r>
              <a:rPr lang="es-ES" b="1" dirty="0" smtClean="0"/>
              <a:t> in </a:t>
            </a:r>
            <a:r>
              <a:rPr lang="es-ES" b="1" dirty="0" err="1" smtClean="0"/>
              <a:t>affirmative</a:t>
            </a:r>
            <a:r>
              <a:rPr lang="es-ES" b="1" dirty="0" smtClean="0"/>
              <a:t>, </a:t>
            </a:r>
            <a:r>
              <a:rPr lang="es-ES" b="1" dirty="0" err="1" smtClean="0"/>
              <a:t>the</a:t>
            </a:r>
            <a:r>
              <a:rPr lang="es-ES" b="1" dirty="0" smtClean="0"/>
              <a:t> </a:t>
            </a:r>
            <a:r>
              <a:rPr lang="es-ES" b="1" dirty="0" err="1" smtClean="0"/>
              <a:t>tag</a:t>
            </a:r>
            <a:r>
              <a:rPr lang="es-ES" b="1" dirty="0" smtClean="0"/>
              <a:t> </a:t>
            </a:r>
            <a:r>
              <a:rPr lang="es-ES" b="1" dirty="0" err="1" smtClean="0"/>
              <a:t>question</a:t>
            </a:r>
            <a:r>
              <a:rPr lang="es-ES" b="1" dirty="0" smtClean="0"/>
              <a:t> </a:t>
            </a:r>
            <a:r>
              <a:rPr lang="es-ES" b="1" dirty="0" err="1" smtClean="0"/>
              <a:t>goes</a:t>
            </a:r>
            <a:r>
              <a:rPr lang="es-ES" b="1" dirty="0" smtClean="0"/>
              <a:t> in </a:t>
            </a:r>
            <a:r>
              <a:rPr lang="es-ES" b="1" dirty="0" err="1" smtClean="0"/>
              <a:t>negative</a:t>
            </a:r>
            <a:r>
              <a:rPr lang="es-ES" b="1" dirty="0" smtClean="0"/>
              <a:t> and viceversa.</a:t>
            </a:r>
            <a:endParaRPr lang="es-ES" b="1" dirty="0"/>
          </a:p>
        </p:txBody>
      </p:sp>
      <p:sp>
        <p:nvSpPr>
          <p:cNvPr id="4" name="1 Título"/>
          <p:cNvSpPr txBox="1">
            <a:spLocks/>
          </p:cNvSpPr>
          <p:nvPr/>
        </p:nvSpPr>
        <p:spPr>
          <a:xfrm>
            <a:off x="179512" y="2996952"/>
            <a:ext cx="4500500" cy="1080120"/>
          </a:xfrm>
          <a:prstGeom prst="rect">
            <a:avLst/>
          </a:prstGeom>
          <a:solidFill>
            <a:schemeClr val="bg1"/>
          </a:solidFill>
          <a:ln w="114300">
            <a:noFill/>
          </a:ln>
        </p:spPr>
        <p:txBody>
          <a:bodyPr vert="horz" lIns="91440" tIns="45720" rIns="91440" bIns="45720" rtlCol="0" anchor="ctr">
            <a:normAutofit fontScale="9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endParaRPr lang="es-ES" sz="2800" b="1" dirty="0" smtClean="0"/>
          </a:p>
          <a:p>
            <a:pPr algn="r"/>
            <a:r>
              <a:rPr lang="es-ES" sz="2800" b="1" dirty="0" err="1" smtClean="0"/>
              <a:t>They</a:t>
            </a:r>
            <a:r>
              <a:rPr lang="es-ES" sz="2800" b="1" dirty="0" smtClean="0"/>
              <a:t> </a:t>
            </a:r>
            <a:r>
              <a:rPr lang="es-ES" sz="2800" b="1" dirty="0" err="1" smtClean="0"/>
              <a:t>will</a:t>
            </a:r>
            <a:r>
              <a:rPr lang="es-ES" sz="2800" b="1" dirty="0" smtClean="0"/>
              <a:t> </a:t>
            </a:r>
            <a:r>
              <a:rPr lang="es-ES" sz="2800" b="1" dirty="0" err="1" smtClean="0"/>
              <a:t>win</a:t>
            </a:r>
            <a:r>
              <a:rPr lang="es-ES" sz="2800" b="1" dirty="0" smtClean="0"/>
              <a:t>,</a:t>
            </a:r>
          </a:p>
          <a:p>
            <a:pPr algn="r"/>
            <a:r>
              <a:rPr lang="es-ES" sz="2800" b="1" dirty="0" err="1" smtClean="0"/>
              <a:t>This</a:t>
            </a:r>
            <a:r>
              <a:rPr lang="es-ES" sz="2800" b="1" dirty="0" smtClean="0"/>
              <a:t> </a:t>
            </a:r>
            <a:r>
              <a:rPr lang="es-ES" sz="2800" b="1" dirty="0" err="1" smtClean="0"/>
              <a:t>airline</a:t>
            </a:r>
            <a:r>
              <a:rPr lang="es-ES" sz="2800" b="1" dirty="0" smtClean="0"/>
              <a:t> </a:t>
            </a:r>
            <a:r>
              <a:rPr lang="es-ES" sz="2800" b="1" dirty="0" err="1" smtClean="0"/>
              <a:t>is</a:t>
            </a:r>
            <a:r>
              <a:rPr lang="es-ES" sz="2800" b="1" dirty="0" smtClean="0"/>
              <a:t> </a:t>
            </a:r>
            <a:r>
              <a:rPr lang="es-ES" sz="2800" b="1" dirty="0" err="1" smtClean="0"/>
              <a:t>big</a:t>
            </a:r>
            <a:r>
              <a:rPr lang="es-ES" sz="2800" b="1" dirty="0" smtClean="0"/>
              <a:t>,</a:t>
            </a:r>
          </a:p>
          <a:p>
            <a:pPr algn="r"/>
            <a:endParaRPr lang="es-ES" sz="2800" b="1" dirty="0"/>
          </a:p>
        </p:txBody>
      </p:sp>
      <p:sp>
        <p:nvSpPr>
          <p:cNvPr id="7" name="1 Título"/>
          <p:cNvSpPr txBox="1">
            <a:spLocks/>
          </p:cNvSpPr>
          <p:nvPr/>
        </p:nvSpPr>
        <p:spPr>
          <a:xfrm>
            <a:off x="4644008" y="2996952"/>
            <a:ext cx="4500500" cy="1080120"/>
          </a:xfrm>
          <a:prstGeom prst="rect">
            <a:avLst/>
          </a:prstGeom>
          <a:solidFill>
            <a:schemeClr val="bg1"/>
          </a:solidFill>
          <a:ln w="114300">
            <a:noFill/>
          </a:ln>
        </p:spPr>
        <p:txBody>
          <a:bodyPr vert="horz" lIns="91440" tIns="45720" rIns="91440" bIns="45720" rtlCol="0" anchor="ctr">
            <a:normAutofit fontScale="9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es-ES" sz="2800" b="1" dirty="0" smtClean="0">
              <a:solidFill>
                <a:schemeClr val="bg1"/>
              </a:solidFill>
            </a:endParaRPr>
          </a:p>
          <a:p>
            <a:pPr algn="l"/>
            <a:r>
              <a:rPr lang="es-ES" sz="2800" b="1" dirty="0" err="1">
                <a:solidFill>
                  <a:schemeClr val="bg1"/>
                </a:solidFill>
              </a:rPr>
              <a:t>d</a:t>
            </a:r>
            <a:r>
              <a:rPr lang="es-ES" sz="2800" b="1" dirty="0" err="1" smtClean="0">
                <a:solidFill>
                  <a:schemeClr val="bg1"/>
                </a:solidFill>
              </a:rPr>
              <a:t>on´t</a:t>
            </a:r>
            <a:r>
              <a:rPr lang="es-ES" sz="2800" b="1" dirty="0" smtClean="0">
                <a:solidFill>
                  <a:schemeClr val="bg1"/>
                </a:solidFill>
              </a:rPr>
              <a:t> </a:t>
            </a:r>
            <a:r>
              <a:rPr lang="es-ES" sz="2800" b="1" dirty="0" err="1" smtClean="0">
                <a:solidFill>
                  <a:schemeClr val="bg1"/>
                </a:solidFill>
              </a:rPr>
              <a:t>you</a:t>
            </a:r>
            <a:r>
              <a:rPr lang="es-ES" sz="2800" b="1" dirty="0" smtClean="0">
                <a:solidFill>
                  <a:schemeClr val="bg1"/>
                </a:solidFill>
              </a:rPr>
              <a:t>?</a:t>
            </a:r>
          </a:p>
          <a:p>
            <a:pPr algn="l"/>
            <a:r>
              <a:rPr lang="es-ES" sz="2800" b="1" dirty="0" err="1">
                <a:solidFill>
                  <a:schemeClr val="bg1"/>
                </a:solidFill>
              </a:rPr>
              <a:t>d</a:t>
            </a:r>
            <a:r>
              <a:rPr lang="es-ES" sz="2800" b="1" dirty="0" err="1" smtClean="0">
                <a:solidFill>
                  <a:schemeClr val="bg1"/>
                </a:solidFill>
              </a:rPr>
              <a:t>oesn´t</a:t>
            </a:r>
            <a:r>
              <a:rPr lang="es-ES" sz="2800" b="1" dirty="0" smtClean="0">
                <a:solidFill>
                  <a:schemeClr val="bg1"/>
                </a:solidFill>
              </a:rPr>
              <a:t> </a:t>
            </a:r>
            <a:r>
              <a:rPr lang="es-ES" sz="2800" b="1" dirty="0" err="1" smtClean="0">
                <a:solidFill>
                  <a:schemeClr val="bg1"/>
                </a:solidFill>
              </a:rPr>
              <a:t>she</a:t>
            </a:r>
            <a:r>
              <a:rPr lang="es-ES" sz="2800" b="1" dirty="0" smtClean="0">
                <a:solidFill>
                  <a:schemeClr val="bg1"/>
                </a:solidFill>
              </a:rPr>
              <a:t>?</a:t>
            </a:r>
          </a:p>
          <a:p>
            <a:pPr algn="l"/>
            <a:endParaRPr lang="es-ES" sz="2800" b="1" dirty="0">
              <a:solidFill>
                <a:schemeClr val="bg1"/>
              </a:solidFill>
            </a:endParaRPr>
          </a:p>
        </p:txBody>
      </p:sp>
      <p:sp>
        <p:nvSpPr>
          <p:cNvPr id="11" name="1 Título"/>
          <p:cNvSpPr txBox="1">
            <a:spLocks/>
          </p:cNvSpPr>
          <p:nvPr/>
        </p:nvSpPr>
        <p:spPr>
          <a:xfrm>
            <a:off x="4608004" y="2996952"/>
            <a:ext cx="4500500" cy="1080120"/>
          </a:xfrm>
          <a:prstGeom prst="rect">
            <a:avLst/>
          </a:prstGeom>
          <a:solidFill>
            <a:schemeClr val="bg1"/>
          </a:solidFill>
          <a:ln w="114300">
            <a:noFill/>
          </a:ln>
        </p:spPr>
        <p:txBody>
          <a:bodyPr vert="horz" lIns="91440" tIns="45720" rIns="91440" bIns="45720" rtlCol="0" anchor="ctr">
            <a:normAutofit fontScale="9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es-ES" sz="2800" b="1" dirty="0" smtClean="0"/>
          </a:p>
          <a:p>
            <a:pPr algn="l"/>
            <a:r>
              <a:rPr lang="es-ES" sz="2800" b="1" dirty="0" err="1">
                <a:solidFill>
                  <a:srgbClr val="FF0000"/>
                </a:solidFill>
              </a:rPr>
              <a:t>w</a:t>
            </a:r>
            <a:r>
              <a:rPr lang="es-ES" sz="2800" b="1" dirty="0" err="1" smtClean="0">
                <a:solidFill>
                  <a:srgbClr val="FF0000"/>
                </a:solidFill>
              </a:rPr>
              <a:t>on´t</a:t>
            </a:r>
            <a:r>
              <a:rPr lang="es-ES" sz="2800" b="1" dirty="0" smtClean="0">
                <a:solidFill>
                  <a:srgbClr val="FF0000"/>
                </a:solidFill>
              </a:rPr>
              <a:t> </a:t>
            </a:r>
            <a:r>
              <a:rPr lang="es-ES" sz="2800" b="1" dirty="0" err="1" smtClean="0">
                <a:solidFill>
                  <a:srgbClr val="FF0000"/>
                </a:solidFill>
              </a:rPr>
              <a:t>they</a:t>
            </a:r>
            <a:r>
              <a:rPr lang="es-ES" sz="2800" b="1" dirty="0" smtClean="0">
                <a:solidFill>
                  <a:srgbClr val="FF0000"/>
                </a:solidFill>
              </a:rPr>
              <a:t>?</a:t>
            </a:r>
          </a:p>
          <a:p>
            <a:pPr algn="l"/>
            <a:r>
              <a:rPr lang="es-ES" sz="2800" b="1" dirty="0" err="1">
                <a:solidFill>
                  <a:schemeClr val="bg1"/>
                </a:solidFill>
              </a:rPr>
              <a:t>d</a:t>
            </a:r>
            <a:r>
              <a:rPr lang="es-ES" sz="2800" b="1" dirty="0" err="1" smtClean="0">
                <a:solidFill>
                  <a:schemeClr val="bg1"/>
                </a:solidFill>
              </a:rPr>
              <a:t>oesn´t</a:t>
            </a:r>
            <a:r>
              <a:rPr lang="es-ES" sz="2800" b="1" dirty="0" smtClean="0">
                <a:solidFill>
                  <a:schemeClr val="bg1"/>
                </a:solidFill>
              </a:rPr>
              <a:t> </a:t>
            </a:r>
            <a:r>
              <a:rPr lang="es-ES" sz="2800" b="1" dirty="0" err="1" smtClean="0">
                <a:solidFill>
                  <a:schemeClr val="bg1"/>
                </a:solidFill>
              </a:rPr>
              <a:t>she</a:t>
            </a:r>
            <a:r>
              <a:rPr lang="es-ES" sz="2800" b="1" dirty="0" smtClean="0">
                <a:solidFill>
                  <a:schemeClr val="bg1"/>
                </a:solidFill>
              </a:rPr>
              <a:t>?</a:t>
            </a:r>
          </a:p>
          <a:p>
            <a:pPr algn="l"/>
            <a:endParaRPr lang="es-ES" sz="2800" b="1" dirty="0"/>
          </a:p>
        </p:txBody>
      </p:sp>
      <p:sp>
        <p:nvSpPr>
          <p:cNvPr id="13" name="1 Título"/>
          <p:cNvSpPr txBox="1">
            <a:spLocks/>
          </p:cNvSpPr>
          <p:nvPr/>
        </p:nvSpPr>
        <p:spPr>
          <a:xfrm>
            <a:off x="179512" y="4077072"/>
            <a:ext cx="4500500" cy="720080"/>
          </a:xfrm>
          <a:prstGeom prst="rect">
            <a:avLst/>
          </a:prstGeom>
          <a:solidFill>
            <a:schemeClr val="bg1"/>
          </a:solidFill>
          <a:ln w="114300">
            <a:noFill/>
          </a:ln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endParaRPr lang="es-ES" sz="2600" b="1" dirty="0" smtClean="0"/>
          </a:p>
          <a:p>
            <a:pPr algn="r"/>
            <a:r>
              <a:rPr lang="es-ES" sz="2600" b="1" dirty="0" smtClean="0"/>
              <a:t>I </a:t>
            </a:r>
            <a:r>
              <a:rPr lang="es-ES" sz="2600" b="1" dirty="0" err="1" smtClean="0"/>
              <a:t>shouldn´t</a:t>
            </a:r>
            <a:r>
              <a:rPr lang="es-ES" sz="2600" b="1" dirty="0" smtClean="0"/>
              <a:t> </a:t>
            </a:r>
            <a:r>
              <a:rPr lang="es-ES" sz="2600" b="1" dirty="0" err="1" smtClean="0"/>
              <a:t>go</a:t>
            </a:r>
            <a:r>
              <a:rPr lang="es-ES" sz="2600" b="1" dirty="0" smtClean="0"/>
              <a:t>,</a:t>
            </a:r>
          </a:p>
          <a:p>
            <a:pPr algn="r"/>
            <a:endParaRPr lang="es-ES" sz="2600" b="1" dirty="0"/>
          </a:p>
        </p:txBody>
      </p:sp>
      <p:sp>
        <p:nvSpPr>
          <p:cNvPr id="17" name="1 Título"/>
          <p:cNvSpPr txBox="1">
            <a:spLocks/>
          </p:cNvSpPr>
          <p:nvPr/>
        </p:nvSpPr>
        <p:spPr>
          <a:xfrm>
            <a:off x="4644008" y="4077072"/>
            <a:ext cx="4500500" cy="720080"/>
          </a:xfrm>
          <a:prstGeom prst="rect">
            <a:avLst/>
          </a:prstGeom>
          <a:solidFill>
            <a:schemeClr val="bg1"/>
          </a:solidFill>
          <a:ln w="114300">
            <a:noFill/>
          </a:ln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es-ES" sz="2600" b="1" dirty="0" smtClean="0">
              <a:solidFill>
                <a:schemeClr val="bg1"/>
              </a:solidFill>
            </a:endParaRPr>
          </a:p>
          <a:p>
            <a:pPr algn="l"/>
            <a:r>
              <a:rPr lang="es-ES" sz="2600" b="1" dirty="0" err="1">
                <a:solidFill>
                  <a:schemeClr val="bg1"/>
                </a:solidFill>
              </a:rPr>
              <a:t>d</a:t>
            </a:r>
            <a:r>
              <a:rPr lang="es-ES" sz="2600" b="1" dirty="0" err="1" smtClean="0">
                <a:solidFill>
                  <a:schemeClr val="bg1"/>
                </a:solidFill>
              </a:rPr>
              <a:t>oesn´t</a:t>
            </a:r>
            <a:r>
              <a:rPr lang="es-ES" sz="2600" b="1" dirty="0" smtClean="0">
                <a:solidFill>
                  <a:schemeClr val="bg1"/>
                </a:solidFill>
              </a:rPr>
              <a:t> </a:t>
            </a:r>
            <a:r>
              <a:rPr lang="es-ES" sz="2600" b="1" dirty="0" err="1" smtClean="0">
                <a:solidFill>
                  <a:schemeClr val="bg1"/>
                </a:solidFill>
              </a:rPr>
              <a:t>she</a:t>
            </a:r>
            <a:r>
              <a:rPr lang="es-ES" sz="2600" b="1" dirty="0">
                <a:solidFill>
                  <a:schemeClr val="bg1"/>
                </a:solidFill>
              </a:rPr>
              <a:t>?</a:t>
            </a:r>
            <a:endParaRPr lang="es-ES" sz="2600" b="1" dirty="0" smtClean="0">
              <a:solidFill>
                <a:schemeClr val="bg1"/>
              </a:solidFill>
            </a:endParaRPr>
          </a:p>
          <a:p>
            <a:pPr algn="l"/>
            <a:endParaRPr lang="es-ES" sz="2600" b="1" dirty="0">
              <a:solidFill>
                <a:schemeClr val="bg1"/>
              </a:solidFill>
            </a:endParaRPr>
          </a:p>
        </p:txBody>
      </p:sp>
      <p:sp>
        <p:nvSpPr>
          <p:cNvPr id="18" name="1 Título"/>
          <p:cNvSpPr txBox="1">
            <a:spLocks/>
          </p:cNvSpPr>
          <p:nvPr/>
        </p:nvSpPr>
        <p:spPr>
          <a:xfrm>
            <a:off x="4644008" y="4077072"/>
            <a:ext cx="4500500" cy="720080"/>
          </a:xfrm>
          <a:prstGeom prst="rect">
            <a:avLst/>
          </a:prstGeom>
          <a:solidFill>
            <a:schemeClr val="bg1"/>
          </a:solidFill>
          <a:ln w="114300">
            <a:noFill/>
          </a:ln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es-ES" sz="2600" b="1" dirty="0" smtClean="0"/>
          </a:p>
          <a:p>
            <a:pPr algn="l"/>
            <a:r>
              <a:rPr lang="es-ES" sz="2600" b="1" dirty="0" err="1">
                <a:solidFill>
                  <a:srgbClr val="FF0000"/>
                </a:solidFill>
              </a:rPr>
              <a:t>s</a:t>
            </a:r>
            <a:r>
              <a:rPr lang="es-ES" sz="2600" b="1" dirty="0" err="1" smtClean="0">
                <a:solidFill>
                  <a:srgbClr val="FF0000"/>
                </a:solidFill>
              </a:rPr>
              <a:t>hould</a:t>
            </a:r>
            <a:r>
              <a:rPr lang="es-ES" sz="2600" b="1" dirty="0" smtClean="0">
                <a:solidFill>
                  <a:srgbClr val="FF0000"/>
                </a:solidFill>
              </a:rPr>
              <a:t> I?</a:t>
            </a:r>
          </a:p>
          <a:p>
            <a:pPr algn="l"/>
            <a:endParaRPr lang="es-ES" sz="2600" b="1" dirty="0"/>
          </a:p>
        </p:txBody>
      </p:sp>
      <p:sp>
        <p:nvSpPr>
          <p:cNvPr id="10" name="1 Título"/>
          <p:cNvSpPr txBox="1">
            <a:spLocks/>
          </p:cNvSpPr>
          <p:nvPr/>
        </p:nvSpPr>
        <p:spPr>
          <a:xfrm>
            <a:off x="179512" y="4797152"/>
            <a:ext cx="4500500" cy="720080"/>
          </a:xfrm>
          <a:prstGeom prst="rect">
            <a:avLst/>
          </a:prstGeom>
          <a:solidFill>
            <a:schemeClr val="bg1"/>
          </a:solidFill>
          <a:ln w="114300">
            <a:noFill/>
          </a:ln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endParaRPr lang="es-ES" sz="2600" b="1" dirty="0" smtClean="0"/>
          </a:p>
          <a:p>
            <a:pPr algn="r"/>
            <a:r>
              <a:rPr lang="es-ES" sz="2600" b="1" dirty="0" smtClean="0"/>
              <a:t>George </a:t>
            </a:r>
            <a:r>
              <a:rPr lang="es-ES" sz="2600" b="1" dirty="0" err="1" smtClean="0"/>
              <a:t>can´t</a:t>
            </a:r>
            <a:r>
              <a:rPr lang="es-ES" sz="2600" b="1" dirty="0" smtClean="0"/>
              <a:t>,</a:t>
            </a:r>
          </a:p>
          <a:p>
            <a:pPr algn="r"/>
            <a:endParaRPr lang="es-ES" sz="2600" b="1" dirty="0"/>
          </a:p>
        </p:txBody>
      </p:sp>
      <p:sp>
        <p:nvSpPr>
          <p:cNvPr id="14" name="1 Título"/>
          <p:cNvSpPr txBox="1">
            <a:spLocks/>
          </p:cNvSpPr>
          <p:nvPr/>
        </p:nvSpPr>
        <p:spPr>
          <a:xfrm>
            <a:off x="4644008" y="4797152"/>
            <a:ext cx="4500500" cy="720080"/>
          </a:xfrm>
          <a:prstGeom prst="rect">
            <a:avLst/>
          </a:prstGeom>
          <a:solidFill>
            <a:schemeClr val="bg1"/>
          </a:solidFill>
          <a:ln w="114300">
            <a:noFill/>
          </a:ln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es-ES" sz="2600" b="1" dirty="0" smtClean="0">
              <a:solidFill>
                <a:schemeClr val="bg1"/>
              </a:solidFill>
            </a:endParaRPr>
          </a:p>
          <a:p>
            <a:pPr algn="l"/>
            <a:r>
              <a:rPr lang="es-ES" sz="2600" b="1" dirty="0" err="1">
                <a:solidFill>
                  <a:schemeClr val="bg1"/>
                </a:solidFill>
              </a:rPr>
              <a:t>d</a:t>
            </a:r>
            <a:r>
              <a:rPr lang="es-ES" sz="2600" b="1" dirty="0" err="1" smtClean="0">
                <a:solidFill>
                  <a:schemeClr val="bg1"/>
                </a:solidFill>
              </a:rPr>
              <a:t>oesn´t</a:t>
            </a:r>
            <a:r>
              <a:rPr lang="es-ES" sz="2600" b="1" dirty="0" smtClean="0">
                <a:solidFill>
                  <a:schemeClr val="bg1"/>
                </a:solidFill>
              </a:rPr>
              <a:t> </a:t>
            </a:r>
            <a:r>
              <a:rPr lang="es-ES" sz="2600" b="1" dirty="0" err="1" smtClean="0">
                <a:solidFill>
                  <a:schemeClr val="bg1"/>
                </a:solidFill>
              </a:rPr>
              <a:t>she</a:t>
            </a:r>
            <a:r>
              <a:rPr lang="es-ES" sz="2600" b="1" dirty="0">
                <a:solidFill>
                  <a:schemeClr val="bg1"/>
                </a:solidFill>
              </a:rPr>
              <a:t>?</a:t>
            </a:r>
            <a:endParaRPr lang="es-ES" sz="2600" b="1" dirty="0" smtClean="0">
              <a:solidFill>
                <a:schemeClr val="bg1"/>
              </a:solidFill>
            </a:endParaRPr>
          </a:p>
          <a:p>
            <a:pPr algn="l"/>
            <a:endParaRPr lang="es-ES" sz="2600" b="1" dirty="0">
              <a:solidFill>
                <a:schemeClr val="bg1"/>
              </a:solidFill>
            </a:endParaRPr>
          </a:p>
        </p:txBody>
      </p:sp>
      <p:sp>
        <p:nvSpPr>
          <p:cNvPr id="15" name="1 Título"/>
          <p:cNvSpPr txBox="1">
            <a:spLocks/>
          </p:cNvSpPr>
          <p:nvPr/>
        </p:nvSpPr>
        <p:spPr>
          <a:xfrm>
            <a:off x="4644008" y="4797152"/>
            <a:ext cx="4500500" cy="720080"/>
          </a:xfrm>
          <a:prstGeom prst="rect">
            <a:avLst/>
          </a:prstGeom>
          <a:solidFill>
            <a:schemeClr val="bg1"/>
          </a:solidFill>
          <a:ln w="114300">
            <a:noFill/>
          </a:ln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es-ES" sz="2600" b="1" dirty="0" smtClean="0"/>
          </a:p>
          <a:p>
            <a:pPr algn="l"/>
            <a:r>
              <a:rPr lang="es-ES" sz="2600" b="1" dirty="0">
                <a:solidFill>
                  <a:srgbClr val="FF0000"/>
                </a:solidFill>
              </a:rPr>
              <a:t>c</a:t>
            </a:r>
            <a:r>
              <a:rPr lang="es-ES" sz="2600" b="1" dirty="0" smtClean="0">
                <a:solidFill>
                  <a:srgbClr val="FF0000"/>
                </a:solidFill>
              </a:rPr>
              <a:t>an he?</a:t>
            </a:r>
          </a:p>
          <a:p>
            <a:pPr algn="l"/>
            <a:endParaRPr lang="es-ES" sz="2600" b="1" dirty="0"/>
          </a:p>
        </p:txBody>
      </p:sp>
      <p:sp>
        <p:nvSpPr>
          <p:cNvPr id="16" name="1 Título"/>
          <p:cNvSpPr txBox="1">
            <a:spLocks/>
          </p:cNvSpPr>
          <p:nvPr/>
        </p:nvSpPr>
        <p:spPr>
          <a:xfrm>
            <a:off x="179512" y="5517232"/>
            <a:ext cx="4500500" cy="720080"/>
          </a:xfrm>
          <a:prstGeom prst="rect">
            <a:avLst/>
          </a:prstGeom>
          <a:solidFill>
            <a:schemeClr val="bg1"/>
          </a:solidFill>
          <a:ln w="114300">
            <a:noFill/>
          </a:ln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endParaRPr lang="es-ES" sz="2600" b="1" dirty="0" smtClean="0"/>
          </a:p>
          <a:p>
            <a:pPr algn="r"/>
            <a:r>
              <a:rPr lang="es-ES" sz="2600" b="1" dirty="0" err="1" smtClean="0"/>
              <a:t>The</a:t>
            </a:r>
            <a:r>
              <a:rPr lang="es-ES" sz="2600" b="1" dirty="0" smtClean="0"/>
              <a:t> cars </a:t>
            </a:r>
            <a:r>
              <a:rPr lang="es-ES" sz="2600" b="1" dirty="0" err="1" smtClean="0"/>
              <a:t>aren´t</a:t>
            </a:r>
            <a:r>
              <a:rPr lang="es-ES" sz="2600" b="1" dirty="0" smtClean="0"/>
              <a:t> new,</a:t>
            </a:r>
          </a:p>
          <a:p>
            <a:pPr algn="r"/>
            <a:endParaRPr lang="es-ES" sz="2600" b="1" dirty="0"/>
          </a:p>
        </p:txBody>
      </p:sp>
      <p:sp>
        <p:nvSpPr>
          <p:cNvPr id="19" name="1 Título"/>
          <p:cNvSpPr txBox="1">
            <a:spLocks/>
          </p:cNvSpPr>
          <p:nvPr/>
        </p:nvSpPr>
        <p:spPr>
          <a:xfrm>
            <a:off x="4644008" y="5517232"/>
            <a:ext cx="4500500" cy="720080"/>
          </a:xfrm>
          <a:prstGeom prst="rect">
            <a:avLst/>
          </a:prstGeom>
          <a:solidFill>
            <a:schemeClr val="bg1"/>
          </a:solidFill>
          <a:ln w="114300">
            <a:noFill/>
          </a:ln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es-ES" sz="2600" b="1" dirty="0" smtClean="0">
              <a:solidFill>
                <a:schemeClr val="bg1"/>
              </a:solidFill>
            </a:endParaRPr>
          </a:p>
          <a:p>
            <a:pPr algn="l"/>
            <a:r>
              <a:rPr lang="es-ES" sz="2600" b="1" dirty="0" err="1">
                <a:solidFill>
                  <a:schemeClr val="bg1"/>
                </a:solidFill>
              </a:rPr>
              <a:t>d</a:t>
            </a:r>
            <a:r>
              <a:rPr lang="es-ES" sz="2600" b="1" dirty="0" err="1" smtClean="0">
                <a:solidFill>
                  <a:schemeClr val="bg1"/>
                </a:solidFill>
              </a:rPr>
              <a:t>oesn´t</a:t>
            </a:r>
            <a:r>
              <a:rPr lang="es-ES" sz="2600" b="1" dirty="0" smtClean="0">
                <a:solidFill>
                  <a:schemeClr val="bg1"/>
                </a:solidFill>
              </a:rPr>
              <a:t> </a:t>
            </a:r>
            <a:r>
              <a:rPr lang="es-ES" sz="2600" b="1" dirty="0" err="1" smtClean="0">
                <a:solidFill>
                  <a:schemeClr val="bg1"/>
                </a:solidFill>
              </a:rPr>
              <a:t>she</a:t>
            </a:r>
            <a:r>
              <a:rPr lang="es-ES" sz="2600" b="1" dirty="0">
                <a:solidFill>
                  <a:schemeClr val="bg1"/>
                </a:solidFill>
              </a:rPr>
              <a:t>?</a:t>
            </a:r>
            <a:endParaRPr lang="es-ES" sz="2600" b="1" dirty="0" smtClean="0">
              <a:solidFill>
                <a:schemeClr val="bg1"/>
              </a:solidFill>
            </a:endParaRPr>
          </a:p>
          <a:p>
            <a:pPr algn="l"/>
            <a:endParaRPr lang="es-ES" sz="2600" b="1" dirty="0">
              <a:solidFill>
                <a:schemeClr val="bg1"/>
              </a:solidFill>
            </a:endParaRPr>
          </a:p>
        </p:txBody>
      </p:sp>
      <p:sp>
        <p:nvSpPr>
          <p:cNvPr id="20" name="1 Título"/>
          <p:cNvSpPr txBox="1">
            <a:spLocks/>
          </p:cNvSpPr>
          <p:nvPr/>
        </p:nvSpPr>
        <p:spPr>
          <a:xfrm>
            <a:off x="4644008" y="5517232"/>
            <a:ext cx="4500500" cy="720080"/>
          </a:xfrm>
          <a:prstGeom prst="rect">
            <a:avLst/>
          </a:prstGeom>
          <a:solidFill>
            <a:schemeClr val="bg1"/>
          </a:solidFill>
          <a:ln w="114300">
            <a:noFill/>
          </a:ln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es-ES" sz="2600" b="1" dirty="0" smtClean="0"/>
          </a:p>
          <a:p>
            <a:pPr algn="l"/>
            <a:r>
              <a:rPr lang="es-ES" sz="2600" b="1" dirty="0" smtClean="0">
                <a:solidFill>
                  <a:srgbClr val="FF0000"/>
                </a:solidFill>
              </a:rPr>
              <a:t>are </a:t>
            </a:r>
            <a:r>
              <a:rPr lang="es-ES" sz="2600" b="1" dirty="0" err="1" smtClean="0">
                <a:solidFill>
                  <a:srgbClr val="FF0000"/>
                </a:solidFill>
              </a:rPr>
              <a:t>they</a:t>
            </a:r>
            <a:r>
              <a:rPr lang="es-ES" sz="2600" b="1" dirty="0" smtClean="0">
                <a:solidFill>
                  <a:srgbClr val="FF0000"/>
                </a:solidFill>
              </a:rPr>
              <a:t>?</a:t>
            </a:r>
          </a:p>
          <a:p>
            <a:pPr algn="l"/>
            <a:endParaRPr lang="es-ES" sz="2600" b="1" dirty="0"/>
          </a:p>
        </p:txBody>
      </p:sp>
      <p:sp>
        <p:nvSpPr>
          <p:cNvPr id="21" name="1 Título"/>
          <p:cNvSpPr txBox="1">
            <a:spLocks/>
          </p:cNvSpPr>
          <p:nvPr/>
        </p:nvSpPr>
        <p:spPr>
          <a:xfrm>
            <a:off x="4644008" y="3501008"/>
            <a:ext cx="4500500" cy="360040"/>
          </a:xfrm>
          <a:prstGeom prst="rect">
            <a:avLst/>
          </a:prstGeom>
          <a:solidFill>
            <a:schemeClr val="bg1"/>
          </a:solidFill>
          <a:ln w="114300">
            <a:noFill/>
          </a:ln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es-ES" sz="2600" b="1" dirty="0" smtClean="0"/>
          </a:p>
          <a:p>
            <a:pPr algn="l"/>
            <a:r>
              <a:rPr lang="es-ES" sz="2600" b="1" dirty="0" err="1">
                <a:solidFill>
                  <a:srgbClr val="FF0000"/>
                </a:solidFill>
              </a:rPr>
              <a:t>i</a:t>
            </a:r>
            <a:r>
              <a:rPr lang="es-ES" sz="2600" b="1" dirty="0" err="1" smtClean="0">
                <a:solidFill>
                  <a:srgbClr val="FF0000"/>
                </a:solidFill>
              </a:rPr>
              <a:t>sn´t</a:t>
            </a:r>
            <a:r>
              <a:rPr lang="es-ES" sz="2600" b="1" dirty="0" smtClean="0">
                <a:solidFill>
                  <a:srgbClr val="FF0000"/>
                </a:solidFill>
              </a:rPr>
              <a:t> </a:t>
            </a:r>
            <a:r>
              <a:rPr lang="es-ES" sz="2600" b="1" dirty="0" err="1" smtClean="0">
                <a:solidFill>
                  <a:srgbClr val="FF0000"/>
                </a:solidFill>
              </a:rPr>
              <a:t>it</a:t>
            </a:r>
            <a:r>
              <a:rPr lang="es-ES" sz="2600" b="1" dirty="0" smtClean="0">
                <a:solidFill>
                  <a:srgbClr val="FF0000"/>
                </a:solidFill>
              </a:rPr>
              <a:t>?</a:t>
            </a:r>
          </a:p>
          <a:p>
            <a:pPr algn="l"/>
            <a:endParaRPr lang="es-ES" sz="2600" b="1" dirty="0"/>
          </a:p>
        </p:txBody>
      </p:sp>
    </p:spTree>
    <p:extLst>
      <p:ext uri="{BB962C8B-B14F-4D97-AF65-F5344CB8AC3E}">
        <p14:creationId xmlns:p14="http://schemas.microsoft.com/office/powerpoint/2010/main" val="11657666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8" grpId="0" animBg="1"/>
      <p:bldP spid="15" grpId="0" animBg="1"/>
      <p:bldP spid="20" grpId="0" animBg="1"/>
      <p:bldP spid="21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Título"/>
          <p:cNvSpPr txBox="1">
            <a:spLocks/>
          </p:cNvSpPr>
          <p:nvPr/>
        </p:nvSpPr>
        <p:spPr>
          <a:xfrm>
            <a:off x="179512" y="2996952"/>
            <a:ext cx="4500500" cy="1080120"/>
          </a:xfrm>
          <a:prstGeom prst="rect">
            <a:avLst/>
          </a:prstGeom>
          <a:solidFill>
            <a:schemeClr val="bg1"/>
          </a:solidFill>
          <a:ln w="114300">
            <a:noFill/>
          </a:ln>
        </p:spPr>
        <p:txBody>
          <a:bodyPr vert="horz" lIns="91440" tIns="45720" rIns="91440" bIns="45720" rtlCol="0" anchor="ctr">
            <a:normAutofit fontScale="9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endParaRPr lang="es-ES" sz="2800" b="1" dirty="0" smtClean="0"/>
          </a:p>
          <a:p>
            <a:pPr algn="r"/>
            <a:r>
              <a:rPr lang="es-ES" sz="2800" b="1" dirty="0" err="1" smtClean="0"/>
              <a:t>She</a:t>
            </a:r>
            <a:r>
              <a:rPr lang="es-ES" sz="2800" b="1" dirty="0" smtClean="0"/>
              <a:t> </a:t>
            </a:r>
            <a:r>
              <a:rPr lang="es-ES" sz="2800" b="1" dirty="0" err="1" smtClean="0"/>
              <a:t>wasn´t</a:t>
            </a:r>
            <a:r>
              <a:rPr lang="es-ES" sz="2800" b="1" dirty="0" smtClean="0"/>
              <a:t> </a:t>
            </a:r>
            <a:r>
              <a:rPr lang="es-ES" sz="2800" b="1" dirty="0" err="1" smtClean="0"/>
              <a:t>dead</a:t>
            </a:r>
            <a:r>
              <a:rPr lang="es-ES" sz="2800" b="1" dirty="0" smtClean="0"/>
              <a:t>,</a:t>
            </a:r>
          </a:p>
          <a:p>
            <a:pPr algn="r"/>
            <a:r>
              <a:rPr lang="es-ES" sz="2800" b="1" dirty="0" err="1" smtClean="0"/>
              <a:t>You</a:t>
            </a:r>
            <a:r>
              <a:rPr lang="es-ES" sz="2800" b="1" dirty="0" smtClean="0"/>
              <a:t> </a:t>
            </a:r>
            <a:r>
              <a:rPr lang="es-ES" sz="2800" b="1" dirty="0" err="1" smtClean="0"/>
              <a:t>hadn´t</a:t>
            </a:r>
            <a:r>
              <a:rPr lang="es-ES" sz="2800" b="1" dirty="0" smtClean="0"/>
              <a:t> </a:t>
            </a:r>
            <a:r>
              <a:rPr lang="es-ES" sz="2800" b="1" dirty="0" err="1" smtClean="0"/>
              <a:t>gone</a:t>
            </a:r>
            <a:r>
              <a:rPr lang="es-ES" sz="2800" b="1" dirty="0" smtClean="0"/>
              <a:t>,</a:t>
            </a:r>
          </a:p>
          <a:p>
            <a:pPr algn="r"/>
            <a:endParaRPr lang="es-ES" sz="2800" b="1" dirty="0"/>
          </a:p>
        </p:txBody>
      </p:sp>
      <p:sp>
        <p:nvSpPr>
          <p:cNvPr id="7" name="1 Título"/>
          <p:cNvSpPr txBox="1">
            <a:spLocks/>
          </p:cNvSpPr>
          <p:nvPr/>
        </p:nvSpPr>
        <p:spPr>
          <a:xfrm>
            <a:off x="4644008" y="2996952"/>
            <a:ext cx="4500500" cy="1080120"/>
          </a:xfrm>
          <a:prstGeom prst="rect">
            <a:avLst/>
          </a:prstGeom>
          <a:solidFill>
            <a:schemeClr val="bg1"/>
          </a:solidFill>
          <a:ln w="114300">
            <a:noFill/>
          </a:ln>
        </p:spPr>
        <p:txBody>
          <a:bodyPr vert="horz" lIns="91440" tIns="45720" rIns="91440" bIns="45720" rtlCol="0" anchor="ctr">
            <a:normAutofit fontScale="9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es-ES" sz="2800" b="1" dirty="0" smtClean="0">
              <a:solidFill>
                <a:schemeClr val="bg1"/>
              </a:solidFill>
            </a:endParaRPr>
          </a:p>
          <a:p>
            <a:pPr algn="l"/>
            <a:r>
              <a:rPr lang="es-ES" sz="2800" b="1" dirty="0" err="1">
                <a:solidFill>
                  <a:schemeClr val="bg1"/>
                </a:solidFill>
              </a:rPr>
              <a:t>d</a:t>
            </a:r>
            <a:r>
              <a:rPr lang="es-ES" sz="2800" b="1" dirty="0" err="1" smtClean="0">
                <a:solidFill>
                  <a:schemeClr val="bg1"/>
                </a:solidFill>
              </a:rPr>
              <a:t>on´t</a:t>
            </a:r>
            <a:r>
              <a:rPr lang="es-ES" sz="2800" b="1" dirty="0" smtClean="0">
                <a:solidFill>
                  <a:schemeClr val="bg1"/>
                </a:solidFill>
              </a:rPr>
              <a:t> </a:t>
            </a:r>
            <a:r>
              <a:rPr lang="es-ES" sz="2800" b="1" dirty="0" err="1" smtClean="0">
                <a:solidFill>
                  <a:schemeClr val="bg1"/>
                </a:solidFill>
              </a:rPr>
              <a:t>you</a:t>
            </a:r>
            <a:r>
              <a:rPr lang="es-ES" sz="2800" b="1" dirty="0" smtClean="0">
                <a:solidFill>
                  <a:schemeClr val="bg1"/>
                </a:solidFill>
              </a:rPr>
              <a:t>?</a:t>
            </a:r>
          </a:p>
          <a:p>
            <a:pPr algn="l"/>
            <a:r>
              <a:rPr lang="es-ES" sz="2800" b="1" dirty="0" err="1">
                <a:solidFill>
                  <a:schemeClr val="bg1"/>
                </a:solidFill>
              </a:rPr>
              <a:t>d</a:t>
            </a:r>
            <a:r>
              <a:rPr lang="es-ES" sz="2800" b="1" dirty="0" err="1" smtClean="0">
                <a:solidFill>
                  <a:schemeClr val="bg1"/>
                </a:solidFill>
              </a:rPr>
              <a:t>oesn´t</a:t>
            </a:r>
            <a:r>
              <a:rPr lang="es-ES" sz="2800" b="1" dirty="0" smtClean="0">
                <a:solidFill>
                  <a:schemeClr val="bg1"/>
                </a:solidFill>
              </a:rPr>
              <a:t> </a:t>
            </a:r>
            <a:r>
              <a:rPr lang="es-ES" sz="2800" b="1" dirty="0" err="1" smtClean="0">
                <a:solidFill>
                  <a:schemeClr val="bg1"/>
                </a:solidFill>
              </a:rPr>
              <a:t>she</a:t>
            </a:r>
            <a:r>
              <a:rPr lang="es-ES" sz="2800" b="1" dirty="0" smtClean="0">
                <a:solidFill>
                  <a:schemeClr val="bg1"/>
                </a:solidFill>
              </a:rPr>
              <a:t>?</a:t>
            </a:r>
          </a:p>
          <a:p>
            <a:pPr algn="l"/>
            <a:endParaRPr lang="es-ES" sz="2800" b="1" dirty="0">
              <a:solidFill>
                <a:schemeClr val="bg1"/>
              </a:solidFill>
            </a:endParaRPr>
          </a:p>
        </p:txBody>
      </p:sp>
      <p:sp>
        <p:nvSpPr>
          <p:cNvPr id="11" name="1 Título"/>
          <p:cNvSpPr txBox="1">
            <a:spLocks/>
          </p:cNvSpPr>
          <p:nvPr/>
        </p:nvSpPr>
        <p:spPr>
          <a:xfrm>
            <a:off x="4608004" y="2996952"/>
            <a:ext cx="4500500" cy="1080120"/>
          </a:xfrm>
          <a:prstGeom prst="rect">
            <a:avLst/>
          </a:prstGeom>
          <a:solidFill>
            <a:schemeClr val="bg1"/>
          </a:solidFill>
          <a:ln w="114300">
            <a:noFill/>
          </a:ln>
        </p:spPr>
        <p:txBody>
          <a:bodyPr vert="horz" lIns="91440" tIns="45720" rIns="91440" bIns="45720" rtlCol="0" anchor="ctr">
            <a:normAutofit fontScale="9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es-ES" sz="2800" b="1" dirty="0" smtClean="0"/>
          </a:p>
          <a:p>
            <a:pPr algn="l"/>
            <a:r>
              <a:rPr lang="es-ES" sz="2800" b="1" dirty="0" err="1">
                <a:solidFill>
                  <a:srgbClr val="FF0000"/>
                </a:solidFill>
              </a:rPr>
              <a:t>w</a:t>
            </a:r>
            <a:r>
              <a:rPr lang="es-ES" sz="2800" b="1" dirty="0" err="1" smtClean="0">
                <a:solidFill>
                  <a:srgbClr val="FF0000"/>
                </a:solidFill>
              </a:rPr>
              <a:t>as</a:t>
            </a:r>
            <a:r>
              <a:rPr lang="es-ES" sz="2800" b="1" dirty="0" smtClean="0">
                <a:solidFill>
                  <a:srgbClr val="FF0000"/>
                </a:solidFill>
              </a:rPr>
              <a:t> </a:t>
            </a:r>
            <a:r>
              <a:rPr lang="es-ES" sz="2800" b="1" dirty="0" err="1" smtClean="0">
                <a:solidFill>
                  <a:srgbClr val="FF0000"/>
                </a:solidFill>
              </a:rPr>
              <a:t>she</a:t>
            </a:r>
            <a:r>
              <a:rPr lang="es-ES" sz="2800" b="1" dirty="0" smtClean="0">
                <a:solidFill>
                  <a:srgbClr val="FF0000"/>
                </a:solidFill>
              </a:rPr>
              <a:t>?</a:t>
            </a:r>
          </a:p>
          <a:p>
            <a:pPr algn="l"/>
            <a:r>
              <a:rPr lang="es-ES" sz="2800" b="1" dirty="0" err="1">
                <a:solidFill>
                  <a:schemeClr val="bg1"/>
                </a:solidFill>
              </a:rPr>
              <a:t>d</a:t>
            </a:r>
            <a:r>
              <a:rPr lang="es-ES" sz="2800" b="1" dirty="0" err="1" smtClean="0">
                <a:solidFill>
                  <a:schemeClr val="bg1"/>
                </a:solidFill>
              </a:rPr>
              <a:t>oesn´t</a:t>
            </a:r>
            <a:r>
              <a:rPr lang="es-ES" sz="2800" b="1" dirty="0" smtClean="0">
                <a:solidFill>
                  <a:schemeClr val="bg1"/>
                </a:solidFill>
              </a:rPr>
              <a:t> </a:t>
            </a:r>
            <a:r>
              <a:rPr lang="es-ES" sz="2800" b="1" dirty="0" err="1" smtClean="0">
                <a:solidFill>
                  <a:schemeClr val="bg1"/>
                </a:solidFill>
              </a:rPr>
              <a:t>she</a:t>
            </a:r>
            <a:r>
              <a:rPr lang="es-ES" sz="2800" b="1" dirty="0" smtClean="0">
                <a:solidFill>
                  <a:schemeClr val="bg1"/>
                </a:solidFill>
              </a:rPr>
              <a:t>?</a:t>
            </a:r>
          </a:p>
          <a:p>
            <a:pPr algn="l"/>
            <a:endParaRPr lang="es-ES" sz="2800" b="1" dirty="0"/>
          </a:p>
        </p:txBody>
      </p:sp>
      <p:sp>
        <p:nvSpPr>
          <p:cNvPr id="13" name="1 Título"/>
          <p:cNvSpPr txBox="1">
            <a:spLocks/>
          </p:cNvSpPr>
          <p:nvPr/>
        </p:nvSpPr>
        <p:spPr>
          <a:xfrm>
            <a:off x="179512" y="4077072"/>
            <a:ext cx="4500500" cy="720080"/>
          </a:xfrm>
          <a:prstGeom prst="rect">
            <a:avLst/>
          </a:prstGeom>
          <a:solidFill>
            <a:schemeClr val="bg1"/>
          </a:solidFill>
          <a:ln w="114300">
            <a:noFill/>
          </a:ln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endParaRPr lang="es-ES" sz="2600" b="1" dirty="0" smtClean="0"/>
          </a:p>
          <a:p>
            <a:pPr algn="r"/>
            <a:r>
              <a:rPr lang="es-ES" sz="2600" b="1" dirty="0" smtClean="0"/>
              <a:t>Fabiola and Carl </a:t>
            </a:r>
            <a:r>
              <a:rPr lang="es-ES" sz="2600" b="1" dirty="0" err="1" smtClean="0"/>
              <a:t>were</a:t>
            </a:r>
            <a:r>
              <a:rPr lang="es-ES" sz="2600" b="1" dirty="0" smtClean="0"/>
              <a:t> </a:t>
            </a:r>
            <a:r>
              <a:rPr lang="es-ES" sz="2600" b="1" dirty="0" err="1" smtClean="0"/>
              <a:t>there</a:t>
            </a:r>
            <a:r>
              <a:rPr lang="es-ES" sz="2600" b="1" dirty="0" smtClean="0"/>
              <a:t>,</a:t>
            </a:r>
          </a:p>
          <a:p>
            <a:pPr algn="r"/>
            <a:endParaRPr lang="es-ES" sz="2600" b="1" dirty="0"/>
          </a:p>
        </p:txBody>
      </p:sp>
      <p:sp>
        <p:nvSpPr>
          <p:cNvPr id="17" name="1 Título"/>
          <p:cNvSpPr txBox="1">
            <a:spLocks/>
          </p:cNvSpPr>
          <p:nvPr/>
        </p:nvSpPr>
        <p:spPr>
          <a:xfrm>
            <a:off x="4644008" y="4077072"/>
            <a:ext cx="4500500" cy="720080"/>
          </a:xfrm>
          <a:prstGeom prst="rect">
            <a:avLst/>
          </a:prstGeom>
          <a:solidFill>
            <a:schemeClr val="bg1"/>
          </a:solidFill>
          <a:ln w="114300">
            <a:noFill/>
          </a:ln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es-ES" sz="2600" b="1" dirty="0" smtClean="0">
              <a:solidFill>
                <a:schemeClr val="bg1"/>
              </a:solidFill>
            </a:endParaRPr>
          </a:p>
          <a:p>
            <a:pPr algn="l"/>
            <a:r>
              <a:rPr lang="es-ES" sz="2600" b="1" dirty="0" err="1">
                <a:solidFill>
                  <a:schemeClr val="bg1"/>
                </a:solidFill>
              </a:rPr>
              <a:t>d</a:t>
            </a:r>
            <a:r>
              <a:rPr lang="es-ES" sz="2600" b="1" dirty="0" err="1" smtClean="0">
                <a:solidFill>
                  <a:schemeClr val="bg1"/>
                </a:solidFill>
              </a:rPr>
              <a:t>oesn´t</a:t>
            </a:r>
            <a:r>
              <a:rPr lang="es-ES" sz="2600" b="1" dirty="0" smtClean="0">
                <a:solidFill>
                  <a:schemeClr val="bg1"/>
                </a:solidFill>
              </a:rPr>
              <a:t> </a:t>
            </a:r>
            <a:r>
              <a:rPr lang="es-ES" sz="2600" b="1" dirty="0" err="1" smtClean="0">
                <a:solidFill>
                  <a:schemeClr val="bg1"/>
                </a:solidFill>
              </a:rPr>
              <a:t>she</a:t>
            </a:r>
            <a:r>
              <a:rPr lang="es-ES" sz="2600" b="1" dirty="0">
                <a:solidFill>
                  <a:schemeClr val="bg1"/>
                </a:solidFill>
              </a:rPr>
              <a:t>?</a:t>
            </a:r>
            <a:endParaRPr lang="es-ES" sz="2600" b="1" dirty="0" smtClean="0">
              <a:solidFill>
                <a:schemeClr val="bg1"/>
              </a:solidFill>
            </a:endParaRPr>
          </a:p>
          <a:p>
            <a:pPr algn="l"/>
            <a:endParaRPr lang="es-ES" sz="2600" b="1" dirty="0">
              <a:solidFill>
                <a:schemeClr val="bg1"/>
              </a:solidFill>
            </a:endParaRPr>
          </a:p>
        </p:txBody>
      </p:sp>
      <p:sp>
        <p:nvSpPr>
          <p:cNvPr id="18" name="1 Título"/>
          <p:cNvSpPr txBox="1">
            <a:spLocks/>
          </p:cNvSpPr>
          <p:nvPr/>
        </p:nvSpPr>
        <p:spPr>
          <a:xfrm>
            <a:off x="4644008" y="4077072"/>
            <a:ext cx="4500500" cy="720080"/>
          </a:xfrm>
          <a:prstGeom prst="rect">
            <a:avLst/>
          </a:prstGeom>
          <a:solidFill>
            <a:schemeClr val="bg1"/>
          </a:solidFill>
          <a:ln w="114300">
            <a:noFill/>
          </a:ln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es-ES" sz="2600" b="1" dirty="0" smtClean="0"/>
          </a:p>
          <a:p>
            <a:pPr algn="l"/>
            <a:r>
              <a:rPr lang="es-ES" sz="2600" b="1">
                <a:solidFill>
                  <a:srgbClr val="FF0000"/>
                </a:solidFill>
              </a:rPr>
              <a:t>w</a:t>
            </a:r>
            <a:r>
              <a:rPr lang="es-ES" sz="2600" b="1" smtClean="0">
                <a:solidFill>
                  <a:srgbClr val="FF0000"/>
                </a:solidFill>
              </a:rPr>
              <a:t>eren´t</a:t>
            </a:r>
            <a:r>
              <a:rPr lang="es-ES" sz="2600" b="1" dirty="0" smtClean="0">
                <a:solidFill>
                  <a:srgbClr val="FF0000"/>
                </a:solidFill>
              </a:rPr>
              <a:t> </a:t>
            </a:r>
            <a:r>
              <a:rPr lang="es-ES" sz="2600" b="1" dirty="0" err="1" smtClean="0">
                <a:solidFill>
                  <a:srgbClr val="FF0000"/>
                </a:solidFill>
              </a:rPr>
              <a:t>they</a:t>
            </a:r>
            <a:r>
              <a:rPr lang="es-ES" sz="2600" b="1" dirty="0" smtClean="0">
                <a:solidFill>
                  <a:srgbClr val="FF0000"/>
                </a:solidFill>
              </a:rPr>
              <a:t>?</a:t>
            </a:r>
          </a:p>
          <a:p>
            <a:pPr algn="l"/>
            <a:endParaRPr lang="es-ES" sz="2600" b="1" dirty="0"/>
          </a:p>
        </p:txBody>
      </p:sp>
      <p:sp>
        <p:nvSpPr>
          <p:cNvPr id="10" name="1 Título"/>
          <p:cNvSpPr txBox="1">
            <a:spLocks/>
          </p:cNvSpPr>
          <p:nvPr/>
        </p:nvSpPr>
        <p:spPr>
          <a:xfrm>
            <a:off x="179512" y="4797152"/>
            <a:ext cx="4500500" cy="720080"/>
          </a:xfrm>
          <a:prstGeom prst="rect">
            <a:avLst/>
          </a:prstGeom>
          <a:solidFill>
            <a:schemeClr val="bg1"/>
          </a:solidFill>
          <a:ln w="114300">
            <a:noFill/>
          </a:ln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endParaRPr lang="es-ES" sz="2600" b="1" dirty="0" smtClean="0"/>
          </a:p>
          <a:p>
            <a:pPr algn="r"/>
            <a:r>
              <a:rPr lang="es-ES" sz="2600" b="1" dirty="0" smtClean="0"/>
              <a:t>Tom </a:t>
            </a:r>
            <a:r>
              <a:rPr lang="es-ES" sz="2600" b="1" dirty="0" err="1" smtClean="0"/>
              <a:t>doesn´t</a:t>
            </a:r>
            <a:r>
              <a:rPr lang="es-ES" sz="2600" b="1" dirty="0" smtClean="0"/>
              <a:t> </a:t>
            </a:r>
            <a:r>
              <a:rPr lang="es-ES" sz="2600" b="1" dirty="0" err="1" smtClean="0"/>
              <a:t>study</a:t>
            </a:r>
            <a:r>
              <a:rPr lang="es-ES" sz="2600" b="1" dirty="0" smtClean="0"/>
              <a:t>,</a:t>
            </a:r>
          </a:p>
          <a:p>
            <a:pPr algn="r"/>
            <a:endParaRPr lang="es-ES" sz="2600" b="1" dirty="0"/>
          </a:p>
        </p:txBody>
      </p:sp>
      <p:sp>
        <p:nvSpPr>
          <p:cNvPr id="14" name="1 Título"/>
          <p:cNvSpPr txBox="1">
            <a:spLocks/>
          </p:cNvSpPr>
          <p:nvPr/>
        </p:nvSpPr>
        <p:spPr>
          <a:xfrm>
            <a:off x="4644008" y="4797152"/>
            <a:ext cx="4500500" cy="720080"/>
          </a:xfrm>
          <a:prstGeom prst="rect">
            <a:avLst/>
          </a:prstGeom>
          <a:solidFill>
            <a:schemeClr val="bg1"/>
          </a:solidFill>
          <a:ln w="114300">
            <a:noFill/>
          </a:ln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es-ES" sz="2600" b="1" dirty="0" smtClean="0">
              <a:solidFill>
                <a:schemeClr val="bg1"/>
              </a:solidFill>
            </a:endParaRPr>
          </a:p>
          <a:p>
            <a:pPr algn="l"/>
            <a:r>
              <a:rPr lang="es-ES" sz="2600" b="1" dirty="0" err="1">
                <a:solidFill>
                  <a:schemeClr val="bg1"/>
                </a:solidFill>
              </a:rPr>
              <a:t>d</a:t>
            </a:r>
            <a:r>
              <a:rPr lang="es-ES" sz="2600" b="1" dirty="0" err="1" smtClean="0">
                <a:solidFill>
                  <a:schemeClr val="bg1"/>
                </a:solidFill>
              </a:rPr>
              <a:t>oesn´t</a:t>
            </a:r>
            <a:r>
              <a:rPr lang="es-ES" sz="2600" b="1" dirty="0" smtClean="0">
                <a:solidFill>
                  <a:schemeClr val="bg1"/>
                </a:solidFill>
              </a:rPr>
              <a:t> </a:t>
            </a:r>
            <a:r>
              <a:rPr lang="es-ES" sz="2600" b="1" dirty="0" err="1" smtClean="0">
                <a:solidFill>
                  <a:schemeClr val="bg1"/>
                </a:solidFill>
              </a:rPr>
              <a:t>she</a:t>
            </a:r>
            <a:r>
              <a:rPr lang="es-ES" sz="2600" b="1" dirty="0">
                <a:solidFill>
                  <a:schemeClr val="bg1"/>
                </a:solidFill>
              </a:rPr>
              <a:t>?</a:t>
            </a:r>
            <a:endParaRPr lang="es-ES" sz="2600" b="1" dirty="0" smtClean="0">
              <a:solidFill>
                <a:schemeClr val="bg1"/>
              </a:solidFill>
            </a:endParaRPr>
          </a:p>
          <a:p>
            <a:pPr algn="l"/>
            <a:endParaRPr lang="es-ES" sz="2600" b="1" dirty="0">
              <a:solidFill>
                <a:schemeClr val="bg1"/>
              </a:solidFill>
            </a:endParaRPr>
          </a:p>
        </p:txBody>
      </p:sp>
      <p:sp>
        <p:nvSpPr>
          <p:cNvPr id="15" name="1 Título"/>
          <p:cNvSpPr txBox="1">
            <a:spLocks/>
          </p:cNvSpPr>
          <p:nvPr/>
        </p:nvSpPr>
        <p:spPr>
          <a:xfrm>
            <a:off x="4644008" y="4797152"/>
            <a:ext cx="4500500" cy="720080"/>
          </a:xfrm>
          <a:prstGeom prst="rect">
            <a:avLst/>
          </a:prstGeom>
          <a:solidFill>
            <a:schemeClr val="bg1"/>
          </a:solidFill>
          <a:ln w="114300">
            <a:noFill/>
          </a:ln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es-ES" sz="2600" b="1" dirty="0" smtClean="0"/>
          </a:p>
          <a:p>
            <a:pPr algn="l"/>
            <a:r>
              <a:rPr lang="es-ES" sz="2600" b="1" dirty="0" err="1" smtClean="0">
                <a:solidFill>
                  <a:srgbClr val="FF0000"/>
                </a:solidFill>
              </a:rPr>
              <a:t>does</a:t>
            </a:r>
            <a:r>
              <a:rPr lang="es-ES" sz="2600" b="1" dirty="0" smtClean="0">
                <a:solidFill>
                  <a:srgbClr val="FF0000"/>
                </a:solidFill>
              </a:rPr>
              <a:t> he?</a:t>
            </a:r>
          </a:p>
          <a:p>
            <a:pPr algn="l"/>
            <a:endParaRPr lang="es-ES" sz="2600" b="1" dirty="0"/>
          </a:p>
        </p:txBody>
      </p:sp>
      <p:sp>
        <p:nvSpPr>
          <p:cNvPr id="16" name="1 Título"/>
          <p:cNvSpPr txBox="1">
            <a:spLocks/>
          </p:cNvSpPr>
          <p:nvPr/>
        </p:nvSpPr>
        <p:spPr>
          <a:xfrm>
            <a:off x="179512" y="5517232"/>
            <a:ext cx="4500500" cy="720080"/>
          </a:xfrm>
          <a:prstGeom prst="rect">
            <a:avLst/>
          </a:prstGeom>
          <a:solidFill>
            <a:schemeClr val="bg1"/>
          </a:solidFill>
          <a:ln w="114300">
            <a:noFill/>
          </a:ln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endParaRPr lang="es-ES" sz="2600" b="1" dirty="0" smtClean="0"/>
          </a:p>
          <a:p>
            <a:pPr algn="r"/>
            <a:r>
              <a:rPr lang="es-ES" sz="2600" b="1" dirty="0" err="1" smtClean="0"/>
              <a:t>These</a:t>
            </a:r>
            <a:r>
              <a:rPr lang="es-ES" sz="2600" b="1" dirty="0" smtClean="0"/>
              <a:t> </a:t>
            </a:r>
            <a:r>
              <a:rPr lang="es-ES" sz="2600" b="1" dirty="0" err="1" smtClean="0"/>
              <a:t>children</a:t>
            </a:r>
            <a:r>
              <a:rPr lang="es-ES" sz="2600" b="1" dirty="0" smtClean="0"/>
              <a:t> </a:t>
            </a:r>
            <a:r>
              <a:rPr lang="es-ES" sz="2600" b="1" dirty="0" err="1" smtClean="0"/>
              <a:t>aren´t</a:t>
            </a:r>
            <a:r>
              <a:rPr lang="es-ES" sz="2600" b="1" dirty="0" smtClean="0"/>
              <a:t> </a:t>
            </a:r>
            <a:r>
              <a:rPr lang="es-ES" sz="2600" b="1" smtClean="0"/>
              <a:t>Mexican,</a:t>
            </a:r>
            <a:endParaRPr lang="es-ES" sz="2600" b="1" dirty="0" smtClean="0"/>
          </a:p>
          <a:p>
            <a:pPr algn="r"/>
            <a:endParaRPr lang="es-ES" sz="2600" b="1" dirty="0"/>
          </a:p>
        </p:txBody>
      </p:sp>
      <p:sp>
        <p:nvSpPr>
          <p:cNvPr id="19" name="1 Título"/>
          <p:cNvSpPr txBox="1">
            <a:spLocks/>
          </p:cNvSpPr>
          <p:nvPr/>
        </p:nvSpPr>
        <p:spPr>
          <a:xfrm>
            <a:off x="4644008" y="5517232"/>
            <a:ext cx="4500500" cy="720080"/>
          </a:xfrm>
          <a:prstGeom prst="rect">
            <a:avLst/>
          </a:prstGeom>
          <a:solidFill>
            <a:schemeClr val="bg1"/>
          </a:solidFill>
          <a:ln w="114300">
            <a:noFill/>
          </a:ln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es-ES" sz="2600" b="1" dirty="0" smtClean="0">
              <a:solidFill>
                <a:schemeClr val="bg1"/>
              </a:solidFill>
            </a:endParaRPr>
          </a:p>
          <a:p>
            <a:pPr algn="l"/>
            <a:r>
              <a:rPr lang="es-ES" sz="2600" b="1" dirty="0" err="1">
                <a:solidFill>
                  <a:schemeClr val="bg1"/>
                </a:solidFill>
              </a:rPr>
              <a:t>d</a:t>
            </a:r>
            <a:r>
              <a:rPr lang="es-ES" sz="2600" b="1" dirty="0" err="1" smtClean="0">
                <a:solidFill>
                  <a:schemeClr val="bg1"/>
                </a:solidFill>
              </a:rPr>
              <a:t>oesn´t</a:t>
            </a:r>
            <a:r>
              <a:rPr lang="es-ES" sz="2600" b="1" dirty="0" smtClean="0">
                <a:solidFill>
                  <a:schemeClr val="bg1"/>
                </a:solidFill>
              </a:rPr>
              <a:t> </a:t>
            </a:r>
            <a:r>
              <a:rPr lang="es-ES" sz="2600" b="1" dirty="0" err="1" smtClean="0">
                <a:solidFill>
                  <a:schemeClr val="bg1"/>
                </a:solidFill>
              </a:rPr>
              <a:t>she</a:t>
            </a:r>
            <a:r>
              <a:rPr lang="es-ES" sz="2600" b="1" dirty="0">
                <a:solidFill>
                  <a:schemeClr val="bg1"/>
                </a:solidFill>
              </a:rPr>
              <a:t>?</a:t>
            </a:r>
            <a:endParaRPr lang="es-ES" sz="2600" b="1" dirty="0" smtClean="0">
              <a:solidFill>
                <a:schemeClr val="bg1"/>
              </a:solidFill>
            </a:endParaRPr>
          </a:p>
          <a:p>
            <a:pPr algn="l"/>
            <a:endParaRPr lang="es-ES" sz="2600" b="1" dirty="0">
              <a:solidFill>
                <a:schemeClr val="bg1"/>
              </a:solidFill>
            </a:endParaRPr>
          </a:p>
        </p:txBody>
      </p:sp>
      <p:sp>
        <p:nvSpPr>
          <p:cNvPr id="20" name="1 Título"/>
          <p:cNvSpPr txBox="1">
            <a:spLocks/>
          </p:cNvSpPr>
          <p:nvPr/>
        </p:nvSpPr>
        <p:spPr>
          <a:xfrm>
            <a:off x="4644008" y="5517232"/>
            <a:ext cx="4500500" cy="720080"/>
          </a:xfrm>
          <a:prstGeom prst="rect">
            <a:avLst/>
          </a:prstGeom>
          <a:solidFill>
            <a:schemeClr val="bg1"/>
          </a:solidFill>
          <a:ln w="114300">
            <a:noFill/>
          </a:ln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es-ES" sz="2600" b="1" dirty="0" smtClean="0"/>
          </a:p>
          <a:p>
            <a:pPr algn="l"/>
            <a:r>
              <a:rPr lang="es-ES" sz="2600" b="1" dirty="0" smtClean="0">
                <a:solidFill>
                  <a:srgbClr val="FF0000"/>
                </a:solidFill>
              </a:rPr>
              <a:t>are </a:t>
            </a:r>
            <a:r>
              <a:rPr lang="es-ES" sz="2600" b="1" dirty="0" err="1" smtClean="0">
                <a:solidFill>
                  <a:srgbClr val="FF0000"/>
                </a:solidFill>
              </a:rPr>
              <a:t>they</a:t>
            </a:r>
            <a:r>
              <a:rPr lang="es-ES" sz="2600" b="1" dirty="0" smtClean="0">
                <a:solidFill>
                  <a:srgbClr val="FF0000"/>
                </a:solidFill>
              </a:rPr>
              <a:t>?</a:t>
            </a:r>
          </a:p>
          <a:p>
            <a:pPr algn="l"/>
            <a:endParaRPr lang="es-ES" sz="2600" b="1" dirty="0"/>
          </a:p>
        </p:txBody>
      </p:sp>
      <p:sp>
        <p:nvSpPr>
          <p:cNvPr id="21" name="1 Título"/>
          <p:cNvSpPr txBox="1">
            <a:spLocks/>
          </p:cNvSpPr>
          <p:nvPr/>
        </p:nvSpPr>
        <p:spPr>
          <a:xfrm>
            <a:off x="4644008" y="3501008"/>
            <a:ext cx="4500500" cy="360040"/>
          </a:xfrm>
          <a:prstGeom prst="rect">
            <a:avLst/>
          </a:prstGeom>
          <a:solidFill>
            <a:schemeClr val="bg1"/>
          </a:solidFill>
          <a:ln w="114300">
            <a:noFill/>
          </a:ln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es-ES" sz="2600" b="1" dirty="0" smtClean="0"/>
          </a:p>
          <a:p>
            <a:pPr algn="l"/>
            <a:r>
              <a:rPr lang="es-ES" sz="2600" b="1" dirty="0" err="1">
                <a:solidFill>
                  <a:srgbClr val="FF0000"/>
                </a:solidFill>
              </a:rPr>
              <a:t>h</a:t>
            </a:r>
            <a:r>
              <a:rPr lang="es-ES" sz="2600" b="1" dirty="0" err="1" smtClean="0">
                <a:solidFill>
                  <a:srgbClr val="FF0000"/>
                </a:solidFill>
              </a:rPr>
              <a:t>ad</a:t>
            </a:r>
            <a:r>
              <a:rPr lang="es-ES" sz="2600" b="1" dirty="0" smtClean="0">
                <a:solidFill>
                  <a:srgbClr val="FF0000"/>
                </a:solidFill>
              </a:rPr>
              <a:t> </a:t>
            </a:r>
            <a:r>
              <a:rPr lang="es-ES" sz="2600" b="1" dirty="0" err="1" smtClean="0">
                <a:solidFill>
                  <a:srgbClr val="FF0000"/>
                </a:solidFill>
              </a:rPr>
              <a:t>you</a:t>
            </a:r>
            <a:r>
              <a:rPr lang="es-ES" sz="2600" b="1" dirty="0" smtClean="0">
                <a:solidFill>
                  <a:srgbClr val="FF0000"/>
                </a:solidFill>
              </a:rPr>
              <a:t>?</a:t>
            </a:r>
          </a:p>
          <a:p>
            <a:pPr algn="l"/>
            <a:endParaRPr lang="es-ES" sz="2600" b="1" dirty="0"/>
          </a:p>
        </p:txBody>
      </p:sp>
    </p:spTree>
    <p:extLst>
      <p:ext uri="{BB962C8B-B14F-4D97-AF65-F5344CB8AC3E}">
        <p14:creationId xmlns:p14="http://schemas.microsoft.com/office/powerpoint/2010/main" val="17185032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8" grpId="0" animBg="1"/>
      <p:bldP spid="15" grpId="0" animBg="1"/>
      <p:bldP spid="20" grpId="0" animBg="1"/>
      <p:bldP spid="21" grpId="0" animBg="1"/>
    </p:bld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156</TotalTime>
  <Words>253</Words>
  <Application>Microsoft Office PowerPoint</Application>
  <PresentationFormat>Presentación en pantalla (4:3)</PresentationFormat>
  <Paragraphs>100</Paragraphs>
  <Slides>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6" baseType="lpstr">
      <vt:lpstr>Tema de Office</vt:lpstr>
      <vt:lpstr>Tag questions for opinions</vt:lpstr>
      <vt:lpstr>We use tag questions to confirm an opinion or to make other people agree with you. </vt:lpstr>
      <vt:lpstr>RULE 1:You have to use the auxiliary according to the tense.</vt:lpstr>
      <vt:lpstr> RULE 2: If the sentence is in affirmative, the tag question goes in negative and viceversa.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Hpcq43</dc:creator>
  <cp:lastModifiedBy>UAAL</cp:lastModifiedBy>
  <cp:revision>17</cp:revision>
  <dcterms:created xsi:type="dcterms:W3CDTF">2014-11-26T17:39:32Z</dcterms:created>
  <dcterms:modified xsi:type="dcterms:W3CDTF">2015-12-16T20:29:35Z</dcterms:modified>
</cp:coreProperties>
</file>