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3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40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23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61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07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97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26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9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89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59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6C9E-D14B-402E-B5B6-E014563A59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4B65-4DE3-4121-8476-AAED38338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24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Describing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purposes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2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39552" y="40466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possible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only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instead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</a:t>
            </a:r>
          </a:p>
          <a:p>
            <a:pPr algn="l"/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5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5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5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64504" y="2101133"/>
            <a:ext cx="8455968" cy="1296144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 popular 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restaurant…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436512" y="2708920"/>
            <a:ext cx="1543200" cy="0"/>
          </a:xfrm>
          <a:prstGeom prst="line">
            <a:avLst/>
          </a:prstGeom>
          <a:ln w="1174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Título"/>
          <p:cNvSpPr txBox="1">
            <a:spLocks/>
          </p:cNvSpPr>
          <p:nvPr/>
        </p:nvSpPr>
        <p:spPr>
          <a:xfrm>
            <a:off x="364504" y="2101133"/>
            <a:ext cx="8455968" cy="1296144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be a popular restaurant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37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describe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purposes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use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835696" y="2420888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20072" y="2420888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236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do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use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each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835696" y="2420888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20072" y="2420888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62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noun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 a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store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a bar,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some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business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etc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), 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use…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75856" y="3068960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9552" y="3933056"/>
            <a:ext cx="7916416" cy="2088232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a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supermarket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succeed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has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prices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4005064"/>
            <a:ext cx="3384376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43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4005064"/>
            <a:ext cx="3384376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43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551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noun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 a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store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a bar,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some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business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etc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),use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75856" y="3068960"/>
            <a:ext cx="2448272" cy="677937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9552" y="3933056"/>
            <a:ext cx="7916416" cy="2088232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bar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be popular,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needs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fashionable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waitresses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  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3933056"/>
            <a:ext cx="3168352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43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3933056"/>
            <a:ext cx="3168352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endParaRPr lang="es-ES" sz="43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510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18648" cy="1944216"/>
          </a:xfr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verb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stay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popular, be popular,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success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etc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) use…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75856" y="3068960"/>
            <a:ext cx="2448272" cy="677937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9552" y="3933056"/>
            <a:ext cx="7916416" cy="2088232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lot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customers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a bar has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music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3971091"/>
            <a:ext cx="3168352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43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3971091"/>
            <a:ext cx="3168352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43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496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18648" cy="1944216"/>
          </a:xfr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verb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example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stay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popular, be popular,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success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etc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) use…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275856" y="3068960"/>
            <a:ext cx="2448272" cy="677937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3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39552" y="3933056"/>
            <a:ext cx="7916416" cy="2088232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  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establish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 </a:t>
            </a:r>
            <a:endParaRPr lang="es-ES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endParaRPr lang="es-ES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l"/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successful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school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important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goo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teachers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3971091"/>
            <a:ext cx="3168352" cy="7540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3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3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43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3971091"/>
            <a:ext cx="28083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6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endParaRPr lang="es-ES" sz="36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58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39552" y="40466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run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popular internet café,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idea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plenty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computers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44016" y="184482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athletic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center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profitable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needs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modern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equipment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39552" y="328498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school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succeed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has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convenient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location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9552" y="472514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be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most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popular bar,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has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music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39552" y="40466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run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popular internet café,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idea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plenty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computers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539552" y="184482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athletic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center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profitable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needs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modern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equipment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44016" y="328498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language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school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succeed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has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convenient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location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544016" y="472514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be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most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popular bar,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has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have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music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22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39552" y="404664"/>
            <a:ext cx="7916416" cy="1296144"/>
          </a:xfrm>
          <a:prstGeom prst="rect">
            <a:avLst/>
          </a:prstGeom>
          <a:solidFill>
            <a:srgbClr val="FFFF0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It´s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also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possible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say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only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500" dirty="0" err="1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s-ES" sz="45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instead</a:t>
            </a:r>
            <a:r>
              <a:rPr lang="es-E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of</a:t>
            </a:r>
          </a:p>
          <a:p>
            <a:pPr algn="l"/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45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500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45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5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364504" y="2060848"/>
            <a:ext cx="8455968" cy="1296144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In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order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restaurant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be popular…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436512" y="2708920"/>
            <a:ext cx="1543200" cy="0"/>
          </a:xfrm>
          <a:prstGeom prst="line">
            <a:avLst/>
          </a:prstGeom>
          <a:ln w="1174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Título"/>
          <p:cNvSpPr txBox="1">
            <a:spLocks/>
          </p:cNvSpPr>
          <p:nvPr/>
        </p:nvSpPr>
        <p:spPr>
          <a:xfrm>
            <a:off x="364504" y="2060848"/>
            <a:ext cx="8455968" cy="1296144"/>
          </a:xfrm>
          <a:prstGeom prst="rect">
            <a:avLst/>
          </a:prstGeom>
          <a:solidFill>
            <a:srgbClr val="0070C0"/>
          </a:solidFill>
          <a:ln w="508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restaurant </a:t>
            </a:r>
            <a:r>
              <a:rPr lang="es-ES" sz="32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32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be popular…</a:t>
            </a:r>
            <a:endParaRPr lang="es-ES" sz="32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06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412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Describing purposes</vt:lpstr>
      <vt:lpstr>To describe purposes, use…</vt:lpstr>
      <vt:lpstr>When do we use each one?</vt:lpstr>
      <vt:lpstr>If you have a noun (for example: a store, a bar, some business, etc), use…</vt:lpstr>
      <vt:lpstr>If you have a noun (for example: a store, a bar, some business, etc),use…</vt:lpstr>
      <vt:lpstr>If you have a verb (for example: stay popular, be popular, have success, etc) use…</vt:lpstr>
      <vt:lpstr>If you have a verb (for example: stay popular, be popular, have success, etc) use…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purposes</dc:title>
  <dc:creator>Hpcq43</dc:creator>
  <cp:lastModifiedBy>UAAL</cp:lastModifiedBy>
  <cp:revision>19</cp:revision>
  <dcterms:created xsi:type="dcterms:W3CDTF">2014-11-04T15:25:07Z</dcterms:created>
  <dcterms:modified xsi:type="dcterms:W3CDTF">2015-12-16T00:29:24Z</dcterms:modified>
</cp:coreProperties>
</file>