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C8FA-279D-4E53-986C-583E63DCF157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247D-02EC-45F5-83F5-90F8D68CE3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394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C8FA-279D-4E53-986C-583E63DCF157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247D-02EC-45F5-83F5-90F8D68CE3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054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C8FA-279D-4E53-986C-583E63DCF157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247D-02EC-45F5-83F5-90F8D68CE3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7360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C8FA-279D-4E53-986C-583E63DCF157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247D-02EC-45F5-83F5-90F8D68CE3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692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C8FA-279D-4E53-986C-583E63DCF157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247D-02EC-45F5-83F5-90F8D68CE3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900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C8FA-279D-4E53-986C-583E63DCF157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247D-02EC-45F5-83F5-90F8D68CE3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7911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C8FA-279D-4E53-986C-583E63DCF157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247D-02EC-45F5-83F5-90F8D68CE3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891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C8FA-279D-4E53-986C-583E63DCF157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247D-02EC-45F5-83F5-90F8D68CE3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1269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C8FA-279D-4E53-986C-583E63DCF157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247D-02EC-45F5-83F5-90F8D68CE3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82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C8FA-279D-4E53-986C-583E63DCF157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247D-02EC-45F5-83F5-90F8D68CE3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846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C8FA-279D-4E53-986C-583E63DCF157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247D-02EC-45F5-83F5-90F8D68CE3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746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AC8FA-279D-4E53-986C-583E63DCF157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1247D-02EC-45F5-83F5-90F8D68CE3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477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  <a:ln w="730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200" dirty="0" err="1" smtClean="0">
                <a:latin typeface="Cooper Black" pitchFamily="18" charset="0"/>
              </a:rPr>
              <a:t>Expressing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regret</a:t>
            </a:r>
            <a:r>
              <a:rPr lang="es-ES" sz="3200" dirty="0" smtClean="0">
                <a:latin typeface="Cooper Black" pitchFamily="18" charset="0"/>
              </a:rPr>
              <a:t> and </a:t>
            </a:r>
            <a:r>
              <a:rPr lang="es-ES" sz="3200" dirty="0" err="1" smtClean="0">
                <a:latin typeface="Cooper Black" pitchFamily="18" charset="0"/>
              </a:rPr>
              <a:t>describing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hypothetical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situations</a:t>
            </a:r>
            <a:r>
              <a:rPr lang="es-ES" sz="3200" dirty="0" smtClean="0">
                <a:latin typeface="Cooper Black" pitchFamily="18" charset="0"/>
              </a:rPr>
              <a:t>.</a:t>
            </a:r>
            <a:endParaRPr lang="es-ES" sz="3200" dirty="0">
              <a:latin typeface="Cooper Black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152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  <a:solidFill>
            <a:srgbClr val="FFFF00"/>
          </a:solidFill>
          <a:ln w="7302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sz="3200" dirty="0" err="1" smtClean="0">
                <a:latin typeface="Cooper Black" pitchFamily="18" charset="0"/>
              </a:rPr>
              <a:t>To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talk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about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regrets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or</a:t>
            </a:r>
            <a:r>
              <a:rPr lang="es-ES" sz="3200" dirty="0" smtClean="0">
                <a:latin typeface="Cooper Black" pitchFamily="18" charset="0"/>
              </a:rPr>
              <a:t>  </a:t>
            </a:r>
            <a:r>
              <a:rPr lang="es-ES" sz="3200" dirty="0" err="1" smtClean="0">
                <a:latin typeface="Cooper Black" pitchFamily="18" charset="0"/>
              </a:rPr>
              <a:t>speculate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about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things</a:t>
            </a:r>
            <a:r>
              <a:rPr lang="es-ES" sz="3200" dirty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that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happened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or</a:t>
            </a:r>
            <a:r>
              <a:rPr lang="es-ES" sz="3200" dirty="0" smtClean="0">
                <a:latin typeface="Cooper Black" pitchFamily="18" charset="0"/>
              </a:rPr>
              <a:t>  </a:t>
            </a:r>
            <a:r>
              <a:rPr lang="es-ES" sz="3200" dirty="0" err="1" smtClean="0">
                <a:latin typeface="Cooper Black" pitchFamily="18" charset="0"/>
              </a:rPr>
              <a:t>didn´t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happen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we</a:t>
            </a:r>
            <a:r>
              <a:rPr lang="es-ES" sz="3200" dirty="0" smtClean="0">
                <a:latin typeface="Cooper Black" pitchFamily="18" charset="0"/>
              </a:rPr>
              <a:t> use...</a:t>
            </a:r>
            <a:endParaRPr lang="es-ES" sz="3200" dirty="0">
              <a:latin typeface="Cooper Black" pitchFamily="18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2997910" y="2348881"/>
            <a:ext cx="1656184" cy="434334"/>
          </a:xfrm>
          <a:prstGeom prst="rect">
            <a:avLst/>
          </a:prstGeom>
          <a:solidFill>
            <a:srgbClr val="FF33CC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dirty="0" err="1" smtClean="0">
                <a:latin typeface="Cooper Black" pitchFamily="18" charset="0"/>
              </a:rPr>
              <a:t>subject</a:t>
            </a:r>
            <a:endParaRPr lang="es-ES" sz="2000" dirty="0">
              <a:latin typeface="Cooper Black" pitchFamily="18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953067" y="2060848"/>
            <a:ext cx="1714174" cy="434335"/>
          </a:xfrm>
          <a:prstGeom prst="rect">
            <a:avLst/>
          </a:prstGeom>
          <a:solidFill>
            <a:srgbClr val="FF33CC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>
                <a:latin typeface="Cooper Black" pitchFamily="18" charset="0"/>
              </a:rPr>
              <a:t>s</a:t>
            </a:r>
            <a:r>
              <a:rPr lang="es-ES" sz="3200" dirty="0" err="1" smtClean="0">
                <a:latin typeface="Cooper Black" pitchFamily="18" charset="0"/>
              </a:rPr>
              <a:t>hould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have</a:t>
            </a:r>
            <a:endParaRPr lang="es-ES" sz="3200" dirty="0">
              <a:latin typeface="Cooper Black" pitchFamily="18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83265" y="2058562"/>
            <a:ext cx="1053051" cy="795518"/>
          </a:xfrm>
          <a:prstGeom prst="rect">
            <a:avLst/>
          </a:prstGeom>
          <a:solidFill>
            <a:srgbClr val="FF33CC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>
                <a:latin typeface="Cooper Black" pitchFamily="18" charset="0"/>
              </a:rPr>
              <a:t>Verb</a:t>
            </a:r>
            <a:r>
              <a:rPr lang="es-ES" sz="3200" dirty="0">
                <a:latin typeface="Cooper Black" pitchFamily="18" charset="0"/>
              </a:rPr>
              <a:t> </a:t>
            </a:r>
            <a:r>
              <a:rPr lang="es-ES" sz="3200" dirty="0" smtClean="0">
                <a:latin typeface="Cooper Black" pitchFamily="18" charset="0"/>
              </a:rPr>
              <a:t>in </a:t>
            </a:r>
            <a:r>
              <a:rPr lang="es-ES" sz="3200" dirty="0" err="1" smtClean="0">
                <a:latin typeface="Cooper Black" pitchFamily="18" charset="0"/>
              </a:rPr>
              <a:t>past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particple</a:t>
            </a:r>
            <a:endParaRPr lang="es-ES" sz="3200" dirty="0" smtClean="0">
              <a:latin typeface="Cooper Black" pitchFamily="18" charset="0"/>
            </a:endParaRPr>
          </a:p>
        </p:txBody>
      </p:sp>
      <p:sp>
        <p:nvSpPr>
          <p:cNvPr id="8" name="7 Más"/>
          <p:cNvSpPr/>
          <p:nvPr/>
        </p:nvSpPr>
        <p:spPr>
          <a:xfrm>
            <a:off x="6595233" y="2075781"/>
            <a:ext cx="421187" cy="418258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939049" y="2636912"/>
            <a:ext cx="1714174" cy="434335"/>
          </a:xfrm>
          <a:prstGeom prst="rect">
            <a:avLst/>
          </a:prstGeom>
          <a:solidFill>
            <a:srgbClr val="FF33CC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>
                <a:latin typeface="Cooper Black" pitchFamily="18" charset="0"/>
              </a:rPr>
              <a:t>s</a:t>
            </a:r>
            <a:r>
              <a:rPr lang="es-ES" sz="3200" dirty="0" err="1" smtClean="0">
                <a:latin typeface="Cooper Black" pitchFamily="18" charset="0"/>
              </a:rPr>
              <a:t>houldn´t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have</a:t>
            </a:r>
            <a:r>
              <a:rPr lang="es-ES" sz="3200" dirty="0" smtClean="0">
                <a:latin typeface="Cooper Black" pitchFamily="18" charset="0"/>
              </a:rPr>
              <a:t> </a:t>
            </a:r>
            <a:endParaRPr lang="es-ES" sz="3200" dirty="0">
              <a:latin typeface="Cooper Black" pitchFamily="18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8388424" y="2275729"/>
            <a:ext cx="755576" cy="577207"/>
          </a:xfrm>
          <a:prstGeom prst="rect">
            <a:avLst/>
          </a:prstGeom>
          <a:solidFill>
            <a:srgbClr val="FF33CC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>
                <a:latin typeface="Cooper Black" pitchFamily="18" charset="0"/>
              </a:rPr>
              <a:t>Complement</a:t>
            </a:r>
            <a:r>
              <a:rPr lang="es-ES" sz="3200" dirty="0" smtClean="0">
                <a:latin typeface="Cooper Black" pitchFamily="18" charset="0"/>
              </a:rPr>
              <a:t> </a:t>
            </a:r>
            <a:endParaRPr lang="es-ES" sz="3200" dirty="0">
              <a:latin typeface="Cooper Black" pitchFamily="18" charset="0"/>
            </a:endParaRPr>
          </a:p>
        </p:txBody>
      </p:sp>
      <p:sp>
        <p:nvSpPr>
          <p:cNvPr id="13" name="12 Más"/>
          <p:cNvSpPr/>
          <p:nvPr/>
        </p:nvSpPr>
        <p:spPr>
          <a:xfrm>
            <a:off x="7936316" y="2348880"/>
            <a:ext cx="521926" cy="417115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169426" y="3645025"/>
            <a:ext cx="2602374" cy="367507"/>
          </a:xfrm>
          <a:prstGeom prst="rect">
            <a:avLst/>
          </a:prstGeom>
          <a:solidFill>
            <a:schemeClr val="tx1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500" dirty="0" smtClean="0">
                <a:solidFill>
                  <a:schemeClr val="bg1"/>
                </a:solidFill>
                <a:latin typeface="Cooper Black" pitchFamily="18" charset="0"/>
              </a:rPr>
              <a:t>I </a:t>
            </a:r>
            <a:r>
              <a:rPr lang="es-ES" sz="1500" dirty="0" err="1" smtClean="0">
                <a:solidFill>
                  <a:schemeClr val="bg1"/>
                </a:solidFill>
                <a:latin typeface="Cooper Black" pitchFamily="18" charset="0"/>
              </a:rPr>
              <a:t>didn´t</a:t>
            </a:r>
            <a:r>
              <a:rPr lang="es-ES" sz="15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1500" dirty="0" err="1" smtClean="0">
                <a:solidFill>
                  <a:schemeClr val="bg1"/>
                </a:solidFill>
                <a:latin typeface="Cooper Black" pitchFamily="18" charset="0"/>
              </a:rPr>
              <a:t>work</a:t>
            </a:r>
            <a:r>
              <a:rPr lang="es-ES" sz="15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1500" dirty="0" err="1" smtClean="0">
                <a:solidFill>
                  <a:schemeClr val="bg1"/>
                </a:solidFill>
                <a:latin typeface="Cooper Black" pitchFamily="18" charset="0"/>
              </a:rPr>
              <a:t>hard</a:t>
            </a:r>
            <a:endParaRPr lang="es-ES" sz="15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3826002" y="3637557"/>
            <a:ext cx="4940209" cy="367507"/>
          </a:xfrm>
          <a:prstGeom prst="rect">
            <a:avLst/>
          </a:prstGeom>
          <a:solidFill>
            <a:schemeClr val="tx1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I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should´ve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worked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hard</a:t>
            </a:r>
            <a:r>
              <a:rPr lang="es-ES" sz="3200" dirty="0">
                <a:solidFill>
                  <a:schemeClr val="bg1"/>
                </a:solidFill>
                <a:latin typeface="Cooper Black" pitchFamily="18" charset="0"/>
              </a:rPr>
              <a:t>.</a:t>
            </a: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169426" y="4221088"/>
            <a:ext cx="2602374" cy="367507"/>
          </a:xfrm>
          <a:prstGeom prst="rect">
            <a:avLst/>
          </a:prstGeom>
          <a:solidFill>
            <a:schemeClr val="tx1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500" dirty="0" err="1" smtClean="0">
                <a:solidFill>
                  <a:schemeClr val="bg1"/>
                </a:solidFill>
                <a:latin typeface="Cooper Black" pitchFamily="18" charset="0"/>
              </a:rPr>
              <a:t>She</a:t>
            </a:r>
            <a:r>
              <a:rPr lang="es-ES" sz="15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1500" dirty="0" err="1" smtClean="0">
                <a:solidFill>
                  <a:schemeClr val="bg1"/>
                </a:solidFill>
                <a:latin typeface="Cooper Black" pitchFamily="18" charset="0"/>
              </a:rPr>
              <a:t>lost</a:t>
            </a:r>
            <a:r>
              <a:rPr lang="es-ES" sz="15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1500" dirty="0" err="1" smtClean="0">
                <a:solidFill>
                  <a:schemeClr val="bg1"/>
                </a:solidFill>
                <a:latin typeface="Cooper Black" pitchFamily="18" charset="0"/>
              </a:rPr>
              <a:t>lots</a:t>
            </a:r>
            <a:r>
              <a:rPr lang="es-ES" sz="1500" dirty="0" smtClean="0">
                <a:solidFill>
                  <a:schemeClr val="bg1"/>
                </a:solidFill>
                <a:latin typeface="Cooper Black" pitchFamily="18" charset="0"/>
              </a:rPr>
              <a:t> of time.</a:t>
            </a:r>
            <a:endParaRPr lang="es-ES" sz="15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3864521" y="4221088"/>
            <a:ext cx="4901691" cy="367507"/>
          </a:xfrm>
          <a:prstGeom prst="rect">
            <a:avLst/>
          </a:prstGeom>
          <a:solidFill>
            <a:schemeClr val="tx1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She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shouldn´t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have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lost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time.</a:t>
            </a:r>
            <a:endParaRPr lang="es-ES" sz="32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6" name="5 Más"/>
          <p:cNvSpPr/>
          <p:nvPr/>
        </p:nvSpPr>
        <p:spPr>
          <a:xfrm>
            <a:off x="4579009" y="2385875"/>
            <a:ext cx="442909" cy="467061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179512" y="4789685"/>
            <a:ext cx="2592288" cy="367507"/>
          </a:xfrm>
          <a:prstGeom prst="rect">
            <a:avLst/>
          </a:prstGeom>
          <a:solidFill>
            <a:schemeClr val="tx1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500" dirty="0" smtClean="0">
                <a:solidFill>
                  <a:schemeClr val="bg1"/>
                </a:solidFill>
                <a:latin typeface="Cooper Black" pitchFamily="18" charset="0"/>
              </a:rPr>
              <a:t>I </a:t>
            </a:r>
            <a:r>
              <a:rPr lang="es-ES" sz="1500" dirty="0" err="1" smtClean="0">
                <a:solidFill>
                  <a:schemeClr val="bg1"/>
                </a:solidFill>
                <a:latin typeface="Cooper Black" pitchFamily="18" charset="0"/>
              </a:rPr>
              <a:t>didn´t</a:t>
            </a:r>
            <a:r>
              <a:rPr lang="es-ES" sz="15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1500" dirty="0" err="1" smtClean="0">
                <a:solidFill>
                  <a:schemeClr val="bg1"/>
                </a:solidFill>
                <a:latin typeface="Cooper Black" pitchFamily="18" charset="0"/>
              </a:rPr>
              <a:t>go</a:t>
            </a:r>
            <a:r>
              <a:rPr lang="es-ES" sz="15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1500" dirty="0" err="1" smtClean="0">
                <a:solidFill>
                  <a:schemeClr val="bg1"/>
                </a:solidFill>
                <a:latin typeface="Cooper Black" pitchFamily="18" charset="0"/>
              </a:rPr>
              <a:t>to</a:t>
            </a:r>
            <a:r>
              <a:rPr lang="es-ES" sz="15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1500" dirty="0" err="1" smtClean="0">
                <a:solidFill>
                  <a:schemeClr val="bg1"/>
                </a:solidFill>
                <a:latin typeface="Cooper Black" pitchFamily="18" charset="0"/>
              </a:rPr>
              <a:t>the</a:t>
            </a:r>
            <a:r>
              <a:rPr lang="es-ES" sz="15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1500" dirty="0" err="1" smtClean="0">
                <a:solidFill>
                  <a:schemeClr val="bg1"/>
                </a:solidFill>
                <a:latin typeface="Cooper Black" pitchFamily="18" charset="0"/>
              </a:rPr>
              <a:t>party</a:t>
            </a:r>
            <a:r>
              <a:rPr lang="es-ES" sz="1500" dirty="0" smtClean="0">
                <a:solidFill>
                  <a:schemeClr val="bg1"/>
                </a:solidFill>
                <a:latin typeface="Cooper Black" pitchFamily="18" charset="0"/>
              </a:rPr>
              <a:t>.</a:t>
            </a:r>
            <a:endParaRPr lang="es-ES" sz="15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19" name="1 Título"/>
          <p:cNvSpPr txBox="1">
            <a:spLocks/>
          </p:cNvSpPr>
          <p:nvPr/>
        </p:nvSpPr>
        <p:spPr>
          <a:xfrm>
            <a:off x="3864520" y="4789685"/>
            <a:ext cx="4901691" cy="367507"/>
          </a:xfrm>
          <a:prstGeom prst="rect">
            <a:avLst/>
          </a:prstGeom>
          <a:solidFill>
            <a:schemeClr val="tx1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I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should´ve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gone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to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the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party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.</a:t>
            </a:r>
            <a:endParaRPr lang="es-ES" sz="32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179512" y="5373216"/>
            <a:ext cx="2592288" cy="367507"/>
          </a:xfrm>
          <a:prstGeom prst="rect">
            <a:avLst/>
          </a:prstGeom>
          <a:solidFill>
            <a:schemeClr val="tx1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I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spent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all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my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money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.</a:t>
            </a:r>
            <a:endParaRPr lang="es-ES" sz="32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1" name="1 Título"/>
          <p:cNvSpPr txBox="1">
            <a:spLocks/>
          </p:cNvSpPr>
          <p:nvPr/>
        </p:nvSpPr>
        <p:spPr>
          <a:xfrm>
            <a:off x="3864521" y="5373216"/>
            <a:ext cx="4901691" cy="367507"/>
          </a:xfrm>
          <a:prstGeom prst="rect">
            <a:avLst/>
          </a:prstGeom>
          <a:solidFill>
            <a:schemeClr val="tx1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I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shouldn´t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have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spent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all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my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money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.</a:t>
            </a:r>
            <a:endParaRPr lang="es-ES" sz="32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169427" y="3071247"/>
            <a:ext cx="2602374" cy="367507"/>
          </a:xfrm>
          <a:prstGeom prst="rect">
            <a:avLst/>
          </a:prstGeom>
          <a:solidFill>
            <a:schemeClr val="tx1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>
                <a:solidFill>
                  <a:schemeClr val="bg1"/>
                </a:solidFill>
                <a:latin typeface="Cooper Black" pitchFamily="18" charset="0"/>
              </a:rPr>
              <a:t>Situation</a:t>
            </a:r>
            <a:r>
              <a:rPr lang="es-ES" sz="3200" dirty="0" smtClean="0">
                <a:solidFill>
                  <a:schemeClr val="bg1"/>
                </a:solidFill>
                <a:latin typeface="Cooper Black" pitchFamily="18" charset="0"/>
              </a:rPr>
              <a:t>:</a:t>
            </a:r>
            <a:endParaRPr lang="es-ES" sz="32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70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6" grpId="0" animBg="1"/>
      <p:bldP spid="18" grpId="0" animBg="1"/>
      <p:bldP spid="19" grpId="0" animBg="1"/>
      <p:bldP spid="20" grpId="0" animBg="1"/>
      <p:bldP spid="21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86767"/>
            <a:ext cx="7772400" cy="1470025"/>
          </a:xfrm>
          <a:solidFill>
            <a:srgbClr val="FFFF00"/>
          </a:solidFill>
          <a:ln w="730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200" dirty="0" err="1" smtClean="0">
                <a:latin typeface="Cooper Black" pitchFamily="18" charset="0"/>
              </a:rPr>
              <a:t>To</a:t>
            </a:r>
            <a:r>
              <a:rPr lang="es-ES" sz="3200" dirty="0" smtClean="0">
                <a:latin typeface="Cooper Black" pitchFamily="18" charset="0"/>
              </a:rPr>
              <a:t> describe </a:t>
            </a:r>
            <a:r>
              <a:rPr lang="es-ES" sz="3200" dirty="0" err="1" smtClean="0">
                <a:latin typeface="Cooper Black" pitchFamily="18" charset="0"/>
              </a:rPr>
              <a:t>hypothetical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situations</a:t>
            </a:r>
            <a:r>
              <a:rPr lang="es-ES" sz="3200" dirty="0" smtClean="0">
                <a:latin typeface="Cooper Black" pitchFamily="18" charset="0"/>
              </a:rPr>
              <a:t> in </a:t>
            </a:r>
            <a:r>
              <a:rPr lang="es-ES" sz="3200" dirty="0" err="1" smtClean="0">
                <a:latin typeface="Cooper Black" pitchFamily="18" charset="0"/>
              </a:rPr>
              <a:t>the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past</a:t>
            </a:r>
            <a:r>
              <a:rPr lang="es-ES" sz="3200" dirty="0" smtClean="0">
                <a:latin typeface="Cooper Black" pitchFamily="18" charset="0"/>
              </a:rPr>
              <a:t>...</a:t>
            </a:r>
            <a:endParaRPr lang="es-ES" sz="3200" dirty="0">
              <a:latin typeface="Cooper Black" pitchFamily="18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07504" y="2135144"/>
            <a:ext cx="828092" cy="434334"/>
          </a:xfrm>
          <a:prstGeom prst="rect">
            <a:avLst/>
          </a:prstGeom>
          <a:solidFill>
            <a:srgbClr val="FF33CC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>
                <a:latin typeface="Cooper Black" pitchFamily="18" charset="0"/>
              </a:rPr>
              <a:t>if</a:t>
            </a:r>
            <a:endParaRPr lang="es-ES" sz="3200" dirty="0">
              <a:latin typeface="Cooper Black" pitchFamily="18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266641" y="2130569"/>
            <a:ext cx="857087" cy="434335"/>
          </a:xfrm>
          <a:prstGeom prst="rect">
            <a:avLst/>
          </a:prstGeom>
          <a:solidFill>
            <a:srgbClr val="FF33CC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latin typeface="Cooper Black" pitchFamily="18" charset="0"/>
              </a:rPr>
              <a:t>sub</a:t>
            </a:r>
            <a:endParaRPr lang="es-ES" sz="3200" dirty="0">
              <a:latin typeface="Cooper Black" pitchFamily="18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465899" y="2049034"/>
            <a:ext cx="648071" cy="514727"/>
          </a:xfrm>
          <a:prstGeom prst="rect">
            <a:avLst/>
          </a:prstGeom>
          <a:solidFill>
            <a:srgbClr val="FF33CC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dirty="0" err="1" smtClean="0">
                <a:latin typeface="Cooper Black" pitchFamily="18" charset="0"/>
              </a:rPr>
              <a:t>Aux</a:t>
            </a:r>
            <a:endParaRPr lang="es-ES" sz="1400" dirty="0" smtClean="0">
              <a:latin typeface="Cooper Black" pitchFamily="18" charset="0"/>
            </a:endParaRPr>
          </a:p>
          <a:p>
            <a:r>
              <a:rPr lang="es-ES" sz="1400" dirty="0" err="1" smtClean="0">
                <a:latin typeface="Cooper Black" pitchFamily="18" charset="0"/>
              </a:rPr>
              <a:t>had</a:t>
            </a:r>
            <a:r>
              <a:rPr lang="es-ES" sz="1400" dirty="0" smtClean="0">
                <a:latin typeface="Cooper Black" pitchFamily="18" charset="0"/>
              </a:rPr>
              <a:t> </a:t>
            </a:r>
            <a:endParaRPr lang="es-ES" sz="1400" dirty="0">
              <a:latin typeface="Cooper Black" pitchFamily="18" charset="0"/>
            </a:endParaRPr>
          </a:p>
        </p:txBody>
      </p:sp>
      <p:sp>
        <p:nvSpPr>
          <p:cNvPr id="8" name="7 Más"/>
          <p:cNvSpPr/>
          <p:nvPr/>
        </p:nvSpPr>
        <p:spPr>
          <a:xfrm>
            <a:off x="2051720" y="2146646"/>
            <a:ext cx="421187" cy="418258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3491880" y="2060848"/>
            <a:ext cx="1043608" cy="577207"/>
          </a:xfrm>
          <a:prstGeom prst="rect">
            <a:avLst/>
          </a:prstGeom>
          <a:solidFill>
            <a:srgbClr val="FF33CC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>
                <a:latin typeface="Cooper Black" pitchFamily="18" charset="0"/>
              </a:rPr>
              <a:t>Verb</a:t>
            </a:r>
            <a:r>
              <a:rPr lang="es-ES" sz="3200" dirty="0" smtClean="0">
                <a:latin typeface="Cooper Black" pitchFamily="18" charset="0"/>
              </a:rPr>
              <a:t> </a:t>
            </a:r>
          </a:p>
          <a:p>
            <a:r>
              <a:rPr lang="es-ES" sz="3200" dirty="0" err="1" smtClean="0">
                <a:latin typeface="Cooper Black" pitchFamily="18" charset="0"/>
              </a:rPr>
              <a:t>Past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participle</a:t>
            </a:r>
            <a:r>
              <a:rPr lang="es-ES" sz="3200" dirty="0" smtClean="0">
                <a:latin typeface="Cooper Black" pitchFamily="18" charset="0"/>
              </a:rPr>
              <a:t> </a:t>
            </a:r>
            <a:endParaRPr lang="es-ES" sz="3200" dirty="0">
              <a:latin typeface="Cooper Black" pitchFamily="18" charset="0"/>
            </a:endParaRPr>
          </a:p>
        </p:txBody>
      </p:sp>
      <p:sp>
        <p:nvSpPr>
          <p:cNvPr id="13" name="12 Más"/>
          <p:cNvSpPr/>
          <p:nvPr/>
        </p:nvSpPr>
        <p:spPr>
          <a:xfrm>
            <a:off x="3113970" y="2132856"/>
            <a:ext cx="377910" cy="417115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Más"/>
          <p:cNvSpPr/>
          <p:nvPr/>
        </p:nvSpPr>
        <p:spPr>
          <a:xfrm>
            <a:off x="888731" y="2060848"/>
            <a:ext cx="442909" cy="467061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4788024" y="2130570"/>
            <a:ext cx="772828" cy="434334"/>
          </a:xfrm>
          <a:prstGeom prst="rect">
            <a:avLst/>
          </a:prstGeom>
          <a:solidFill>
            <a:srgbClr val="00FF00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latin typeface="Cooper Black" pitchFamily="18" charset="0"/>
              </a:rPr>
              <a:t>sub</a:t>
            </a:r>
            <a:endParaRPr lang="es-ES" sz="3200" dirty="0">
              <a:latin typeface="Cooper Black" pitchFamily="18" charset="0"/>
            </a:endParaRPr>
          </a:p>
        </p:txBody>
      </p:sp>
      <p:sp>
        <p:nvSpPr>
          <p:cNvPr id="25" name="1 Título"/>
          <p:cNvSpPr txBox="1">
            <a:spLocks/>
          </p:cNvSpPr>
          <p:nvPr/>
        </p:nvSpPr>
        <p:spPr>
          <a:xfrm>
            <a:off x="5868143" y="2049034"/>
            <a:ext cx="1379013" cy="659886"/>
          </a:xfrm>
          <a:prstGeom prst="rect">
            <a:avLst/>
          </a:prstGeom>
          <a:solidFill>
            <a:srgbClr val="00FF00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>
                <a:latin typeface="Cooper Black" pitchFamily="18" charset="0"/>
              </a:rPr>
              <a:t>w</a:t>
            </a:r>
            <a:r>
              <a:rPr lang="es-ES" sz="3200" dirty="0" err="1" smtClean="0">
                <a:latin typeface="Cooper Black" pitchFamily="18" charset="0"/>
              </a:rPr>
              <a:t>ould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have</a:t>
            </a:r>
            <a:endParaRPr lang="es-ES" sz="3200" dirty="0" smtClean="0">
              <a:latin typeface="Cooper Black" pitchFamily="18" charset="0"/>
            </a:endParaRPr>
          </a:p>
          <a:p>
            <a:r>
              <a:rPr lang="es-ES" sz="3200" dirty="0" err="1">
                <a:latin typeface="Cooper Black" pitchFamily="18" charset="0"/>
              </a:rPr>
              <a:t>c</a:t>
            </a:r>
            <a:r>
              <a:rPr lang="es-ES" sz="3200" dirty="0" err="1" smtClean="0">
                <a:latin typeface="Cooper Black" pitchFamily="18" charset="0"/>
              </a:rPr>
              <a:t>ould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have</a:t>
            </a:r>
            <a:endParaRPr lang="es-ES" sz="3200" dirty="0">
              <a:latin typeface="Cooper Black" pitchFamily="18" charset="0"/>
            </a:endParaRPr>
          </a:p>
        </p:txBody>
      </p:sp>
      <p:sp>
        <p:nvSpPr>
          <p:cNvPr id="27" name="26 Más"/>
          <p:cNvSpPr/>
          <p:nvPr/>
        </p:nvSpPr>
        <p:spPr>
          <a:xfrm>
            <a:off x="7247157" y="2146646"/>
            <a:ext cx="421187" cy="418258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7675353" y="2059705"/>
            <a:ext cx="1073111" cy="577207"/>
          </a:xfrm>
          <a:prstGeom prst="rect">
            <a:avLst/>
          </a:prstGeom>
          <a:solidFill>
            <a:srgbClr val="00FF00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>
                <a:latin typeface="Cooper Black" pitchFamily="18" charset="0"/>
              </a:rPr>
              <a:t>verb</a:t>
            </a:r>
            <a:endParaRPr lang="es-ES" sz="3200" dirty="0" smtClean="0">
              <a:latin typeface="Cooper Black" pitchFamily="18" charset="0"/>
            </a:endParaRPr>
          </a:p>
          <a:p>
            <a:r>
              <a:rPr lang="es-ES" sz="3200" dirty="0" err="1">
                <a:latin typeface="Cooper Black" pitchFamily="18" charset="0"/>
              </a:rPr>
              <a:t>p</a:t>
            </a:r>
            <a:r>
              <a:rPr lang="es-ES" sz="3200" dirty="0" err="1" smtClean="0">
                <a:latin typeface="Cooper Black" pitchFamily="18" charset="0"/>
              </a:rPr>
              <a:t>ast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participle</a:t>
            </a:r>
            <a:r>
              <a:rPr lang="es-ES" sz="3200" dirty="0" smtClean="0">
                <a:latin typeface="Cooper Black" pitchFamily="18" charset="0"/>
              </a:rPr>
              <a:t>  </a:t>
            </a:r>
            <a:endParaRPr lang="es-ES" sz="3200" dirty="0">
              <a:latin typeface="Cooper Black" pitchFamily="18" charset="0"/>
            </a:endParaRPr>
          </a:p>
        </p:txBody>
      </p:sp>
      <p:sp>
        <p:nvSpPr>
          <p:cNvPr id="30" name="29 Más"/>
          <p:cNvSpPr/>
          <p:nvPr/>
        </p:nvSpPr>
        <p:spPr>
          <a:xfrm>
            <a:off x="5508104" y="2100130"/>
            <a:ext cx="442909" cy="467061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1 Título"/>
          <p:cNvSpPr txBox="1">
            <a:spLocks/>
          </p:cNvSpPr>
          <p:nvPr/>
        </p:nvSpPr>
        <p:spPr>
          <a:xfrm>
            <a:off x="1" y="2851793"/>
            <a:ext cx="4499991" cy="577207"/>
          </a:xfrm>
          <a:prstGeom prst="rect">
            <a:avLst/>
          </a:prstGeom>
          <a:solidFill>
            <a:schemeClr val="tx1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rgbClr val="FF33CC"/>
                </a:solidFill>
                <a:latin typeface="Cooper Black" pitchFamily="18" charset="0"/>
              </a:rPr>
              <a:t>I </a:t>
            </a:r>
            <a:r>
              <a:rPr lang="es-ES" sz="3200" dirty="0" err="1" smtClean="0">
                <a:solidFill>
                  <a:srgbClr val="FF33CC"/>
                </a:solidFill>
                <a:latin typeface="Cooper Black" pitchFamily="18" charset="0"/>
              </a:rPr>
              <a:t>study</a:t>
            </a:r>
            <a:r>
              <a:rPr lang="es-ES" sz="3200" dirty="0" smtClean="0">
                <a:solidFill>
                  <a:srgbClr val="FF33CC"/>
                </a:solidFill>
                <a:latin typeface="Cooper Black" pitchFamily="18" charset="0"/>
              </a:rPr>
              <a:t> more </a:t>
            </a:r>
            <a:endParaRPr lang="es-ES" sz="3200" dirty="0">
              <a:solidFill>
                <a:srgbClr val="FF33CC"/>
              </a:solidFill>
              <a:latin typeface="Cooper Black" pitchFamily="18" charset="0"/>
            </a:endParaRPr>
          </a:p>
        </p:txBody>
      </p:sp>
      <p:sp>
        <p:nvSpPr>
          <p:cNvPr id="32" name="1 Título"/>
          <p:cNvSpPr txBox="1">
            <a:spLocks/>
          </p:cNvSpPr>
          <p:nvPr/>
        </p:nvSpPr>
        <p:spPr>
          <a:xfrm>
            <a:off x="4507001" y="2852936"/>
            <a:ext cx="4241463" cy="577207"/>
          </a:xfrm>
          <a:prstGeom prst="rect">
            <a:avLst/>
          </a:prstGeom>
          <a:solidFill>
            <a:schemeClr val="tx1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I </a:t>
            </a:r>
            <a:r>
              <a:rPr lang="es-ES" sz="3200" dirty="0" err="1" smtClean="0">
                <a:solidFill>
                  <a:srgbClr val="00FF00"/>
                </a:solidFill>
                <a:latin typeface="Cooper Black" pitchFamily="18" charset="0"/>
              </a:rPr>
              <a:t>get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 a </a:t>
            </a:r>
            <a:r>
              <a:rPr lang="es-ES" sz="3200" dirty="0" err="1" smtClean="0">
                <a:solidFill>
                  <a:srgbClr val="00FF00"/>
                </a:solidFill>
                <a:latin typeface="Cooper Black" pitchFamily="18" charset="0"/>
              </a:rPr>
              <a:t>better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00FF00"/>
                </a:solidFill>
                <a:latin typeface="Cooper Black" pitchFamily="18" charset="0"/>
              </a:rPr>
              <a:t>job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 </a:t>
            </a:r>
            <a:endParaRPr lang="es-ES" sz="3200" dirty="0">
              <a:solidFill>
                <a:srgbClr val="00FF00"/>
              </a:solidFill>
              <a:latin typeface="Cooper Black" pitchFamily="18" charset="0"/>
            </a:endParaRPr>
          </a:p>
        </p:txBody>
      </p:sp>
      <p:sp>
        <p:nvSpPr>
          <p:cNvPr id="33" name="1 Título"/>
          <p:cNvSpPr txBox="1">
            <a:spLocks/>
          </p:cNvSpPr>
          <p:nvPr/>
        </p:nvSpPr>
        <p:spPr>
          <a:xfrm>
            <a:off x="474553" y="2851793"/>
            <a:ext cx="4241463" cy="577207"/>
          </a:xfrm>
          <a:prstGeom prst="rect">
            <a:avLst/>
          </a:prstGeom>
          <a:solidFill>
            <a:schemeClr val="tx1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>
                <a:solidFill>
                  <a:srgbClr val="FF33CC"/>
                </a:solidFill>
                <a:latin typeface="Cooper Black" pitchFamily="18" charset="0"/>
              </a:rPr>
              <a:t>If</a:t>
            </a:r>
            <a:r>
              <a:rPr lang="es-ES" sz="3200" dirty="0" smtClean="0">
                <a:solidFill>
                  <a:srgbClr val="FF33CC"/>
                </a:solidFill>
                <a:latin typeface="Cooper Black" pitchFamily="18" charset="0"/>
              </a:rPr>
              <a:t> I </a:t>
            </a:r>
            <a:r>
              <a:rPr lang="es-ES" sz="3200" dirty="0" err="1" smtClean="0">
                <a:solidFill>
                  <a:srgbClr val="FF33CC"/>
                </a:solidFill>
                <a:latin typeface="Cooper Black" pitchFamily="18" charset="0"/>
              </a:rPr>
              <a:t>had</a:t>
            </a:r>
            <a:r>
              <a:rPr lang="es-ES" sz="3200" dirty="0" smtClean="0">
                <a:solidFill>
                  <a:srgbClr val="FF33CC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FF33CC"/>
                </a:solidFill>
                <a:latin typeface="Cooper Black" pitchFamily="18" charset="0"/>
              </a:rPr>
              <a:t>studied</a:t>
            </a:r>
            <a:r>
              <a:rPr lang="es-ES" sz="3200" dirty="0" smtClean="0">
                <a:solidFill>
                  <a:srgbClr val="FF33CC"/>
                </a:solidFill>
                <a:latin typeface="Cooper Black" pitchFamily="18" charset="0"/>
              </a:rPr>
              <a:t> more ,</a:t>
            </a:r>
            <a:endParaRPr lang="es-ES" sz="3200" dirty="0">
              <a:solidFill>
                <a:srgbClr val="FF33CC"/>
              </a:solidFill>
              <a:latin typeface="Cooper Black" pitchFamily="18" charset="0"/>
            </a:endParaRPr>
          </a:p>
        </p:txBody>
      </p:sp>
      <p:sp>
        <p:nvSpPr>
          <p:cNvPr id="34" name="1 Título"/>
          <p:cNvSpPr txBox="1">
            <a:spLocks/>
          </p:cNvSpPr>
          <p:nvPr/>
        </p:nvSpPr>
        <p:spPr>
          <a:xfrm>
            <a:off x="4579009" y="2852936"/>
            <a:ext cx="4241463" cy="577207"/>
          </a:xfrm>
          <a:prstGeom prst="rect">
            <a:avLst/>
          </a:prstGeom>
          <a:solidFill>
            <a:schemeClr val="tx1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I </a:t>
            </a:r>
            <a:r>
              <a:rPr lang="es-ES" sz="3200" dirty="0" err="1">
                <a:solidFill>
                  <a:srgbClr val="00FF00"/>
                </a:solidFill>
                <a:latin typeface="Cooper Black" pitchFamily="18" charset="0"/>
              </a:rPr>
              <a:t>c</a:t>
            </a:r>
            <a:r>
              <a:rPr lang="es-ES" sz="3200" dirty="0" err="1" smtClean="0">
                <a:solidFill>
                  <a:srgbClr val="00FF00"/>
                </a:solidFill>
                <a:latin typeface="Cooper Black" pitchFamily="18" charset="0"/>
              </a:rPr>
              <a:t>ould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00FF00"/>
                </a:solidFill>
                <a:latin typeface="Cooper Black" pitchFamily="18" charset="0"/>
              </a:rPr>
              <a:t>have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00FF00"/>
                </a:solidFill>
                <a:latin typeface="Cooper Black" pitchFamily="18" charset="0"/>
              </a:rPr>
              <a:t>gotten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 a </a:t>
            </a:r>
            <a:r>
              <a:rPr lang="es-ES" sz="3200" dirty="0" err="1" smtClean="0">
                <a:solidFill>
                  <a:srgbClr val="00FF00"/>
                </a:solidFill>
                <a:latin typeface="Cooper Black" pitchFamily="18" charset="0"/>
              </a:rPr>
              <a:t>better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00FF00"/>
                </a:solidFill>
                <a:latin typeface="Cooper Black" pitchFamily="18" charset="0"/>
              </a:rPr>
              <a:t>job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. </a:t>
            </a:r>
            <a:endParaRPr lang="es-ES" sz="3200" dirty="0">
              <a:solidFill>
                <a:srgbClr val="00FF00"/>
              </a:solidFill>
              <a:latin typeface="Cooper Black" pitchFamily="18" charset="0"/>
            </a:endParaRPr>
          </a:p>
        </p:txBody>
      </p:sp>
      <p:sp>
        <p:nvSpPr>
          <p:cNvPr id="47" name="1 Título"/>
          <p:cNvSpPr txBox="1">
            <a:spLocks/>
          </p:cNvSpPr>
          <p:nvPr/>
        </p:nvSpPr>
        <p:spPr>
          <a:xfrm>
            <a:off x="-1017" y="5154906"/>
            <a:ext cx="4392488" cy="577207"/>
          </a:xfrm>
          <a:prstGeom prst="rect">
            <a:avLst/>
          </a:prstGeom>
          <a:solidFill>
            <a:schemeClr val="tx1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>
                <a:solidFill>
                  <a:srgbClr val="FF33CC"/>
                </a:solidFill>
                <a:latin typeface="Cooper Black" pitchFamily="18" charset="0"/>
              </a:rPr>
              <a:t>They</a:t>
            </a:r>
            <a:r>
              <a:rPr lang="es-ES" sz="3200" dirty="0" smtClean="0">
                <a:solidFill>
                  <a:srgbClr val="FF33CC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FF33CC"/>
                </a:solidFill>
                <a:latin typeface="Cooper Black" pitchFamily="18" charset="0"/>
              </a:rPr>
              <a:t>not</a:t>
            </a:r>
            <a:r>
              <a:rPr lang="es-ES" sz="3200" dirty="0" smtClean="0">
                <a:solidFill>
                  <a:srgbClr val="FF33CC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FF33CC"/>
                </a:solidFill>
                <a:latin typeface="Cooper Black" pitchFamily="18" charset="0"/>
              </a:rPr>
              <a:t>meet</a:t>
            </a:r>
            <a:r>
              <a:rPr lang="es-ES" sz="3200" dirty="0" smtClean="0">
                <a:solidFill>
                  <a:srgbClr val="FF33CC"/>
                </a:solidFill>
                <a:latin typeface="Cooper Black" pitchFamily="18" charset="0"/>
              </a:rPr>
              <a:t> </a:t>
            </a:r>
            <a:endParaRPr lang="es-ES" sz="3200" dirty="0">
              <a:solidFill>
                <a:srgbClr val="FF33CC"/>
              </a:solidFill>
              <a:latin typeface="Cooper Black" pitchFamily="18" charset="0"/>
            </a:endParaRPr>
          </a:p>
        </p:txBody>
      </p:sp>
      <p:sp>
        <p:nvSpPr>
          <p:cNvPr id="48" name="1 Título"/>
          <p:cNvSpPr txBox="1">
            <a:spLocks/>
          </p:cNvSpPr>
          <p:nvPr/>
        </p:nvSpPr>
        <p:spPr>
          <a:xfrm>
            <a:off x="4398480" y="5156049"/>
            <a:ext cx="4385479" cy="577207"/>
          </a:xfrm>
          <a:prstGeom prst="rect">
            <a:avLst/>
          </a:prstGeom>
          <a:solidFill>
            <a:schemeClr val="tx1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>
                <a:solidFill>
                  <a:srgbClr val="00FF00"/>
                </a:solidFill>
                <a:latin typeface="Cooper Black" pitchFamily="18" charset="0"/>
              </a:rPr>
              <a:t>They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00FF00"/>
                </a:solidFill>
                <a:latin typeface="Cooper Black" pitchFamily="18" charset="0"/>
              </a:rPr>
              <a:t>not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00FF00"/>
                </a:solidFill>
                <a:latin typeface="Cooper Black" pitchFamily="18" charset="0"/>
              </a:rPr>
              <a:t>get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00FF00"/>
                </a:solidFill>
                <a:latin typeface="Cooper Black" pitchFamily="18" charset="0"/>
              </a:rPr>
              <a:t>married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 </a:t>
            </a:r>
            <a:endParaRPr lang="es-ES" sz="3200" dirty="0">
              <a:solidFill>
                <a:srgbClr val="00FF00"/>
              </a:solidFill>
              <a:latin typeface="Cooper Black" pitchFamily="18" charset="0"/>
            </a:endParaRPr>
          </a:p>
        </p:txBody>
      </p:sp>
      <p:sp>
        <p:nvSpPr>
          <p:cNvPr id="49" name="1 Título"/>
          <p:cNvSpPr txBox="1">
            <a:spLocks/>
          </p:cNvSpPr>
          <p:nvPr/>
        </p:nvSpPr>
        <p:spPr>
          <a:xfrm>
            <a:off x="-108520" y="5157192"/>
            <a:ext cx="4644008" cy="577207"/>
          </a:xfrm>
          <a:prstGeom prst="rect">
            <a:avLst/>
          </a:prstGeom>
          <a:solidFill>
            <a:schemeClr val="tx1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>
                <a:solidFill>
                  <a:srgbClr val="FF33CC"/>
                </a:solidFill>
                <a:latin typeface="Cooper Black" pitchFamily="18" charset="0"/>
              </a:rPr>
              <a:t>If</a:t>
            </a:r>
            <a:r>
              <a:rPr lang="es-ES" sz="3200" dirty="0" smtClean="0">
                <a:solidFill>
                  <a:srgbClr val="FF33CC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FF33CC"/>
                </a:solidFill>
                <a:latin typeface="Cooper Black" pitchFamily="18" charset="0"/>
              </a:rPr>
              <a:t>they</a:t>
            </a:r>
            <a:r>
              <a:rPr lang="es-ES" sz="3200" dirty="0" smtClean="0">
                <a:solidFill>
                  <a:srgbClr val="FF33CC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FF33CC"/>
                </a:solidFill>
                <a:latin typeface="Cooper Black" pitchFamily="18" charset="0"/>
              </a:rPr>
              <a:t>hadn´t</a:t>
            </a:r>
            <a:r>
              <a:rPr lang="es-ES" sz="3200" dirty="0" smtClean="0">
                <a:solidFill>
                  <a:srgbClr val="FF33CC"/>
                </a:solidFill>
                <a:latin typeface="Cooper Black" pitchFamily="18" charset="0"/>
              </a:rPr>
              <a:t>  </a:t>
            </a:r>
            <a:r>
              <a:rPr lang="es-ES" sz="3200" dirty="0" err="1" smtClean="0">
                <a:solidFill>
                  <a:srgbClr val="FF33CC"/>
                </a:solidFill>
                <a:latin typeface="Cooper Black" pitchFamily="18" charset="0"/>
              </a:rPr>
              <a:t>met</a:t>
            </a:r>
            <a:r>
              <a:rPr lang="es-ES" sz="3200" dirty="0" smtClean="0">
                <a:solidFill>
                  <a:srgbClr val="FF33CC"/>
                </a:solidFill>
                <a:latin typeface="Cooper Black" pitchFamily="18" charset="0"/>
              </a:rPr>
              <a:t>,</a:t>
            </a:r>
            <a:endParaRPr lang="es-ES" sz="3200" dirty="0">
              <a:solidFill>
                <a:srgbClr val="FF33CC"/>
              </a:solidFill>
              <a:latin typeface="Cooper Black" pitchFamily="18" charset="0"/>
            </a:endParaRPr>
          </a:p>
        </p:txBody>
      </p:sp>
      <p:sp>
        <p:nvSpPr>
          <p:cNvPr id="50" name="1 Título"/>
          <p:cNvSpPr txBox="1">
            <a:spLocks/>
          </p:cNvSpPr>
          <p:nvPr/>
        </p:nvSpPr>
        <p:spPr>
          <a:xfrm>
            <a:off x="4283968" y="5157192"/>
            <a:ext cx="4644008" cy="577207"/>
          </a:xfrm>
          <a:prstGeom prst="rect">
            <a:avLst/>
          </a:prstGeom>
          <a:solidFill>
            <a:schemeClr val="tx1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err="1" smtClean="0">
                <a:solidFill>
                  <a:srgbClr val="00FF00"/>
                </a:solidFill>
                <a:latin typeface="Cooper Black" pitchFamily="18" charset="0"/>
              </a:rPr>
              <a:t>they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 </a:t>
            </a:r>
            <a:r>
              <a:rPr lang="es-ES" sz="3200" dirty="0" err="1">
                <a:solidFill>
                  <a:srgbClr val="00FF00"/>
                </a:solidFill>
                <a:latin typeface="Cooper Black" pitchFamily="18" charset="0"/>
              </a:rPr>
              <a:t>c</a:t>
            </a:r>
            <a:r>
              <a:rPr lang="es-ES" sz="3200" dirty="0" err="1" smtClean="0">
                <a:solidFill>
                  <a:srgbClr val="00FF00"/>
                </a:solidFill>
                <a:latin typeface="Cooper Black" pitchFamily="18" charset="0"/>
              </a:rPr>
              <a:t>ouldn´t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  </a:t>
            </a:r>
            <a:r>
              <a:rPr lang="es-ES" sz="3200" dirty="0" err="1" smtClean="0">
                <a:solidFill>
                  <a:srgbClr val="00FF00"/>
                </a:solidFill>
                <a:latin typeface="Cooper Black" pitchFamily="18" charset="0"/>
              </a:rPr>
              <a:t>have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00FF00"/>
                </a:solidFill>
                <a:latin typeface="Cooper Black" pitchFamily="18" charset="0"/>
              </a:rPr>
              <a:t>gotten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00FF00"/>
                </a:solidFill>
                <a:latin typeface="Cooper Black" pitchFamily="18" charset="0"/>
              </a:rPr>
              <a:t>married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. </a:t>
            </a:r>
            <a:endParaRPr lang="es-ES" sz="3200" dirty="0">
              <a:solidFill>
                <a:srgbClr val="00FF00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9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2" grpId="0" animBg="1"/>
      <p:bldP spid="13" grpId="0" animBg="1"/>
      <p:bldP spid="6" grpId="0" animBg="1"/>
      <p:bldP spid="24" grpId="0" animBg="1"/>
      <p:bldP spid="25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86767"/>
            <a:ext cx="7772400" cy="1470025"/>
          </a:xfrm>
          <a:solidFill>
            <a:srgbClr val="FFFF00"/>
          </a:solidFill>
          <a:ln w="730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3200" dirty="0" err="1" smtClean="0">
                <a:latin typeface="Cooper Black" pitchFamily="18" charset="0"/>
              </a:rPr>
              <a:t>The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clauses</a:t>
            </a:r>
            <a:r>
              <a:rPr lang="es-ES" sz="3200" dirty="0" smtClean="0">
                <a:latin typeface="Cooper Black" pitchFamily="18" charset="0"/>
              </a:rPr>
              <a:t> can be in </a:t>
            </a:r>
            <a:r>
              <a:rPr lang="es-ES" sz="3200" dirty="0" err="1" smtClean="0">
                <a:latin typeface="Cooper Black" pitchFamily="18" charset="0"/>
              </a:rPr>
              <a:t>different</a:t>
            </a:r>
            <a:r>
              <a:rPr lang="es-ES" sz="3200" dirty="0" smtClean="0">
                <a:latin typeface="Cooper Black" pitchFamily="18" charset="0"/>
              </a:rPr>
              <a:t> </a:t>
            </a:r>
            <a:r>
              <a:rPr lang="es-ES" sz="3200" dirty="0" err="1" smtClean="0">
                <a:latin typeface="Cooper Black" pitchFamily="18" charset="0"/>
              </a:rPr>
              <a:t>order</a:t>
            </a:r>
            <a:r>
              <a:rPr lang="es-ES" sz="3200" dirty="0" smtClean="0">
                <a:latin typeface="Cooper Black" pitchFamily="18" charset="0"/>
              </a:rPr>
              <a:t>...</a:t>
            </a:r>
            <a:endParaRPr lang="es-ES" sz="3200" dirty="0">
              <a:latin typeface="Cooper Black" pitchFamily="18" charset="0"/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2123728" y="2289829"/>
            <a:ext cx="3827285" cy="635115"/>
          </a:xfrm>
          <a:prstGeom prst="straightConnector1">
            <a:avLst/>
          </a:prstGeom>
          <a:ln w="142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 flipH="1">
            <a:off x="2768295" y="2221252"/>
            <a:ext cx="3155332" cy="703692"/>
          </a:xfrm>
          <a:prstGeom prst="straightConnector1">
            <a:avLst/>
          </a:prstGeom>
          <a:ln w="142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1 Título"/>
          <p:cNvSpPr txBox="1">
            <a:spLocks/>
          </p:cNvSpPr>
          <p:nvPr/>
        </p:nvSpPr>
        <p:spPr>
          <a:xfrm>
            <a:off x="-252536" y="1628800"/>
            <a:ext cx="4644008" cy="576064"/>
          </a:xfrm>
          <a:prstGeom prst="rect">
            <a:avLst/>
          </a:prstGeom>
          <a:solidFill>
            <a:schemeClr val="tx1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2200" dirty="0" err="1" smtClean="0">
                <a:solidFill>
                  <a:srgbClr val="FF33CC"/>
                </a:solidFill>
                <a:latin typeface="Cooper Black" pitchFamily="18" charset="0"/>
              </a:rPr>
              <a:t>If</a:t>
            </a:r>
            <a:r>
              <a:rPr lang="es-ES" sz="2200" dirty="0" smtClean="0">
                <a:solidFill>
                  <a:srgbClr val="FF33CC"/>
                </a:solidFill>
                <a:latin typeface="Cooper Black" pitchFamily="18" charset="0"/>
              </a:rPr>
              <a:t> he </a:t>
            </a:r>
            <a:r>
              <a:rPr lang="es-ES" sz="2200" dirty="0" err="1" smtClean="0">
                <a:solidFill>
                  <a:srgbClr val="FF33CC"/>
                </a:solidFill>
                <a:latin typeface="Cooper Black" pitchFamily="18" charset="0"/>
              </a:rPr>
              <a:t>hadn´t</a:t>
            </a:r>
            <a:r>
              <a:rPr lang="es-ES" sz="2200" dirty="0" smtClean="0">
                <a:solidFill>
                  <a:srgbClr val="FF33CC"/>
                </a:solidFill>
                <a:latin typeface="Cooper Black" pitchFamily="18" charset="0"/>
              </a:rPr>
              <a:t>  </a:t>
            </a:r>
            <a:r>
              <a:rPr lang="es-ES" sz="2200" dirty="0" err="1" smtClean="0">
                <a:solidFill>
                  <a:srgbClr val="FF33CC"/>
                </a:solidFill>
                <a:latin typeface="Cooper Black" pitchFamily="18" charset="0"/>
              </a:rPr>
              <a:t>drunk</a:t>
            </a:r>
            <a:r>
              <a:rPr lang="es-ES" sz="2200" dirty="0" smtClean="0">
                <a:solidFill>
                  <a:srgbClr val="FF33CC"/>
                </a:solidFill>
                <a:latin typeface="Cooper Black" pitchFamily="18" charset="0"/>
              </a:rPr>
              <a:t>,</a:t>
            </a:r>
            <a:endParaRPr lang="es-ES" sz="2200" dirty="0">
              <a:solidFill>
                <a:srgbClr val="FF33CC"/>
              </a:solidFill>
              <a:latin typeface="Cooper Black" pitchFamily="18" charset="0"/>
            </a:endParaRPr>
          </a:p>
        </p:txBody>
      </p:sp>
      <p:sp>
        <p:nvSpPr>
          <p:cNvPr id="51" name="1 Título"/>
          <p:cNvSpPr txBox="1">
            <a:spLocks/>
          </p:cNvSpPr>
          <p:nvPr/>
        </p:nvSpPr>
        <p:spPr>
          <a:xfrm>
            <a:off x="4319464" y="1628800"/>
            <a:ext cx="4429000" cy="577207"/>
          </a:xfrm>
          <a:prstGeom prst="rect">
            <a:avLst/>
          </a:prstGeom>
          <a:solidFill>
            <a:schemeClr val="tx1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he </a:t>
            </a:r>
            <a:r>
              <a:rPr lang="es-ES" sz="3200" dirty="0" err="1" smtClean="0">
                <a:solidFill>
                  <a:srgbClr val="00FF00"/>
                </a:solidFill>
                <a:latin typeface="Cooper Black" pitchFamily="18" charset="0"/>
              </a:rPr>
              <a:t>wouldn´t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00FF00"/>
                </a:solidFill>
                <a:latin typeface="Cooper Black" pitchFamily="18" charset="0"/>
              </a:rPr>
              <a:t>have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00FF00"/>
                </a:solidFill>
                <a:latin typeface="Cooper Black" pitchFamily="18" charset="0"/>
              </a:rPr>
              <a:t>crashed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. </a:t>
            </a:r>
            <a:endParaRPr lang="es-ES" sz="3200" dirty="0">
              <a:solidFill>
                <a:srgbClr val="00FF00"/>
              </a:solidFill>
              <a:latin typeface="Cooper Black" pitchFamily="18" charset="0"/>
            </a:endParaRPr>
          </a:p>
        </p:txBody>
      </p:sp>
      <p:sp>
        <p:nvSpPr>
          <p:cNvPr id="54" name="1 Título"/>
          <p:cNvSpPr txBox="1">
            <a:spLocks/>
          </p:cNvSpPr>
          <p:nvPr/>
        </p:nvSpPr>
        <p:spPr>
          <a:xfrm>
            <a:off x="0" y="3139825"/>
            <a:ext cx="4572000" cy="577207"/>
          </a:xfrm>
          <a:prstGeom prst="rect">
            <a:avLst/>
          </a:prstGeom>
          <a:solidFill>
            <a:schemeClr val="tx1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3200" dirty="0">
                <a:solidFill>
                  <a:srgbClr val="00FF00"/>
                </a:solidFill>
                <a:latin typeface="Cooper Black" pitchFamily="18" charset="0"/>
              </a:rPr>
              <a:t>H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e </a:t>
            </a:r>
            <a:r>
              <a:rPr lang="es-ES" sz="3200" dirty="0" err="1" smtClean="0">
                <a:solidFill>
                  <a:srgbClr val="00FF00"/>
                </a:solidFill>
                <a:latin typeface="Cooper Black" pitchFamily="18" charset="0"/>
              </a:rPr>
              <a:t>wouldn´t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 </a:t>
            </a:r>
            <a:r>
              <a:rPr lang="es-ES" sz="3200" dirty="0" err="1" smtClean="0">
                <a:solidFill>
                  <a:srgbClr val="00FF00"/>
                </a:solidFill>
                <a:latin typeface="Cooper Black" pitchFamily="18" charset="0"/>
              </a:rPr>
              <a:t>have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 </a:t>
            </a:r>
            <a:r>
              <a:rPr lang="es-ES" sz="2800" dirty="0" err="1" smtClean="0">
                <a:solidFill>
                  <a:srgbClr val="00FF00"/>
                </a:solidFill>
                <a:latin typeface="Cooper Black" pitchFamily="18" charset="0"/>
              </a:rPr>
              <a:t>crashed</a:t>
            </a:r>
            <a:r>
              <a:rPr lang="es-ES" sz="3200" dirty="0" smtClean="0">
                <a:solidFill>
                  <a:srgbClr val="00FF00"/>
                </a:solidFill>
                <a:latin typeface="Cooper Black" pitchFamily="18" charset="0"/>
              </a:rPr>
              <a:t> </a:t>
            </a:r>
            <a:endParaRPr lang="es-ES" sz="3200" dirty="0">
              <a:solidFill>
                <a:srgbClr val="00FF00"/>
              </a:solidFill>
              <a:latin typeface="Cooper Black" pitchFamily="18" charset="0"/>
            </a:endParaRPr>
          </a:p>
        </p:txBody>
      </p:sp>
      <p:sp>
        <p:nvSpPr>
          <p:cNvPr id="55" name="1 Título"/>
          <p:cNvSpPr txBox="1">
            <a:spLocks/>
          </p:cNvSpPr>
          <p:nvPr/>
        </p:nvSpPr>
        <p:spPr>
          <a:xfrm>
            <a:off x="4499992" y="3139825"/>
            <a:ext cx="4644008" cy="577207"/>
          </a:xfrm>
          <a:prstGeom prst="rect">
            <a:avLst/>
          </a:prstGeom>
          <a:solidFill>
            <a:schemeClr val="tx1"/>
          </a:solidFill>
          <a:ln w="730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200" dirty="0" err="1">
                <a:solidFill>
                  <a:srgbClr val="FF33CC"/>
                </a:solidFill>
                <a:latin typeface="Cooper Black" pitchFamily="18" charset="0"/>
              </a:rPr>
              <a:t>i</a:t>
            </a:r>
            <a:r>
              <a:rPr lang="es-ES" sz="2200" dirty="0" err="1" smtClean="0">
                <a:solidFill>
                  <a:srgbClr val="FF33CC"/>
                </a:solidFill>
                <a:latin typeface="Cooper Black" pitchFamily="18" charset="0"/>
              </a:rPr>
              <a:t>f</a:t>
            </a:r>
            <a:r>
              <a:rPr lang="es-ES" sz="2200" dirty="0" smtClean="0">
                <a:solidFill>
                  <a:srgbClr val="FF33CC"/>
                </a:solidFill>
                <a:latin typeface="Cooper Black" pitchFamily="18" charset="0"/>
              </a:rPr>
              <a:t> he </a:t>
            </a:r>
            <a:r>
              <a:rPr lang="es-ES" sz="2200" dirty="0" err="1" smtClean="0">
                <a:solidFill>
                  <a:srgbClr val="FF33CC"/>
                </a:solidFill>
                <a:latin typeface="Cooper Black" pitchFamily="18" charset="0"/>
              </a:rPr>
              <a:t>hadn´t</a:t>
            </a:r>
            <a:r>
              <a:rPr lang="es-ES" sz="2200" dirty="0" smtClean="0">
                <a:solidFill>
                  <a:srgbClr val="FF33CC"/>
                </a:solidFill>
                <a:latin typeface="Cooper Black" pitchFamily="18" charset="0"/>
              </a:rPr>
              <a:t>  </a:t>
            </a:r>
            <a:r>
              <a:rPr lang="es-ES" sz="2200" dirty="0" err="1" smtClean="0">
                <a:solidFill>
                  <a:srgbClr val="FF33CC"/>
                </a:solidFill>
                <a:latin typeface="Cooper Black" pitchFamily="18" charset="0"/>
              </a:rPr>
              <a:t>drunk</a:t>
            </a:r>
            <a:r>
              <a:rPr lang="es-ES" sz="2200" dirty="0">
                <a:solidFill>
                  <a:srgbClr val="FF33CC"/>
                </a:solidFill>
                <a:latin typeface="Cooper Black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973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1" grpId="0" animBg="1"/>
      <p:bldP spid="54" grpId="0" animBg="1"/>
      <p:bldP spid="5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174</Words>
  <Application>Microsoft Office PowerPoint</Application>
  <PresentationFormat>Presentación en pantalla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Expressing regret and describing hypothetical situations.</vt:lpstr>
      <vt:lpstr>To talk about regrets or  speculate about things that happened or  didn´t happen we use...</vt:lpstr>
      <vt:lpstr>To describe hypothetical situations in the past...</vt:lpstr>
      <vt:lpstr>The clauses can be in different order...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Expressing regret and describing hypothetical situations.</dc:title>
  <dc:creator>Hpcq43</dc:creator>
  <cp:lastModifiedBy>UAAL</cp:lastModifiedBy>
  <cp:revision>15</cp:revision>
  <dcterms:created xsi:type="dcterms:W3CDTF">2014-10-29T15:21:49Z</dcterms:created>
  <dcterms:modified xsi:type="dcterms:W3CDTF">2015-12-16T01:10:00Z</dcterms:modified>
</cp:coreProperties>
</file>