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1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5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2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9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7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94D17-B02C-4A9A-B8DF-FC4A9D282773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E3E01-04E2-4609-8D2D-4FC139938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rgbClr val="23FA12"/>
          </a:solidFill>
          <a:ln w="120650">
            <a:solidFill>
              <a:srgbClr val="7030A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Making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suggestions</a:t>
            </a:r>
            <a:endParaRPr lang="es-ES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86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09800" y="218942"/>
            <a:ext cx="7772400" cy="1265842"/>
          </a:xfrm>
          <a:solidFill>
            <a:srgbClr val="23FA12"/>
          </a:solidFill>
          <a:ln w="12065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make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suggestions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or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give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advice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can use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following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expressions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: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524000" y="3154393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 </a:t>
            </a:r>
            <a:r>
              <a:rPr lang="es-ES" sz="1800" dirty="0" err="1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can´t</a:t>
            </a:r>
            <a:r>
              <a:rPr lang="es-ES" sz="18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understand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my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math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class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!!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68008" y="3140968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get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a tutor)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68008" y="3140968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What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getting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a tutor?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59496" y="4077072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How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can I lose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weight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?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68008" y="4077072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take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zumba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classes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68008" y="4077072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Have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thought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taking</a:t>
            </a:r>
            <a:r>
              <a:rPr lang="es-ES" sz="18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zumba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classes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?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559496" y="5013176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really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need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relax!!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6203504" y="5013176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go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a spa)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6168008" y="5013176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What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going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a spa?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594992" y="5949280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need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a dance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partner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!!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6203504" y="5949280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ask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Edzon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240016" y="5949280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Have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thought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asking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Edzon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?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438801" y="1642225"/>
            <a:ext cx="3312367" cy="1296144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What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 </a:t>
            </a:r>
          </a:p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Have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thought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0459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1524000" y="3140968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How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can I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improve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my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coordination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?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68008" y="3140968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take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jazz funk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classes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68008" y="3140968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It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might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be a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good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idea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take</a:t>
            </a:r>
            <a:r>
              <a:rPr lang="es-ES" sz="18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jazz funk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classes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.</a:t>
            </a:r>
          </a:p>
          <a:p>
            <a:pPr algn="l"/>
            <a:endParaRPr lang="es-ES" sz="1800" dirty="0">
              <a:solidFill>
                <a:schemeClr val="bg1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59496" y="4077072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 </a:t>
            </a:r>
            <a:r>
              <a:rPr lang="es-ES" sz="1800" dirty="0" err="1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can´t</a:t>
            </a:r>
            <a:r>
              <a:rPr lang="es-ES" sz="18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take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Firulais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with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me to Vallarta.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68008" y="4077072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get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a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pet-sitting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service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68008" y="4077072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One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thing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do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is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get</a:t>
            </a:r>
            <a:r>
              <a:rPr lang="es-ES" sz="18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a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pet-sitting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service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.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559496" y="5013176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How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can I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learn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dance Salsa?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6203504" y="5013176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go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Salon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Veracruz 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6168008" y="5013176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It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might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be a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good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idea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go</a:t>
            </a:r>
            <a:r>
              <a:rPr lang="es-ES" sz="18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Salon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Veracruz.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594992" y="5949280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How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can I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improve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my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accent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?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6203504" y="5949280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watch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American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movies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168008" y="5949280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20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One</a:t>
            </a:r>
            <a:r>
              <a:rPr lang="es-ES" sz="20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thing</a:t>
            </a:r>
            <a:r>
              <a:rPr lang="es-ES" sz="20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20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20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do </a:t>
            </a:r>
            <a:r>
              <a:rPr lang="es-ES" sz="20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is</a:t>
            </a:r>
            <a:r>
              <a:rPr lang="es-ES" sz="20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20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20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20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watch</a:t>
            </a:r>
            <a:r>
              <a:rPr lang="es-ES" sz="2000" dirty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American </a:t>
            </a:r>
            <a:r>
              <a:rPr lang="es-ES" sz="20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movies</a:t>
            </a:r>
            <a:r>
              <a:rPr lang="es-ES" sz="20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. 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402796" y="1664804"/>
            <a:ext cx="3384376" cy="1296144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might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be a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good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idea…</a:t>
            </a:r>
          </a:p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One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thing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do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is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2209800" y="87705"/>
            <a:ext cx="7844408" cy="1368152"/>
          </a:xfrm>
          <a:prstGeom prst="rect">
            <a:avLst/>
          </a:prstGeom>
          <a:solidFill>
            <a:srgbClr val="23FA12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 make suggestions or give advice you can use the following expressions:</a:t>
            </a:r>
            <a:endParaRPr lang="es-ES" sz="32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89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1524000" y="3140968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How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can I be more sociable?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68008" y="3140968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participate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in more social 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events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68008" y="3140968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Why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don´t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participate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in more social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events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?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59496" y="4077072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I´m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very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depressed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68008" y="4077072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talk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your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parents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it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68008" y="4077072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Maybe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talk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your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parents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it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.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559496" y="5013176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think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Linda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is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mad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at me.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6203504" y="5013176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ask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her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6168008" y="5013176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Why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don´t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ask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her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?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594992" y="5949280"/>
            <a:ext cx="4499992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want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to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buy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a car.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6203504" y="5949280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(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save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money</a:t>
            </a:r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)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168008" y="5949280"/>
            <a:ext cx="4392488" cy="720080"/>
          </a:xfrm>
          <a:prstGeom prst="rect">
            <a:avLst/>
          </a:prstGeom>
          <a:solidFill>
            <a:schemeClr val="tx1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</a:p>
          <a:p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Maybe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save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money</a:t>
            </a:r>
            <a:r>
              <a:rPr lang="es-ES" sz="1800" dirty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.  </a:t>
            </a:r>
          </a:p>
          <a:p>
            <a:pPr algn="l"/>
            <a:endParaRPr lang="es-ES" sz="18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583833" y="1628800"/>
            <a:ext cx="2551824" cy="1296144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Why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don´t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Maybe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2209800" y="116632"/>
            <a:ext cx="7990656" cy="1368152"/>
          </a:xfrm>
          <a:prstGeom prst="rect">
            <a:avLst/>
          </a:prstGeom>
          <a:solidFill>
            <a:srgbClr val="23FA12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 make suggestions or give advice you can use the following expressions:</a:t>
            </a:r>
            <a:endParaRPr lang="es-ES" sz="3200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364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19538" y="543517"/>
            <a:ext cx="3433692" cy="1296144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What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 </a:t>
            </a:r>
          </a:p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Have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thought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28247" y="3143549"/>
            <a:ext cx="2194847" cy="720081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+ </a:t>
            </a:r>
            <a:r>
              <a:rPr lang="es-ES" sz="3200" dirty="0" err="1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verb</a:t>
            </a:r>
            <a:r>
              <a:rPr lang="es-ES" sz="32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in </a:t>
            </a:r>
          </a:p>
          <a:p>
            <a:r>
              <a:rPr lang="es-ES" sz="3200" dirty="0" err="1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gerund</a:t>
            </a:r>
            <a:endParaRPr lang="es-ES" sz="3200" dirty="0">
              <a:solidFill>
                <a:srgbClr val="23FA12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19537" y="2708920"/>
            <a:ext cx="3464364" cy="1296144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might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be a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good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idea…</a:t>
            </a:r>
          </a:p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One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thing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do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is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919538" y="4874323"/>
            <a:ext cx="3443301" cy="1296144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Why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don´t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  <a:p>
            <a:pPr algn="l"/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-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Maybe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1800" dirty="0" err="1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1800" dirty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484432" y="5162355"/>
            <a:ext cx="2038661" cy="720081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+ </a:t>
            </a:r>
            <a:r>
              <a:rPr lang="es-ES" sz="3200" dirty="0" err="1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verb</a:t>
            </a:r>
            <a:r>
              <a:rPr lang="es-ES" sz="32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in </a:t>
            </a:r>
          </a:p>
          <a:p>
            <a:r>
              <a:rPr lang="es-ES" sz="3200" dirty="0" err="1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infinitive</a:t>
            </a:r>
            <a:endParaRPr lang="es-ES" sz="3200" dirty="0">
              <a:solidFill>
                <a:srgbClr val="23FA12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328248" y="831549"/>
            <a:ext cx="2089916" cy="720081"/>
          </a:xfrm>
          <a:prstGeom prst="rect">
            <a:avLst/>
          </a:prstGeom>
          <a:solidFill>
            <a:srgbClr val="7030A0"/>
          </a:solidFill>
          <a:ln w="120650">
            <a:solidFill>
              <a:srgbClr val="23FA12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+ </a:t>
            </a:r>
            <a:r>
              <a:rPr lang="es-ES" sz="3200" dirty="0" err="1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verb</a:t>
            </a:r>
            <a:r>
              <a:rPr lang="es-ES" sz="32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 in </a:t>
            </a:r>
          </a:p>
          <a:p>
            <a:r>
              <a:rPr lang="es-ES" sz="3200" dirty="0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base </a:t>
            </a:r>
            <a:r>
              <a:rPr lang="es-ES" sz="3200" dirty="0" err="1" smtClean="0">
                <a:solidFill>
                  <a:srgbClr val="23FA12"/>
                </a:solidFill>
                <a:latin typeface="Cooper Black" pitchFamily="18" charset="0"/>
                <a:cs typeface="Aharoni" pitchFamily="2" charset="-79"/>
              </a:rPr>
              <a:t>form</a:t>
            </a:r>
            <a:endParaRPr lang="es-ES" sz="3200" dirty="0">
              <a:solidFill>
                <a:srgbClr val="23FA12"/>
              </a:solidFill>
              <a:latin typeface="Cooper Black" pitchFamily="18" charset="0"/>
              <a:cs typeface="Aharoni" pitchFamily="2" charset="-79"/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5463908" y="1375760"/>
            <a:ext cx="2576309" cy="21278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V="1">
            <a:off x="5442845" y="1375760"/>
            <a:ext cx="2698440" cy="414663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5463907" y="3294748"/>
            <a:ext cx="2686986" cy="222764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39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688632"/>
          </a:xfrm>
          <a:solidFill>
            <a:srgbClr val="23FA12"/>
          </a:solidFill>
          <a:ln w="1206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>
                <a:latin typeface="Cooper Black" pitchFamily="18" charset="0"/>
                <a:cs typeface="Aharoni" pitchFamily="2" charset="-79"/>
              </a:rPr>
              <a:t>REMEMBER! </a:t>
            </a:r>
            <a:endParaRPr lang="es-ES" dirty="0">
              <a:latin typeface="Cooper Black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make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suggestions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or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give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advice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can use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following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expressions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:</a:t>
            </a:r>
          </a:p>
          <a:p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What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… </a:t>
            </a:r>
          </a:p>
          <a:p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thought</a:t>
            </a:r>
            <a:r>
              <a:rPr lang="es-ES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  <a:p>
            <a:pPr marL="0" indent="0">
              <a:buNone/>
            </a:pPr>
            <a:endParaRPr lang="es-ES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These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expressions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are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followed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by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 a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gerund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Eg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.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What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about</a:t>
            </a:r>
            <a:r>
              <a:rPr lang="es-ES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going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to a bar?</a:t>
            </a:r>
            <a:endParaRPr lang="es-ES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pPr marL="0" indent="0">
              <a:buNone/>
            </a:pPr>
            <a:endParaRPr lang="es-ES" dirty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pPr marL="0" indent="0">
              <a:buNone/>
            </a:pPr>
            <a:endParaRPr lang="es-ES" dirty="0">
              <a:solidFill>
                <a:srgbClr val="23FA12"/>
              </a:solidFill>
              <a:latin typeface="Cooper Black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293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81200" y="620688"/>
            <a:ext cx="8229600" cy="5688632"/>
          </a:xfrm>
          <a:prstGeom prst="rect">
            <a:avLst/>
          </a:prstGeom>
          <a:solidFill>
            <a:srgbClr val="23FA12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200" dirty="0" smtClean="0">
                <a:latin typeface="Cooper Black" pitchFamily="18" charset="0"/>
                <a:cs typeface="Aharoni" pitchFamily="2" charset="-79"/>
              </a:rPr>
              <a:t>REMEMBER! </a:t>
            </a:r>
            <a:endParaRPr lang="es-ES" dirty="0" smtClean="0">
              <a:latin typeface="Cooper Black" pitchFamily="18" charset="0"/>
              <a:cs typeface="Aharoni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make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suggestions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or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give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advice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can use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following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expressions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It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might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be a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good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idea…</a:t>
            </a:r>
          </a:p>
          <a:p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One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thing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do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is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These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expressions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are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followed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by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an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infinitive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Eg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.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It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might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be a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good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idea </a:t>
            </a:r>
            <a:r>
              <a:rPr lang="es-ES" dirty="0" smtClean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to </a:t>
            </a:r>
            <a:r>
              <a:rPr lang="es-ES" dirty="0" err="1" smtClean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go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to a bar?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" dirty="0">
              <a:solidFill>
                <a:srgbClr val="23FA12"/>
              </a:solidFill>
              <a:latin typeface="Cooper Black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9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81200" y="620688"/>
            <a:ext cx="8229600" cy="5688632"/>
          </a:xfrm>
          <a:prstGeom prst="rect">
            <a:avLst/>
          </a:prstGeom>
          <a:solidFill>
            <a:srgbClr val="23FA12"/>
          </a:solidFill>
          <a:ln w="12065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200" dirty="0" smtClean="0">
                <a:latin typeface="Cooper Black" pitchFamily="18" charset="0"/>
                <a:cs typeface="Aharoni" pitchFamily="2" charset="-79"/>
              </a:rPr>
              <a:t>REMEMBER! </a:t>
            </a:r>
            <a:endParaRPr lang="es-ES" dirty="0" smtClean="0">
              <a:latin typeface="Cooper Black" pitchFamily="18" charset="0"/>
              <a:cs typeface="Aharoni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To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make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suggestions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or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give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advice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can use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the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following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expressions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Why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don´t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  <a:p>
            <a:r>
              <a:rPr lang="es-ES" sz="3200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Maybe</a:t>
            </a:r>
            <a:r>
              <a:rPr lang="es-ES" sz="3200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sz="3200" dirty="0" err="1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could</a:t>
            </a:r>
            <a:r>
              <a:rPr lang="es-ES" sz="3200" dirty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These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expressions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are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followed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by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base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form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of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verb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Eg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.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Why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don´t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you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go</a:t>
            </a:r>
            <a:r>
              <a:rPr lang="es-ES" dirty="0" smtClean="0">
                <a:solidFill>
                  <a:srgbClr val="7030A0"/>
                </a:solidFill>
                <a:latin typeface="Cooper Black" pitchFamily="18" charset="0"/>
                <a:cs typeface="Aharoni" pitchFamily="2" charset="-79"/>
              </a:rPr>
              <a:t> to a bar?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>
              <a:solidFill>
                <a:srgbClr val="7030A0"/>
              </a:solidFill>
              <a:latin typeface="Cooper Black" pitchFamily="18" charset="0"/>
              <a:cs typeface="Aharoni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" dirty="0">
              <a:solidFill>
                <a:srgbClr val="23FA12"/>
              </a:solidFill>
              <a:latin typeface="Cooper Black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060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546</Words>
  <Application>Microsoft Office PowerPoint</Application>
  <PresentationFormat>Personalizado</PresentationFormat>
  <Paragraphs>99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Making suggestions</vt:lpstr>
      <vt:lpstr>To make suggestions or give advice you can use the following expressions: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suggestions</dc:title>
  <dc:creator>PALE-01</dc:creator>
  <cp:lastModifiedBy>Ruth Dayra</cp:lastModifiedBy>
  <cp:revision>9</cp:revision>
  <dcterms:created xsi:type="dcterms:W3CDTF">2015-12-01T17:04:36Z</dcterms:created>
  <dcterms:modified xsi:type="dcterms:W3CDTF">2015-12-15T22:58:50Z</dcterms:modified>
</cp:coreProperties>
</file>