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11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15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11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5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1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0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19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27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9E20-7BEE-4A78-9456-53416DBB3C31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5B04-FF29-4641-8533-78A65BA26E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20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Cooper Black" pitchFamily="18" charset="0"/>
              </a:rPr>
              <a:t>How</a:t>
            </a:r>
            <a:r>
              <a:rPr lang="es-ES" dirty="0" smtClean="0">
                <a:latin typeface="Cooper Black" pitchFamily="18" charset="0"/>
              </a:rPr>
              <a:t> </a:t>
            </a:r>
            <a:r>
              <a:rPr lang="es-ES" dirty="0" err="1" smtClean="0">
                <a:latin typeface="Cooper Black" pitchFamily="18" charset="0"/>
              </a:rPr>
              <a:t>to</a:t>
            </a:r>
            <a:r>
              <a:rPr lang="es-ES" dirty="0" smtClean="0">
                <a:latin typeface="Cooper Black" pitchFamily="18" charset="0"/>
              </a:rPr>
              <a:t> describe </a:t>
            </a:r>
            <a:r>
              <a:rPr lang="es-ES" dirty="0" err="1" smtClean="0">
                <a:latin typeface="Cooper Black" pitchFamily="18" charset="0"/>
              </a:rPr>
              <a:t>things</a:t>
            </a:r>
            <a:r>
              <a:rPr lang="es-ES" dirty="0" smtClean="0">
                <a:latin typeface="Cooper Black" pitchFamily="18" charset="0"/>
              </a:rPr>
              <a:t> </a:t>
            </a:r>
            <a:r>
              <a:rPr lang="es-ES" dirty="0" err="1" smtClean="0">
                <a:latin typeface="Cooper Black" pitchFamily="18" charset="0"/>
              </a:rPr>
              <a:t>using</a:t>
            </a:r>
            <a:r>
              <a:rPr lang="es-ES" dirty="0" smtClean="0">
                <a:latin typeface="Cooper Black" pitchFamily="18" charset="0"/>
              </a:rPr>
              <a:t/>
            </a:r>
            <a:br>
              <a:rPr lang="es-ES" dirty="0" smtClean="0">
                <a:latin typeface="Cooper Black" pitchFamily="18" charset="0"/>
              </a:rPr>
            </a:br>
            <a:endParaRPr lang="es-ES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6000" dirty="0" err="1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6000" dirty="0">
                <a:solidFill>
                  <a:srgbClr val="FFFF00"/>
                </a:solidFill>
                <a:latin typeface="Cooper Black" pitchFamily="18" charset="0"/>
              </a:rPr>
              <a:t> + </a:t>
            </a:r>
            <a:r>
              <a:rPr lang="es-ES" sz="6000" dirty="0" err="1">
                <a:solidFill>
                  <a:srgbClr val="FFFF00"/>
                </a:solidFill>
                <a:latin typeface="Cooper Black" pitchFamily="18" charset="0"/>
              </a:rPr>
              <a:t>gerund</a:t>
            </a:r>
            <a:endParaRPr lang="es-E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2130425"/>
            <a:ext cx="4968552" cy="938535"/>
          </a:xfr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ooper Black" pitchFamily="18" charset="0"/>
              </a:rPr>
              <a:t/>
            </a:r>
            <a:br>
              <a:rPr lang="es-ES" dirty="0" smtClean="0">
                <a:latin typeface="Cooper Black" pitchFamily="18" charset="0"/>
              </a:rPr>
            </a:br>
            <a:r>
              <a:rPr lang="es-ES" dirty="0" err="1" smtClean="0">
                <a:latin typeface="Cooper Black" pitchFamily="18" charset="0"/>
              </a:rPr>
              <a:t>You</a:t>
            </a:r>
            <a:r>
              <a:rPr lang="es-ES" dirty="0" smtClean="0">
                <a:latin typeface="Cooper Black" pitchFamily="18" charset="0"/>
              </a:rPr>
              <a:t> can use </a:t>
            </a:r>
            <a:br>
              <a:rPr lang="es-ES" dirty="0" smtClean="0">
                <a:latin typeface="Cooper Black" pitchFamily="18" charset="0"/>
              </a:rPr>
            </a:br>
            <a:endParaRPr lang="es-ES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21126320">
            <a:off x="1371600" y="3428230"/>
            <a:ext cx="6400800" cy="1752600"/>
          </a:xfrm>
        </p:spPr>
        <p:txBody>
          <a:bodyPr/>
          <a:lstStyle/>
          <a:p>
            <a:r>
              <a:rPr lang="es-ES" sz="5400" dirty="0" err="1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5400" dirty="0">
                <a:solidFill>
                  <a:srgbClr val="FFFF00"/>
                </a:solidFill>
                <a:latin typeface="Cooper Black" pitchFamily="18" charset="0"/>
              </a:rPr>
              <a:t> + </a:t>
            </a:r>
            <a:r>
              <a:rPr lang="es-ES" sz="5400" dirty="0" err="1">
                <a:solidFill>
                  <a:srgbClr val="FFFF00"/>
                </a:solidFill>
                <a:latin typeface="Cooper Black" pitchFamily="18" charset="0"/>
              </a:rPr>
              <a:t>gerund</a:t>
            </a:r>
            <a:r>
              <a:rPr lang="es-ES" sz="5400" dirty="0">
                <a:solidFill>
                  <a:srgbClr val="FFFF00"/>
                </a:solidFill>
                <a:latin typeface="Cooper Black" pitchFamily="18" charset="0"/>
              </a:rPr>
              <a:t>…</a:t>
            </a:r>
            <a:endParaRPr lang="es-E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476672"/>
            <a:ext cx="7772400" cy="1008112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Cooper Black" pitchFamily="18" charset="0"/>
              </a:rPr>
              <a:t>1- </a:t>
            </a:r>
            <a:r>
              <a:rPr lang="es-ES" sz="2800" dirty="0" err="1" smtClean="0">
                <a:latin typeface="Cooper Black" pitchFamily="18" charset="0"/>
              </a:rPr>
              <a:t>To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say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how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something</a:t>
            </a:r>
            <a:r>
              <a:rPr lang="es-ES" sz="2800" dirty="0" smtClean="0">
                <a:latin typeface="Cooper Black" pitchFamily="18" charset="0"/>
              </a:rPr>
              <a:t> can </a:t>
            </a:r>
            <a:r>
              <a:rPr lang="es-ES" sz="2800" dirty="0" err="1" smtClean="0">
                <a:latin typeface="Cooper Black" pitchFamily="18" charset="0"/>
              </a:rPr>
              <a:t>happen</a:t>
            </a:r>
            <a:r>
              <a:rPr lang="es-ES" sz="2800" dirty="0" smtClean="0">
                <a:latin typeface="Cooper Black" pitchFamily="18" charset="0"/>
              </a:rPr>
              <a:t>.</a:t>
            </a:r>
            <a:endParaRPr lang="es-ES" sz="28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2132856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You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can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improve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your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English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doing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a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lot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of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reading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767287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You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can be in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shape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exercising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23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6"/>
          </a:xfr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 smtClean="0">
                <a:latin typeface="Cooper Black" pitchFamily="18" charset="0"/>
              </a:rPr>
              <a:t> can I </a:t>
            </a:r>
            <a:r>
              <a:rPr lang="es-ES" sz="3200" dirty="0" err="1" smtClean="0">
                <a:latin typeface="Cooper Black" pitchFamily="18" charset="0"/>
              </a:rPr>
              <a:t>meet</a:t>
            </a:r>
            <a:r>
              <a:rPr lang="es-ES" sz="3200" dirty="0" smtClean="0">
                <a:latin typeface="Cooper Black" pitchFamily="18" charset="0"/>
              </a:rPr>
              <a:t> new </a:t>
            </a:r>
            <a:r>
              <a:rPr lang="es-ES" sz="3200" dirty="0" err="1" smtClean="0">
                <a:latin typeface="Cooper Black" pitchFamily="18" charset="0"/>
              </a:rPr>
              <a:t>people</a:t>
            </a:r>
            <a:r>
              <a:rPr lang="es-ES" sz="3200" dirty="0" smtClean="0">
                <a:latin typeface="Cooper Black" pitchFamily="18" charset="0"/>
              </a:rPr>
              <a:t>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1700809"/>
            <a:ext cx="1473268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Go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bars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488232" y="1700808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You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can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meet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new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people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going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bars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11560" y="3212976"/>
            <a:ext cx="7772400" cy="864096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 smtClean="0">
                <a:latin typeface="Cooper Black" pitchFamily="18" charset="0"/>
              </a:rPr>
              <a:t> can I </a:t>
            </a:r>
            <a:r>
              <a:rPr lang="es-ES" sz="3200" dirty="0" err="1" smtClean="0">
                <a:latin typeface="Cooper Black" pitchFamily="18" charset="0"/>
              </a:rPr>
              <a:t>play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better</a:t>
            </a:r>
            <a:r>
              <a:rPr lang="es-ES" sz="3200" dirty="0" smtClean="0">
                <a:latin typeface="Cooper Black" pitchFamily="18" charset="0"/>
              </a:rPr>
              <a:t>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4509120"/>
            <a:ext cx="1473268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Practice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a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lot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555776" y="4509120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You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can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play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better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practicing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a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lot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0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476672"/>
            <a:ext cx="7772400" cy="1008112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latin typeface="Cooper Black" pitchFamily="18" charset="0"/>
              </a:rPr>
              <a:t>2-To </a:t>
            </a:r>
            <a:r>
              <a:rPr lang="es-ES" sz="2800" dirty="0" err="1" smtClean="0">
                <a:latin typeface="Cooper Black" pitchFamily="18" charset="0"/>
              </a:rPr>
              <a:t>say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how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something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was</a:t>
            </a:r>
            <a:r>
              <a:rPr lang="es-ES" sz="2800" dirty="0" smtClean="0">
                <a:latin typeface="Cooper Black" pitchFamily="18" charset="0"/>
              </a:rPr>
              <a:t> done.</a:t>
            </a:r>
            <a:endParaRPr lang="es-ES" sz="28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2132856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learned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a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lot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of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idioms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watching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TV.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767287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got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this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information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searching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on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web.</a:t>
            </a:r>
          </a:p>
        </p:txBody>
      </p:sp>
    </p:spTree>
    <p:extLst>
      <p:ext uri="{BB962C8B-B14F-4D97-AF65-F5344CB8AC3E}">
        <p14:creationId xmlns:p14="http://schemas.microsoft.com/office/powerpoint/2010/main" val="25100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5800" y="476673"/>
            <a:ext cx="7772400" cy="864096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did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you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learn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to</a:t>
            </a:r>
            <a:r>
              <a:rPr lang="es-ES" sz="3200" dirty="0" smtClean="0">
                <a:latin typeface="Cooper Black" pitchFamily="18" charset="0"/>
              </a:rPr>
              <a:t> dance?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1700809"/>
            <a:ext cx="1473268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Watch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tutorials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488232" y="1700808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learned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dance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watching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tutorials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3212976"/>
            <a:ext cx="7772400" cy="864096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did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you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make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this</a:t>
            </a:r>
            <a:r>
              <a:rPr lang="es-ES" sz="3200" dirty="0" smtClean="0">
                <a:latin typeface="Cooper Black" pitchFamily="18" charset="0"/>
              </a:rPr>
              <a:t> cake?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4509120"/>
            <a:ext cx="1473268" cy="1224136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Follow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recipe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555776" y="4509120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made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this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cake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following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recipe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9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476672"/>
            <a:ext cx="7772400" cy="1008112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 smtClean="0">
                <a:latin typeface="Cooper Black" pitchFamily="18" charset="0"/>
              </a:rPr>
              <a:t>3- </a:t>
            </a:r>
            <a:r>
              <a:rPr lang="es-ES" sz="2800" dirty="0" err="1" smtClean="0">
                <a:latin typeface="Cooper Black" pitchFamily="18" charset="0"/>
              </a:rPr>
              <a:t>To</a:t>
            </a:r>
            <a:r>
              <a:rPr lang="es-ES" sz="2800" dirty="0" smtClean="0">
                <a:latin typeface="Cooper Black" pitchFamily="18" charset="0"/>
              </a:rPr>
              <a:t> describe </a:t>
            </a:r>
            <a:r>
              <a:rPr lang="es-ES" sz="2800" dirty="0" err="1" smtClean="0">
                <a:latin typeface="Cooper Black" pitchFamily="18" charset="0"/>
              </a:rPr>
              <a:t>how</a:t>
            </a:r>
            <a:r>
              <a:rPr lang="es-ES" sz="2800" dirty="0" smtClean="0">
                <a:latin typeface="Cooper Black" pitchFamily="18" charset="0"/>
              </a:rPr>
              <a:t> </a:t>
            </a:r>
            <a:r>
              <a:rPr lang="es-ES" sz="2800" dirty="0" err="1" smtClean="0">
                <a:latin typeface="Cooper Black" pitchFamily="18" charset="0"/>
              </a:rPr>
              <a:t>something</a:t>
            </a:r>
            <a:r>
              <a:rPr lang="es-ES" sz="2800" dirty="0" smtClean="0">
                <a:latin typeface="Cooper Black" pitchFamily="18" charset="0"/>
              </a:rPr>
              <a:t> can be done.</a:t>
            </a:r>
            <a:endParaRPr lang="es-ES" sz="28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2132856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One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way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of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becoming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fluent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is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talking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a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lot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in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class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767287"/>
            <a:ext cx="8424936" cy="1470025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best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way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learn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vocabulary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is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by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FF00"/>
                </a:solidFill>
                <a:latin typeface="Cooper Black" pitchFamily="18" charset="0"/>
              </a:rPr>
              <a:t>reading</a:t>
            </a:r>
            <a:r>
              <a:rPr lang="es-ES" sz="32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lots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of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books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48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5800" y="476673"/>
            <a:ext cx="7772400" cy="864096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 smtClean="0">
                <a:latin typeface="Cooper Black" pitchFamily="18" charset="0"/>
              </a:rPr>
              <a:t> can I </a:t>
            </a:r>
            <a:r>
              <a:rPr lang="es-ES" sz="3200" dirty="0" err="1" smtClean="0">
                <a:latin typeface="Cooper Black" pitchFamily="18" charset="0"/>
              </a:rPr>
              <a:t>learn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slangs</a:t>
            </a:r>
            <a:r>
              <a:rPr lang="es-ES" sz="3200" dirty="0" smtClean="0">
                <a:latin typeface="Cooper Black" pitchFamily="18" charset="0"/>
              </a:rPr>
              <a:t>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1700809"/>
            <a:ext cx="1473268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Watch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movies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488232" y="1700808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best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learn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slangs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is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watching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movies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11560" y="3212976"/>
            <a:ext cx="7772400" cy="864096"/>
          </a:xfrm>
          <a:prstGeom prst="rect">
            <a:avLst/>
          </a:prstGeom>
          <a:solidFill>
            <a:schemeClr val="bg1"/>
          </a:solidFill>
          <a:ln w="1841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How</a:t>
            </a:r>
            <a:r>
              <a:rPr lang="es-ES" sz="3200" dirty="0">
                <a:latin typeface="Cooper Black" pitchFamily="18" charset="0"/>
              </a:rPr>
              <a:t> </a:t>
            </a:r>
            <a:r>
              <a:rPr lang="es-ES" sz="3200" dirty="0" smtClean="0">
                <a:latin typeface="Cooper Black" pitchFamily="18" charset="0"/>
              </a:rPr>
              <a:t>can I </a:t>
            </a:r>
            <a:r>
              <a:rPr lang="es-ES" sz="3200" dirty="0" err="1" smtClean="0">
                <a:latin typeface="Cooper Black" pitchFamily="18" charset="0"/>
              </a:rPr>
              <a:t>improve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my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accent</a:t>
            </a:r>
            <a:r>
              <a:rPr lang="es-ES" sz="3200" dirty="0" smtClean="0">
                <a:latin typeface="Cooper Black" pitchFamily="18" charset="0"/>
              </a:rPr>
              <a:t>?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4509120"/>
            <a:ext cx="1473268" cy="1224136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Listen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language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cds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555776" y="4509120"/>
            <a:ext cx="6116216" cy="1008112"/>
          </a:xfrm>
          <a:prstGeom prst="rect">
            <a:avLst/>
          </a:prstGeom>
          <a:solidFill>
            <a:schemeClr val="tx1"/>
          </a:solidFill>
          <a:ln w="184150"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One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way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improve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your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accent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is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by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listening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language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Cooper Black" pitchFamily="18" charset="0"/>
              </a:rPr>
              <a:t>cds</a:t>
            </a:r>
            <a:r>
              <a:rPr lang="es-ES" sz="24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221</Words>
  <Application>Microsoft Office PowerPoint</Application>
  <PresentationFormat>Presentación en pantalla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How to describe things using </vt:lpstr>
      <vt:lpstr> You can use  </vt:lpstr>
      <vt:lpstr>Presentación de PowerPoint</vt:lpstr>
      <vt:lpstr>How can I meet new people?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describe things using by + gerund</dc:title>
  <dc:creator>Hpcq43</dc:creator>
  <cp:lastModifiedBy>UAAL</cp:lastModifiedBy>
  <cp:revision>11</cp:revision>
  <dcterms:created xsi:type="dcterms:W3CDTF">2014-10-07T13:36:42Z</dcterms:created>
  <dcterms:modified xsi:type="dcterms:W3CDTF">2015-12-01T01:52:09Z</dcterms:modified>
</cp:coreProperties>
</file>