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F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DCE59-1CE2-4127-8F7E-4E3BC591E188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5AC3-509A-472C-B0A6-E79DB367A5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6361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DCE59-1CE2-4127-8F7E-4E3BC591E188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5AC3-509A-472C-B0A6-E79DB367A5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1856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DCE59-1CE2-4127-8F7E-4E3BC591E188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5AC3-509A-472C-B0A6-E79DB367A5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7045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DCE59-1CE2-4127-8F7E-4E3BC591E188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5AC3-509A-472C-B0A6-E79DB367A5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7919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DCE59-1CE2-4127-8F7E-4E3BC591E188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5AC3-509A-472C-B0A6-E79DB367A5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751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DCE59-1CE2-4127-8F7E-4E3BC591E188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5AC3-509A-472C-B0A6-E79DB367A5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4702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DCE59-1CE2-4127-8F7E-4E3BC591E188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5AC3-509A-472C-B0A6-E79DB367A5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44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DCE59-1CE2-4127-8F7E-4E3BC591E188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5AC3-509A-472C-B0A6-E79DB367A5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504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DCE59-1CE2-4127-8F7E-4E3BC591E188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5AC3-509A-472C-B0A6-E79DB367A5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9257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DCE59-1CE2-4127-8F7E-4E3BC591E188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5AC3-509A-472C-B0A6-E79DB367A5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948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DCE59-1CE2-4127-8F7E-4E3BC591E188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5AC3-509A-472C-B0A6-E79DB367A5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3269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DCE59-1CE2-4127-8F7E-4E3BC591E188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5AC3-509A-472C-B0A6-E79DB367A5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123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  <a:solidFill>
            <a:srgbClr val="FFFF00"/>
          </a:solidFill>
          <a:ln w="146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s-ES" b="1" dirty="0" err="1" smtClean="0">
                <a:latin typeface="Cooper Black" pitchFamily="18" charset="0"/>
              </a:rPr>
              <a:t>Would</a:t>
            </a:r>
            <a:r>
              <a:rPr lang="es-ES" b="1" dirty="0" smtClean="0">
                <a:latin typeface="Cooper Black" pitchFamily="18" charset="0"/>
              </a:rPr>
              <a:t> </a:t>
            </a:r>
            <a:r>
              <a:rPr lang="es-ES" b="1" dirty="0" err="1" smtClean="0">
                <a:latin typeface="Cooper Black" pitchFamily="18" charset="0"/>
              </a:rPr>
              <a:t>rather</a:t>
            </a:r>
            <a:r>
              <a:rPr lang="es-ES" b="1" dirty="0">
                <a:latin typeface="Cooper Black" pitchFamily="18" charset="0"/>
              </a:rPr>
              <a:t/>
            </a:r>
            <a:br>
              <a:rPr lang="es-ES" b="1" dirty="0">
                <a:latin typeface="Cooper Black" pitchFamily="18" charset="0"/>
              </a:rPr>
            </a:br>
            <a:r>
              <a:rPr lang="es-ES" b="1" dirty="0" smtClean="0">
                <a:latin typeface="Cooper Black" pitchFamily="18" charset="0"/>
              </a:rPr>
              <a:t>and </a:t>
            </a:r>
            <a:br>
              <a:rPr lang="es-ES" b="1" dirty="0" smtClean="0">
                <a:latin typeface="Cooper Black" pitchFamily="18" charset="0"/>
              </a:rPr>
            </a:br>
            <a:r>
              <a:rPr lang="es-ES" b="1" dirty="0" err="1" smtClean="0">
                <a:latin typeface="Cooper Black" pitchFamily="18" charset="0"/>
              </a:rPr>
              <a:t>would</a:t>
            </a:r>
            <a:r>
              <a:rPr lang="es-ES" b="1" dirty="0" smtClean="0">
                <a:latin typeface="Cooper Black" pitchFamily="18" charset="0"/>
              </a:rPr>
              <a:t> </a:t>
            </a:r>
            <a:r>
              <a:rPr lang="es-ES" b="1" dirty="0" err="1" smtClean="0">
                <a:latin typeface="Cooper Black" pitchFamily="18" charset="0"/>
              </a:rPr>
              <a:t>prefer</a:t>
            </a:r>
            <a:endParaRPr lang="es-ES" b="1" dirty="0"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88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802631"/>
          </a:xfrm>
          <a:solidFill>
            <a:srgbClr val="FFFF00"/>
          </a:solidFill>
          <a:ln w="508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s-ES" b="1" dirty="0" err="1" smtClean="0">
                <a:latin typeface="Cooper Black" pitchFamily="18" charset="0"/>
              </a:rPr>
              <a:t>Would</a:t>
            </a:r>
            <a:r>
              <a:rPr lang="es-ES" b="1" dirty="0" smtClean="0">
                <a:latin typeface="Cooper Black" pitchFamily="18" charset="0"/>
              </a:rPr>
              <a:t> </a:t>
            </a:r>
            <a:r>
              <a:rPr lang="es-ES" b="1" dirty="0" err="1" smtClean="0">
                <a:latin typeface="Cooper Black" pitchFamily="18" charset="0"/>
              </a:rPr>
              <a:t>rather</a:t>
            </a:r>
            <a:r>
              <a:rPr lang="es-ES" b="1" dirty="0" smtClean="0">
                <a:latin typeface="Cooper Black" pitchFamily="18" charset="0"/>
              </a:rPr>
              <a:t> </a:t>
            </a:r>
            <a:r>
              <a:rPr lang="es-ES" b="1" dirty="0" err="1" smtClean="0">
                <a:latin typeface="Cooper Black" pitchFamily="18" charset="0"/>
              </a:rPr>
              <a:t>takes</a:t>
            </a:r>
            <a:r>
              <a:rPr lang="es-ES" b="1" dirty="0" smtClean="0">
                <a:latin typeface="Cooper Black" pitchFamily="18" charset="0"/>
              </a:rPr>
              <a:t> </a:t>
            </a:r>
            <a:r>
              <a:rPr lang="es-ES" b="1" dirty="0" err="1" smtClean="0">
                <a:latin typeface="Cooper Black" pitchFamily="18" charset="0"/>
              </a:rPr>
              <a:t>the</a:t>
            </a:r>
            <a:r>
              <a:rPr lang="es-ES" b="1" dirty="0" smtClean="0">
                <a:latin typeface="Cooper Black" pitchFamily="18" charset="0"/>
              </a:rPr>
              <a:t> </a:t>
            </a:r>
            <a:r>
              <a:rPr lang="es-ES" sz="4600" b="1" u="sng" dirty="0" smtClean="0">
                <a:solidFill>
                  <a:srgbClr val="FF0000"/>
                </a:solidFill>
                <a:latin typeface="Cooper Black" pitchFamily="18" charset="0"/>
              </a:rPr>
              <a:t>base</a:t>
            </a:r>
            <a:r>
              <a:rPr lang="es-ES" b="1" dirty="0" smtClean="0">
                <a:latin typeface="Cooper Black" pitchFamily="18" charset="0"/>
              </a:rPr>
              <a:t> </a:t>
            </a:r>
            <a:r>
              <a:rPr lang="es-ES" b="1" dirty="0" err="1" smtClean="0">
                <a:latin typeface="Cooper Black" pitchFamily="18" charset="0"/>
              </a:rPr>
              <a:t>form</a:t>
            </a:r>
            <a:r>
              <a:rPr lang="es-ES" b="1" dirty="0" smtClean="0">
                <a:latin typeface="Cooper Black" pitchFamily="18" charset="0"/>
              </a:rPr>
              <a:t> of </a:t>
            </a:r>
            <a:r>
              <a:rPr lang="es-ES" b="1" dirty="0" err="1" smtClean="0">
                <a:latin typeface="Cooper Black" pitchFamily="18" charset="0"/>
              </a:rPr>
              <a:t>the</a:t>
            </a:r>
            <a:r>
              <a:rPr lang="es-ES" b="1" dirty="0" smtClean="0">
                <a:latin typeface="Cooper Black" pitchFamily="18" charset="0"/>
              </a:rPr>
              <a:t> </a:t>
            </a:r>
            <a:r>
              <a:rPr lang="es-ES" b="1" dirty="0" err="1" smtClean="0">
                <a:latin typeface="Cooper Black" pitchFamily="18" charset="0"/>
              </a:rPr>
              <a:t>verb</a:t>
            </a:r>
            <a:r>
              <a:rPr lang="es-ES" b="1" dirty="0" smtClean="0">
                <a:latin typeface="Cooper Black" pitchFamily="18" charset="0"/>
              </a:rPr>
              <a:t>.</a:t>
            </a:r>
            <a:br>
              <a:rPr lang="es-ES" b="1" dirty="0" smtClean="0">
                <a:latin typeface="Cooper Black" pitchFamily="18" charset="0"/>
              </a:rPr>
            </a:br>
            <a:endParaRPr lang="es-ES" b="1" dirty="0">
              <a:latin typeface="Cooper Black" pitchFamily="18" charset="0"/>
            </a:endParaRPr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179512" y="2634482"/>
            <a:ext cx="1512168" cy="660102"/>
          </a:xfrm>
          <a:prstGeom prst="rect">
            <a:avLst/>
          </a:prstGeom>
          <a:solidFill>
            <a:schemeClr val="accent4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>
                <a:latin typeface="Cooper Black" pitchFamily="18" charset="0"/>
              </a:rPr>
              <a:t/>
            </a:r>
            <a:br>
              <a:rPr lang="es-ES" b="1" dirty="0" smtClean="0">
                <a:latin typeface="Cooper Black" pitchFamily="18" charset="0"/>
              </a:rPr>
            </a:br>
            <a:r>
              <a:rPr lang="es-ES" b="1" dirty="0" err="1" smtClean="0">
                <a:latin typeface="Cooper Black" pitchFamily="18" charset="0"/>
              </a:rPr>
              <a:t>Subject</a:t>
            </a:r>
            <a:r>
              <a:rPr lang="es-ES" b="1" dirty="0" smtClean="0">
                <a:latin typeface="Cooper Black" pitchFamily="18" charset="0"/>
              </a:rPr>
              <a:t> 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2123728" y="2564904"/>
            <a:ext cx="576064" cy="729679"/>
          </a:xfrm>
          <a:prstGeom prst="rect">
            <a:avLst/>
          </a:prstGeom>
          <a:solidFill>
            <a:schemeClr val="accent4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3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>
                <a:latin typeface="Cooper Black" pitchFamily="18" charset="0"/>
              </a:rPr>
              <a:t/>
            </a:r>
            <a:br>
              <a:rPr lang="es-ES" b="1" dirty="0" smtClean="0">
                <a:latin typeface="Cooper Black" pitchFamily="18" charset="0"/>
              </a:rPr>
            </a:br>
            <a:endParaRPr lang="es-ES" b="1" dirty="0" smtClean="0">
              <a:latin typeface="Cooper Black" pitchFamily="18" charset="0"/>
            </a:endParaRPr>
          </a:p>
          <a:p>
            <a:r>
              <a:rPr lang="es-ES" sz="6700" b="1" dirty="0" smtClean="0">
                <a:latin typeface="Cooper Black" pitchFamily="18" charset="0"/>
              </a:rPr>
              <a:t>´</a:t>
            </a:r>
            <a:r>
              <a:rPr lang="es-ES" sz="6700" b="1" dirty="0">
                <a:latin typeface="Cooper Black" pitchFamily="18" charset="0"/>
              </a:rPr>
              <a:t>d </a:t>
            </a:r>
          </a:p>
          <a:p>
            <a:endParaRPr lang="es-ES" b="1" dirty="0" smtClean="0">
              <a:latin typeface="Cooper Black" pitchFamily="18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3131840" y="2564904"/>
            <a:ext cx="1872208" cy="1008112"/>
          </a:xfrm>
          <a:prstGeom prst="rect">
            <a:avLst/>
          </a:prstGeom>
          <a:solidFill>
            <a:schemeClr val="accent4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err="1" smtClean="0">
                <a:latin typeface="Cooper Black" pitchFamily="18" charset="0"/>
              </a:rPr>
              <a:t>rather</a:t>
            </a:r>
            <a:endParaRPr lang="es-ES" b="1" dirty="0" smtClean="0">
              <a:latin typeface="Cooper Black" pitchFamily="18" charset="0"/>
            </a:endParaRPr>
          </a:p>
          <a:p>
            <a:r>
              <a:rPr lang="es-ES" b="1" dirty="0" err="1">
                <a:latin typeface="Cooper Black" pitchFamily="18" charset="0"/>
              </a:rPr>
              <a:t>r</a:t>
            </a:r>
            <a:r>
              <a:rPr lang="es-ES" b="1" dirty="0" err="1" smtClean="0">
                <a:latin typeface="Cooper Black" pitchFamily="18" charset="0"/>
              </a:rPr>
              <a:t>ather</a:t>
            </a:r>
            <a:r>
              <a:rPr lang="es-ES" b="1" dirty="0" smtClean="0">
                <a:latin typeface="Cooper Black" pitchFamily="18" charset="0"/>
              </a:rPr>
              <a:t> </a:t>
            </a:r>
            <a:r>
              <a:rPr lang="es-ES" b="1" dirty="0" err="1" smtClean="0">
                <a:latin typeface="Cooper Black" pitchFamily="18" charset="0"/>
              </a:rPr>
              <a:t>not</a:t>
            </a:r>
            <a:r>
              <a:rPr lang="es-ES" b="1" dirty="0" smtClean="0">
                <a:latin typeface="Cooper Black" pitchFamily="18" charset="0"/>
              </a:rPr>
              <a:t> 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436096" y="2564904"/>
            <a:ext cx="1080120" cy="1008112"/>
          </a:xfrm>
          <a:prstGeom prst="rect">
            <a:avLst/>
          </a:prstGeom>
          <a:solidFill>
            <a:schemeClr val="accent4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300" b="1" dirty="0" smtClean="0">
                <a:latin typeface="Cooper Black" pitchFamily="18" charset="0"/>
              </a:rPr>
              <a:t>base </a:t>
            </a:r>
          </a:p>
          <a:p>
            <a:r>
              <a:rPr lang="es-ES" sz="2300" b="1" dirty="0" err="1" smtClean="0">
                <a:latin typeface="Cooper Black" pitchFamily="18" charset="0"/>
              </a:rPr>
              <a:t>form</a:t>
            </a:r>
            <a:r>
              <a:rPr lang="es-ES" sz="2300" b="1" dirty="0" smtClean="0">
                <a:latin typeface="Cooper Black" pitchFamily="18" charset="0"/>
              </a:rPr>
              <a:t> </a:t>
            </a:r>
          </a:p>
        </p:txBody>
      </p:sp>
      <p:sp>
        <p:nvSpPr>
          <p:cNvPr id="7" name="6 Más"/>
          <p:cNvSpPr/>
          <p:nvPr/>
        </p:nvSpPr>
        <p:spPr>
          <a:xfrm>
            <a:off x="1691680" y="2708920"/>
            <a:ext cx="432048" cy="576064"/>
          </a:xfrm>
          <a:prstGeom prst="mathPlus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Más"/>
          <p:cNvSpPr/>
          <p:nvPr/>
        </p:nvSpPr>
        <p:spPr>
          <a:xfrm>
            <a:off x="2699792" y="2708920"/>
            <a:ext cx="432048" cy="576064"/>
          </a:xfrm>
          <a:prstGeom prst="mathPlus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Más"/>
          <p:cNvSpPr/>
          <p:nvPr/>
        </p:nvSpPr>
        <p:spPr>
          <a:xfrm>
            <a:off x="5004048" y="2708920"/>
            <a:ext cx="432048" cy="576064"/>
          </a:xfrm>
          <a:prstGeom prst="mathPlus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179512" y="3849018"/>
            <a:ext cx="1512168" cy="660102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>
                <a:latin typeface="Cooper Black" pitchFamily="18" charset="0"/>
              </a:rPr>
              <a:t/>
            </a:r>
            <a:br>
              <a:rPr lang="es-ES" b="1" dirty="0" smtClean="0">
                <a:latin typeface="Cooper Black" pitchFamily="18" charset="0"/>
              </a:rPr>
            </a:br>
            <a:r>
              <a:rPr lang="es-ES" b="1" dirty="0" smtClean="0">
                <a:latin typeface="Cooper Black" pitchFamily="18" charset="0"/>
              </a:rPr>
              <a:t>I 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2051720" y="3849018"/>
            <a:ext cx="720080" cy="660102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>
                <a:latin typeface="Cooper Black" pitchFamily="18" charset="0"/>
              </a:rPr>
              <a:t/>
            </a:r>
            <a:br>
              <a:rPr lang="es-ES" b="1" dirty="0" smtClean="0">
                <a:latin typeface="Cooper Black" pitchFamily="18" charset="0"/>
              </a:rPr>
            </a:br>
            <a:r>
              <a:rPr lang="es-ES" b="1" dirty="0" smtClean="0">
                <a:latin typeface="Cooper Black" pitchFamily="18" charset="0"/>
              </a:rPr>
              <a:t>´d </a:t>
            </a:r>
          </a:p>
        </p:txBody>
      </p:sp>
      <p:sp>
        <p:nvSpPr>
          <p:cNvPr id="13" name="1 Título"/>
          <p:cNvSpPr txBox="1">
            <a:spLocks/>
          </p:cNvSpPr>
          <p:nvPr/>
        </p:nvSpPr>
        <p:spPr>
          <a:xfrm>
            <a:off x="3131840" y="3789040"/>
            <a:ext cx="1872208" cy="72008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300" b="1" dirty="0" err="1" smtClean="0">
                <a:latin typeface="Cooper Black" pitchFamily="18" charset="0"/>
              </a:rPr>
              <a:t>rather</a:t>
            </a:r>
            <a:r>
              <a:rPr lang="es-ES" sz="2300" b="1" dirty="0" smtClean="0">
                <a:latin typeface="Cooper Black" pitchFamily="18" charset="0"/>
              </a:rPr>
              <a:t> </a:t>
            </a: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5436096" y="3717032"/>
            <a:ext cx="1080120" cy="792088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300" b="1" dirty="0" err="1" smtClean="0">
                <a:latin typeface="Cooper Black" pitchFamily="18" charset="0"/>
              </a:rPr>
              <a:t>study</a:t>
            </a:r>
            <a:r>
              <a:rPr lang="es-ES" sz="2300" b="1" dirty="0" smtClean="0">
                <a:latin typeface="Cooper Black" pitchFamily="18" charset="0"/>
              </a:rPr>
              <a:t> </a:t>
            </a:r>
          </a:p>
        </p:txBody>
      </p:sp>
      <p:sp>
        <p:nvSpPr>
          <p:cNvPr id="15" name="1 Título"/>
          <p:cNvSpPr txBox="1">
            <a:spLocks/>
          </p:cNvSpPr>
          <p:nvPr/>
        </p:nvSpPr>
        <p:spPr>
          <a:xfrm>
            <a:off x="6660232" y="3717032"/>
            <a:ext cx="1512168" cy="792088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300" b="1" dirty="0" err="1">
                <a:latin typeface="Cooper Black" pitchFamily="18" charset="0"/>
              </a:rPr>
              <a:t>B</a:t>
            </a:r>
            <a:r>
              <a:rPr lang="es-ES" sz="2300" b="1" dirty="0" err="1" smtClean="0">
                <a:latin typeface="Cooper Black" pitchFamily="18" charset="0"/>
              </a:rPr>
              <a:t>iology</a:t>
            </a:r>
            <a:r>
              <a:rPr lang="es-ES" sz="2300" b="1" dirty="0" smtClean="0">
                <a:latin typeface="Cooper Black" pitchFamily="18" charset="0"/>
              </a:rPr>
              <a:t>.</a:t>
            </a:r>
          </a:p>
        </p:txBody>
      </p:sp>
      <p:sp>
        <p:nvSpPr>
          <p:cNvPr id="16" name="1 Título"/>
          <p:cNvSpPr txBox="1">
            <a:spLocks/>
          </p:cNvSpPr>
          <p:nvPr/>
        </p:nvSpPr>
        <p:spPr>
          <a:xfrm>
            <a:off x="179512" y="4713114"/>
            <a:ext cx="1512168" cy="660102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>
                <a:latin typeface="Cooper Black" pitchFamily="18" charset="0"/>
              </a:rPr>
              <a:t/>
            </a:r>
            <a:br>
              <a:rPr lang="es-ES" b="1" dirty="0" smtClean="0">
                <a:latin typeface="Cooper Black" pitchFamily="18" charset="0"/>
              </a:rPr>
            </a:br>
            <a:r>
              <a:rPr lang="es-ES" b="1" dirty="0" smtClean="0">
                <a:latin typeface="Cooper Black" pitchFamily="18" charset="0"/>
              </a:rPr>
              <a:t>I </a:t>
            </a:r>
          </a:p>
        </p:txBody>
      </p:sp>
      <p:sp>
        <p:nvSpPr>
          <p:cNvPr id="17" name="1 Título"/>
          <p:cNvSpPr txBox="1">
            <a:spLocks/>
          </p:cNvSpPr>
          <p:nvPr/>
        </p:nvSpPr>
        <p:spPr>
          <a:xfrm>
            <a:off x="2051720" y="4713114"/>
            <a:ext cx="720080" cy="660102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>
                <a:latin typeface="Cooper Black" pitchFamily="18" charset="0"/>
              </a:rPr>
              <a:t/>
            </a:r>
            <a:br>
              <a:rPr lang="es-ES" b="1" dirty="0" smtClean="0">
                <a:latin typeface="Cooper Black" pitchFamily="18" charset="0"/>
              </a:rPr>
            </a:br>
            <a:r>
              <a:rPr lang="es-ES" b="1" dirty="0" smtClean="0">
                <a:latin typeface="Cooper Black" pitchFamily="18" charset="0"/>
              </a:rPr>
              <a:t>´d </a:t>
            </a:r>
          </a:p>
        </p:txBody>
      </p:sp>
      <p:sp>
        <p:nvSpPr>
          <p:cNvPr id="18" name="1 Título"/>
          <p:cNvSpPr txBox="1">
            <a:spLocks/>
          </p:cNvSpPr>
          <p:nvPr/>
        </p:nvSpPr>
        <p:spPr>
          <a:xfrm>
            <a:off x="3131840" y="4653136"/>
            <a:ext cx="1872208" cy="72008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300" b="1" dirty="0" err="1" smtClean="0">
                <a:latin typeface="Cooper Black" pitchFamily="18" charset="0"/>
              </a:rPr>
              <a:t>rather</a:t>
            </a:r>
            <a:r>
              <a:rPr lang="es-ES" sz="2300" b="1" dirty="0" smtClean="0">
                <a:latin typeface="Cooper Black" pitchFamily="18" charset="0"/>
              </a:rPr>
              <a:t> </a:t>
            </a:r>
            <a:r>
              <a:rPr lang="es-ES" sz="2300" b="1" dirty="0" err="1" smtClean="0">
                <a:latin typeface="Cooper Black" pitchFamily="18" charset="0"/>
              </a:rPr>
              <a:t>not</a:t>
            </a:r>
            <a:r>
              <a:rPr lang="es-ES" sz="2300" b="1" dirty="0" smtClean="0">
                <a:latin typeface="Cooper Black" pitchFamily="18" charset="0"/>
              </a:rPr>
              <a:t> </a:t>
            </a:r>
          </a:p>
        </p:txBody>
      </p:sp>
      <p:sp>
        <p:nvSpPr>
          <p:cNvPr id="19" name="1 Título"/>
          <p:cNvSpPr txBox="1">
            <a:spLocks/>
          </p:cNvSpPr>
          <p:nvPr/>
        </p:nvSpPr>
        <p:spPr>
          <a:xfrm>
            <a:off x="5436096" y="4581128"/>
            <a:ext cx="1080120" cy="792088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300" b="1" dirty="0" err="1" smtClean="0">
                <a:latin typeface="Cooper Black" pitchFamily="18" charset="0"/>
              </a:rPr>
              <a:t>take</a:t>
            </a:r>
            <a:r>
              <a:rPr lang="es-ES" sz="2300" b="1" dirty="0" smtClean="0">
                <a:latin typeface="Cooper Black" pitchFamily="18" charset="0"/>
              </a:rPr>
              <a:t> </a:t>
            </a:r>
          </a:p>
        </p:txBody>
      </p:sp>
      <p:sp>
        <p:nvSpPr>
          <p:cNvPr id="20" name="1 Título"/>
          <p:cNvSpPr txBox="1">
            <a:spLocks/>
          </p:cNvSpPr>
          <p:nvPr/>
        </p:nvSpPr>
        <p:spPr>
          <a:xfrm>
            <a:off x="6660232" y="4581128"/>
            <a:ext cx="2376264" cy="792088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300" b="1" dirty="0" err="1">
                <a:latin typeface="Cooper Black" pitchFamily="18" charset="0"/>
              </a:rPr>
              <a:t>C</a:t>
            </a:r>
            <a:r>
              <a:rPr lang="es-ES" sz="2300" b="1" dirty="0" err="1" smtClean="0">
                <a:latin typeface="Cooper Black" pitchFamily="18" charset="0"/>
              </a:rPr>
              <a:t>hemistry</a:t>
            </a:r>
            <a:r>
              <a:rPr lang="es-ES" sz="2300" b="1" dirty="0" smtClean="0">
                <a:latin typeface="Cooper Black" pitchFamily="18" charset="0"/>
              </a:rPr>
              <a:t> </a:t>
            </a:r>
            <a:r>
              <a:rPr lang="es-ES" sz="2300" b="1" dirty="0" err="1" smtClean="0">
                <a:latin typeface="Cooper Black" pitchFamily="18" charset="0"/>
              </a:rPr>
              <a:t>this</a:t>
            </a:r>
            <a:r>
              <a:rPr lang="es-ES" sz="2300" b="1" dirty="0" smtClean="0">
                <a:latin typeface="Cooper Black" pitchFamily="18" charset="0"/>
              </a:rPr>
              <a:t> </a:t>
            </a:r>
            <a:r>
              <a:rPr lang="es-ES" sz="2300" b="1" dirty="0" err="1" smtClean="0">
                <a:latin typeface="Cooper Black" pitchFamily="18" charset="0"/>
              </a:rPr>
              <a:t>semester</a:t>
            </a:r>
            <a:r>
              <a:rPr lang="es-ES" sz="2300" b="1" dirty="0" smtClean="0">
                <a:latin typeface="Cooper Black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0132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09803" y="548680"/>
            <a:ext cx="7772400" cy="1802631"/>
          </a:xfrm>
          <a:solidFill>
            <a:srgbClr val="FFFF00"/>
          </a:solidFill>
          <a:ln w="508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s-ES" b="1" dirty="0" err="1" smtClean="0">
                <a:latin typeface="Cooper Black" pitchFamily="18" charset="0"/>
              </a:rPr>
              <a:t>Would</a:t>
            </a:r>
            <a:r>
              <a:rPr lang="es-ES" b="1" dirty="0" smtClean="0">
                <a:latin typeface="Cooper Black" pitchFamily="18" charset="0"/>
              </a:rPr>
              <a:t> </a:t>
            </a:r>
            <a:r>
              <a:rPr lang="es-ES" b="1" dirty="0" err="1" smtClean="0">
                <a:latin typeface="Cooper Black" pitchFamily="18" charset="0"/>
              </a:rPr>
              <a:t>rather</a:t>
            </a:r>
            <a:r>
              <a:rPr lang="es-ES" b="1" dirty="0" smtClean="0">
                <a:latin typeface="Cooper Black" pitchFamily="18" charset="0"/>
              </a:rPr>
              <a:t> </a:t>
            </a:r>
            <a:r>
              <a:rPr lang="es-ES" b="1" dirty="0" err="1" smtClean="0">
                <a:latin typeface="Cooper Black" pitchFamily="18" charset="0"/>
              </a:rPr>
              <a:t>takes</a:t>
            </a:r>
            <a:r>
              <a:rPr lang="es-ES" b="1" dirty="0" smtClean="0">
                <a:latin typeface="Cooper Black" pitchFamily="18" charset="0"/>
              </a:rPr>
              <a:t> </a:t>
            </a:r>
            <a:r>
              <a:rPr lang="es-ES" b="1" dirty="0" err="1" smtClean="0">
                <a:latin typeface="Cooper Black" pitchFamily="18" charset="0"/>
              </a:rPr>
              <a:t>the</a:t>
            </a:r>
            <a:r>
              <a:rPr lang="es-ES" b="1" dirty="0" smtClean="0">
                <a:latin typeface="Cooper Black" pitchFamily="18" charset="0"/>
              </a:rPr>
              <a:t> </a:t>
            </a:r>
            <a:r>
              <a:rPr lang="es-ES" sz="4600" b="1" u="sng" dirty="0" smtClean="0">
                <a:solidFill>
                  <a:srgbClr val="FF0000"/>
                </a:solidFill>
                <a:latin typeface="Cooper Black" pitchFamily="18" charset="0"/>
              </a:rPr>
              <a:t>base</a:t>
            </a:r>
            <a:r>
              <a:rPr lang="es-ES" b="1" dirty="0" smtClean="0">
                <a:latin typeface="Cooper Black" pitchFamily="18" charset="0"/>
              </a:rPr>
              <a:t> </a:t>
            </a:r>
            <a:r>
              <a:rPr lang="es-ES" b="1" dirty="0" err="1" smtClean="0">
                <a:latin typeface="Cooper Black" pitchFamily="18" charset="0"/>
              </a:rPr>
              <a:t>form</a:t>
            </a:r>
            <a:r>
              <a:rPr lang="es-ES" b="1" dirty="0" smtClean="0">
                <a:latin typeface="Cooper Black" pitchFamily="18" charset="0"/>
              </a:rPr>
              <a:t> of </a:t>
            </a:r>
            <a:r>
              <a:rPr lang="es-ES" b="1" dirty="0" err="1" smtClean="0">
                <a:latin typeface="Cooper Black" pitchFamily="18" charset="0"/>
              </a:rPr>
              <a:t>the</a:t>
            </a:r>
            <a:r>
              <a:rPr lang="es-ES" b="1" dirty="0" smtClean="0">
                <a:latin typeface="Cooper Black" pitchFamily="18" charset="0"/>
              </a:rPr>
              <a:t> </a:t>
            </a:r>
            <a:r>
              <a:rPr lang="es-ES" b="1" dirty="0" err="1" smtClean="0">
                <a:latin typeface="Cooper Black" pitchFamily="18" charset="0"/>
              </a:rPr>
              <a:t>verb</a:t>
            </a:r>
            <a:r>
              <a:rPr lang="es-ES" b="1" dirty="0" smtClean="0">
                <a:latin typeface="Cooper Black" pitchFamily="18" charset="0"/>
              </a:rPr>
              <a:t>.</a:t>
            </a:r>
            <a:br>
              <a:rPr lang="es-ES" b="1" dirty="0" smtClean="0">
                <a:latin typeface="Cooper Black" pitchFamily="18" charset="0"/>
              </a:rPr>
            </a:br>
            <a:endParaRPr lang="es-ES" b="1" dirty="0">
              <a:latin typeface="Cooper Black" pitchFamily="18" charset="0"/>
            </a:endParaRPr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2614692" y="2478482"/>
            <a:ext cx="1328875" cy="518469"/>
          </a:xfrm>
          <a:prstGeom prst="rect">
            <a:avLst/>
          </a:prstGeom>
          <a:solidFill>
            <a:schemeClr val="accent4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1" dirty="0" err="1" smtClean="0">
                <a:latin typeface="Cooper Black" pitchFamily="18" charset="0"/>
              </a:rPr>
              <a:t>Subject</a:t>
            </a:r>
            <a:r>
              <a:rPr lang="es-ES" sz="2000" b="1" dirty="0" smtClean="0">
                <a:latin typeface="Cooper Black" pitchFamily="18" charset="0"/>
              </a:rPr>
              <a:t> 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270876" y="2408905"/>
            <a:ext cx="506238" cy="588046"/>
          </a:xfrm>
          <a:prstGeom prst="rect">
            <a:avLst/>
          </a:prstGeom>
          <a:solidFill>
            <a:schemeClr val="accent4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2000" b="1" dirty="0" smtClean="0">
              <a:latin typeface="Cooper Black" pitchFamily="18" charset="0"/>
            </a:endParaRPr>
          </a:p>
          <a:p>
            <a:r>
              <a:rPr lang="es-ES" sz="2000" b="1" dirty="0" smtClean="0">
                <a:latin typeface="Cooper Black" pitchFamily="18" charset="0"/>
              </a:rPr>
              <a:t>´</a:t>
            </a:r>
            <a:r>
              <a:rPr lang="es-ES" sz="2000" b="1" dirty="0">
                <a:latin typeface="Cooper Black" pitchFamily="18" charset="0"/>
              </a:rPr>
              <a:t>d </a:t>
            </a:r>
          </a:p>
          <a:p>
            <a:endParaRPr lang="es-ES" sz="2000" b="1" dirty="0" smtClean="0">
              <a:latin typeface="Cooper Black" pitchFamily="18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5134972" y="2408905"/>
            <a:ext cx="1645274" cy="588047"/>
          </a:xfrm>
          <a:prstGeom prst="rect">
            <a:avLst/>
          </a:prstGeom>
          <a:solidFill>
            <a:schemeClr val="accent4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4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err="1" smtClean="0">
                <a:latin typeface="Cooper Black" pitchFamily="18" charset="0"/>
              </a:rPr>
              <a:t>rather</a:t>
            </a:r>
            <a:endParaRPr lang="es-ES" b="1" dirty="0" smtClean="0">
              <a:latin typeface="Cooper Black" pitchFamily="18" charset="0"/>
            </a:endParaRPr>
          </a:p>
          <a:p>
            <a:r>
              <a:rPr lang="es-ES" b="1" dirty="0" err="1">
                <a:latin typeface="Cooper Black" pitchFamily="18" charset="0"/>
              </a:rPr>
              <a:t>r</a:t>
            </a:r>
            <a:r>
              <a:rPr lang="es-ES" b="1" dirty="0" err="1" smtClean="0">
                <a:latin typeface="Cooper Black" pitchFamily="18" charset="0"/>
              </a:rPr>
              <a:t>ather</a:t>
            </a:r>
            <a:r>
              <a:rPr lang="es-ES" b="1" dirty="0" smtClean="0">
                <a:latin typeface="Cooper Black" pitchFamily="18" charset="0"/>
              </a:rPr>
              <a:t> </a:t>
            </a:r>
            <a:r>
              <a:rPr lang="es-ES" b="1" dirty="0" err="1" smtClean="0">
                <a:latin typeface="Cooper Black" pitchFamily="18" charset="0"/>
              </a:rPr>
              <a:t>not</a:t>
            </a:r>
            <a:r>
              <a:rPr lang="es-ES" b="1" dirty="0" smtClean="0">
                <a:latin typeface="Cooper Black" pitchFamily="18" charset="0"/>
              </a:rPr>
              <a:t> 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151196" y="2408905"/>
            <a:ext cx="949196" cy="588047"/>
          </a:xfrm>
          <a:prstGeom prst="rect">
            <a:avLst/>
          </a:prstGeom>
          <a:solidFill>
            <a:schemeClr val="accent4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300" b="1" dirty="0" smtClean="0">
                <a:latin typeface="Cooper Black" pitchFamily="18" charset="0"/>
              </a:rPr>
              <a:t>base </a:t>
            </a:r>
          </a:p>
          <a:p>
            <a:r>
              <a:rPr lang="es-ES" sz="2300" b="1" dirty="0" err="1" smtClean="0">
                <a:latin typeface="Cooper Black" pitchFamily="18" charset="0"/>
              </a:rPr>
              <a:t>form</a:t>
            </a:r>
            <a:r>
              <a:rPr lang="es-ES" sz="2300" b="1" dirty="0" smtClean="0">
                <a:latin typeface="Cooper Black" pitchFamily="18" charset="0"/>
              </a:rPr>
              <a:t> </a:t>
            </a:r>
          </a:p>
        </p:txBody>
      </p:sp>
      <p:sp>
        <p:nvSpPr>
          <p:cNvPr id="7" name="6 Más"/>
          <p:cNvSpPr/>
          <p:nvPr/>
        </p:nvSpPr>
        <p:spPr>
          <a:xfrm>
            <a:off x="3910836" y="2552921"/>
            <a:ext cx="379679" cy="336027"/>
          </a:xfrm>
          <a:prstGeom prst="mathPlus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Más"/>
          <p:cNvSpPr/>
          <p:nvPr/>
        </p:nvSpPr>
        <p:spPr>
          <a:xfrm>
            <a:off x="4755293" y="2552921"/>
            <a:ext cx="379679" cy="336027"/>
          </a:xfrm>
          <a:prstGeom prst="mathPlus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Más"/>
          <p:cNvSpPr/>
          <p:nvPr/>
        </p:nvSpPr>
        <p:spPr>
          <a:xfrm>
            <a:off x="6791156" y="2552921"/>
            <a:ext cx="379679" cy="336027"/>
          </a:xfrm>
          <a:prstGeom prst="mathPlus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1 Título"/>
          <p:cNvSpPr txBox="1">
            <a:spLocks/>
          </p:cNvSpPr>
          <p:nvPr/>
        </p:nvSpPr>
        <p:spPr>
          <a:xfrm>
            <a:off x="35496" y="3270571"/>
            <a:ext cx="2448272" cy="518469"/>
          </a:xfrm>
          <a:prstGeom prst="rect">
            <a:avLst/>
          </a:prstGeom>
          <a:solidFill>
            <a:srgbClr val="77FA00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1" dirty="0" smtClean="0">
                <a:latin typeface="Cooper Black" pitchFamily="18" charset="0"/>
              </a:rPr>
              <a:t>I / dance/ banda </a:t>
            </a:r>
          </a:p>
        </p:txBody>
      </p:sp>
      <p:sp>
        <p:nvSpPr>
          <p:cNvPr id="22" name="1 Título"/>
          <p:cNvSpPr txBox="1">
            <a:spLocks/>
          </p:cNvSpPr>
          <p:nvPr/>
        </p:nvSpPr>
        <p:spPr>
          <a:xfrm>
            <a:off x="2555776" y="3284984"/>
            <a:ext cx="6264696" cy="518469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1" dirty="0" err="1" smtClean="0">
                <a:latin typeface="Cooper Black" pitchFamily="18" charset="0"/>
              </a:rPr>
              <a:t>I</a:t>
            </a:r>
            <a:r>
              <a:rPr lang="es-ES" sz="2000" b="1" dirty="0" err="1" smtClean="0">
                <a:latin typeface="Cooper Black" pitchFamily="18" charset="0"/>
              </a:rPr>
              <a:t>´d</a:t>
            </a:r>
            <a:r>
              <a:rPr lang="es-ES" sz="2000" b="1" dirty="0" smtClean="0">
                <a:latin typeface="Cooper Black" pitchFamily="18" charset="0"/>
              </a:rPr>
              <a:t> </a:t>
            </a:r>
            <a:r>
              <a:rPr lang="es-ES" sz="2000" b="1" dirty="0" err="1" smtClean="0">
                <a:latin typeface="Cooper Black" pitchFamily="18" charset="0"/>
              </a:rPr>
              <a:t>rather</a:t>
            </a:r>
            <a:r>
              <a:rPr lang="es-ES" sz="2000" b="1" dirty="0" smtClean="0">
                <a:latin typeface="Cooper Black" pitchFamily="18" charset="0"/>
              </a:rPr>
              <a:t>  </a:t>
            </a:r>
            <a:r>
              <a:rPr lang="es-ES" sz="2000" b="1" dirty="0" smtClean="0">
                <a:latin typeface="Cooper Black" pitchFamily="18" charset="0"/>
              </a:rPr>
              <a:t>dance banda. </a:t>
            </a:r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35496" y="3918643"/>
            <a:ext cx="2448272" cy="734493"/>
          </a:xfrm>
          <a:prstGeom prst="rect">
            <a:avLst/>
          </a:prstGeom>
          <a:solidFill>
            <a:srgbClr val="77FA00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1" dirty="0" smtClean="0">
                <a:latin typeface="Cooper Black" pitchFamily="18" charset="0"/>
              </a:rPr>
              <a:t>I / </a:t>
            </a:r>
            <a:r>
              <a:rPr lang="es-ES" sz="2000" b="1" dirty="0" err="1" smtClean="0">
                <a:latin typeface="Cooper Black" pitchFamily="18" charset="0"/>
              </a:rPr>
              <a:t>not</a:t>
            </a:r>
            <a:r>
              <a:rPr lang="es-ES" sz="2000" b="1" dirty="0" smtClean="0">
                <a:latin typeface="Cooper Black" pitchFamily="18" charset="0"/>
              </a:rPr>
              <a:t> </a:t>
            </a:r>
            <a:r>
              <a:rPr lang="es-ES" sz="2000" b="1" dirty="0" err="1" smtClean="0">
                <a:latin typeface="Cooper Black" pitchFamily="18" charset="0"/>
              </a:rPr>
              <a:t>go</a:t>
            </a:r>
            <a:r>
              <a:rPr lang="es-ES" sz="2000" b="1" dirty="0" smtClean="0">
                <a:latin typeface="Cooper Black" pitchFamily="18" charset="0"/>
              </a:rPr>
              <a:t>/ </a:t>
            </a:r>
            <a:r>
              <a:rPr lang="es-ES" sz="2000" b="1" dirty="0" err="1" smtClean="0">
                <a:latin typeface="Cooper Black" pitchFamily="18" charset="0"/>
              </a:rPr>
              <a:t>to</a:t>
            </a:r>
            <a:r>
              <a:rPr lang="es-ES" sz="2000" b="1" dirty="0" smtClean="0">
                <a:latin typeface="Cooper Black" pitchFamily="18" charset="0"/>
              </a:rPr>
              <a:t> </a:t>
            </a:r>
            <a:r>
              <a:rPr lang="es-ES" sz="2000" b="1" dirty="0" err="1" smtClean="0">
                <a:latin typeface="Cooper Black" pitchFamily="18" charset="0"/>
              </a:rPr>
              <a:t>the</a:t>
            </a:r>
            <a:r>
              <a:rPr lang="es-ES" sz="2000" b="1" dirty="0" smtClean="0">
                <a:latin typeface="Cooper Black" pitchFamily="18" charset="0"/>
              </a:rPr>
              <a:t> </a:t>
            </a:r>
            <a:r>
              <a:rPr lang="es-ES" sz="2000" b="1" dirty="0" err="1" smtClean="0">
                <a:latin typeface="Cooper Black" pitchFamily="18" charset="0"/>
              </a:rPr>
              <a:t>party</a:t>
            </a:r>
            <a:r>
              <a:rPr lang="es-ES" sz="2000" b="1" dirty="0" smtClean="0">
                <a:latin typeface="Cooper Black" pitchFamily="18" charset="0"/>
              </a:rPr>
              <a:t> </a:t>
            </a:r>
          </a:p>
        </p:txBody>
      </p:sp>
      <p:sp>
        <p:nvSpPr>
          <p:cNvPr id="24" name="1 Título"/>
          <p:cNvSpPr txBox="1">
            <a:spLocks/>
          </p:cNvSpPr>
          <p:nvPr/>
        </p:nvSpPr>
        <p:spPr>
          <a:xfrm>
            <a:off x="2555776" y="3990651"/>
            <a:ext cx="6480720" cy="518469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1" dirty="0" err="1">
                <a:latin typeface="Cooper Black" pitchFamily="18" charset="0"/>
              </a:rPr>
              <a:t>I´d</a:t>
            </a:r>
            <a:r>
              <a:rPr lang="es-ES" sz="2000" b="1" dirty="0">
                <a:latin typeface="Cooper Black" pitchFamily="18" charset="0"/>
              </a:rPr>
              <a:t> </a:t>
            </a:r>
            <a:r>
              <a:rPr lang="es-ES" sz="2000" b="1" dirty="0" err="1">
                <a:latin typeface="Cooper Black" pitchFamily="18" charset="0"/>
              </a:rPr>
              <a:t>rather</a:t>
            </a:r>
            <a:r>
              <a:rPr lang="es-ES" sz="2000" b="1" dirty="0">
                <a:latin typeface="Cooper Black" pitchFamily="18" charset="0"/>
              </a:rPr>
              <a:t> </a:t>
            </a:r>
            <a:r>
              <a:rPr lang="es-ES" sz="2000" b="1" dirty="0" err="1">
                <a:latin typeface="Cooper Black" pitchFamily="18" charset="0"/>
              </a:rPr>
              <a:t>not</a:t>
            </a:r>
            <a:r>
              <a:rPr lang="es-ES" sz="2000" b="1" dirty="0">
                <a:latin typeface="Cooper Black" pitchFamily="18" charset="0"/>
              </a:rPr>
              <a:t> </a:t>
            </a:r>
            <a:r>
              <a:rPr lang="es-ES" sz="2000" b="1" dirty="0" err="1" smtClean="0">
                <a:latin typeface="Cooper Black" pitchFamily="18" charset="0"/>
              </a:rPr>
              <a:t>go</a:t>
            </a:r>
            <a:r>
              <a:rPr lang="es-ES" sz="2000" b="1" dirty="0" smtClean="0">
                <a:latin typeface="Cooper Black" pitchFamily="18" charset="0"/>
              </a:rPr>
              <a:t> </a:t>
            </a:r>
            <a:r>
              <a:rPr lang="es-ES" sz="2000" b="1" dirty="0" err="1" smtClean="0">
                <a:latin typeface="Cooper Black" pitchFamily="18" charset="0"/>
              </a:rPr>
              <a:t>to</a:t>
            </a:r>
            <a:r>
              <a:rPr lang="es-ES" sz="2000" b="1" dirty="0" smtClean="0">
                <a:latin typeface="Cooper Black" pitchFamily="18" charset="0"/>
              </a:rPr>
              <a:t> </a:t>
            </a:r>
            <a:r>
              <a:rPr lang="es-ES" sz="2000" b="1" dirty="0" err="1" smtClean="0">
                <a:latin typeface="Cooper Black" pitchFamily="18" charset="0"/>
              </a:rPr>
              <a:t>the</a:t>
            </a:r>
            <a:r>
              <a:rPr lang="es-ES" sz="2000" b="1" dirty="0" smtClean="0">
                <a:latin typeface="Cooper Black" pitchFamily="18" charset="0"/>
              </a:rPr>
              <a:t> </a:t>
            </a:r>
            <a:r>
              <a:rPr lang="es-ES" sz="2000" b="1" dirty="0" err="1" smtClean="0">
                <a:latin typeface="Cooper Black" pitchFamily="18" charset="0"/>
              </a:rPr>
              <a:t>party</a:t>
            </a:r>
            <a:r>
              <a:rPr lang="es-ES" sz="2000" b="1" dirty="0" smtClean="0">
                <a:latin typeface="Cooper Black" pitchFamily="18" charset="0"/>
              </a:rPr>
              <a:t>. </a:t>
            </a:r>
          </a:p>
        </p:txBody>
      </p:sp>
      <p:sp>
        <p:nvSpPr>
          <p:cNvPr id="25" name="1 Título"/>
          <p:cNvSpPr txBox="1">
            <a:spLocks/>
          </p:cNvSpPr>
          <p:nvPr/>
        </p:nvSpPr>
        <p:spPr>
          <a:xfrm>
            <a:off x="35496" y="4869160"/>
            <a:ext cx="2448272" cy="518470"/>
          </a:xfrm>
          <a:prstGeom prst="rect">
            <a:avLst/>
          </a:prstGeom>
          <a:solidFill>
            <a:srgbClr val="77FA00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1" dirty="0" smtClean="0">
                <a:latin typeface="Cooper Black" pitchFamily="18" charset="0"/>
              </a:rPr>
              <a:t>I / </a:t>
            </a:r>
            <a:r>
              <a:rPr lang="es-ES" sz="2000" b="1" dirty="0" err="1" smtClean="0">
                <a:latin typeface="Cooper Black" pitchFamily="18" charset="0"/>
              </a:rPr>
              <a:t>eat</a:t>
            </a:r>
            <a:r>
              <a:rPr lang="es-ES" sz="2000" b="1" dirty="0" smtClean="0">
                <a:latin typeface="Cooper Black" pitchFamily="18" charset="0"/>
              </a:rPr>
              <a:t> /</a:t>
            </a:r>
            <a:r>
              <a:rPr lang="es-ES" sz="2000" b="1" dirty="0" err="1" smtClean="0">
                <a:latin typeface="Cooper Black" pitchFamily="18" charset="0"/>
              </a:rPr>
              <a:t>out</a:t>
            </a:r>
            <a:r>
              <a:rPr lang="es-ES" sz="2000" b="1" dirty="0" smtClean="0">
                <a:latin typeface="Cooper Black" pitchFamily="18" charset="0"/>
              </a:rPr>
              <a:t> </a:t>
            </a:r>
          </a:p>
        </p:txBody>
      </p:sp>
      <p:sp>
        <p:nvSpPr>
          <p:cNvPr id="26" name="1 Título"/>
          <p:cNvSpPr txBox="1">
            <a:spLocks/>
          </p:cNvSpPr>
          <p:nvPr/>
        </p:nvSpPr>
        <p:spPr>
          <a:xfrm>
            <a:off x="2627784" y="4869160"/>
            <a:ext cx="6480720" cy="518469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1" dirty="0" err="1">
                <a:latin typeface="Cooper Black" pitchFamily="18" charset="0"/>
              </a:rPr>
              <a:t>I´d</a:t>
            </a:r>
            <a:r>
              <a:rPr lang="es-ES" sz="2000" b="1" dirty="0">
                <a:latin typeface="Cooper Black" pitchFamily="18" charset="0"/>
              </a:rPr>
              <a:t> </a:t>
            </a:r>
            <a:r>
              <a:rPr lang="es-ES" sz="2000" b="1" dirty="0" err="1">
                <a:latin typeface="Cooper Black" pitchFamily="18" charset="0"/>
              </a:rPr>
              <a:t>rather</a:t>
            </a:r>
            <a:r>
              <a:rPr lang="es-ES" sz="2000" b="1" dirty="0">
                <a:latin typeface="Cooper Black" pitchFamily="18" charset="0"/>
              </a:rPr>
              <a:t> </a:t>
            </a:r>
            <a:r>
              <a:rPr lang="es-ES" sz="2000" b="1" dirty="0" err="1">
                <a:latin typeface="Cooper Black" pitchFamily="18" charset="0"/>
              </a:rPr>
              <a:t>eat</a:t>
            </a:r>
            <a:r>
              <a:rPr lang="es-ES" sz="2000" b="1" dirty="0">
                <a:latin typeface="Cooper Black" pitchFamily="18" charset="0"/>
              </a:rPr>
              <a:t> </a:t>
            </a:r>
            <a:r>
              <a:rPr lang="es-ES" sz="2000" b="1" dirty="0" err="1" smtClean="0">
                <a:latin typeface="Cooper Black" pitchFamily="18" charset="0"/>
              </a:rPr>
              <a:t>out</a:t>
            </a:r>
            <a:r>
              <a:rPr lang="es-ES" sz="2000" b="1" dirty="0" smtClean="0">
                <a:latin typeface="Cooper Black" pitchFamily="18" charset="0"/>
              </a:rPr>
              <a:t>. </a:t>
            </a:r>
          </a:p>
        </p:txBody>
      </p:sp>
      <p:sp>
        <p:nvSpPr>
          <p:cNvPr id="27" name="1 Título"/>
          <p:cNvSpPr txBox="1">
            <a:spLocks/>
          </p:cNvSpPr>
          <p:nvPr/>
        </p:nvSpPr>
        <p:spPr>
          <a:xfrm>
            <a:off x="35496" y="5574826"/>
            <a:ext cx="2448272" cy="662486"/>
          </a:xfrm>
          <a:prstGeom prst="rect">
            <a:avLst/>
          </a:prstGeom>
          <a:solidFill>
            <a:srgbClr val="77FA00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1" dirty="0" smtClean="0">
                <a:latin typeface="Cooper Black" pitchFamily="18" charset="0"/>
              </a:rPr>
              <a:t>I / </a:t>
            </a:r>
            <a:r>
              <a:rPr lang="es-ES" sz="2000" b="1" dirty="0" err="1" smtClean="0">
                <a:latin typeface="Cooper Black" pitchFamily="18" charset="0"/>
              </a:rPr>
              <a:t>not</a:t>
            </a:r>
            <a:r>
              <a:rPr lang="es-ES" sz="2000" b="1" dirty="0" smtClean="0">
                <a:latin typeface="Cooper Black" pitchFamily="18" charset="0"/>
              </a:rPr>
              <a:t> </a:t>
            </a:r>
            <a:r>
              <a:rPr lang="es-ES" sz="2000" b="1" dirty="0" err="1" smtClean="0">
                <a:latin typeface="Cooper Black" pitchFamily="18" charset="0"/>
              </a:rPr>
              <a:t>take</a:t>
            </a:r>
            <a:r>
              <a:rPr lang="es-ES" sz="2000" b="1" dirty="0" smtClean="0">
                <a:latin typeface="Cooper Black" pitchFamily="18" charset="0"/>
              </a:rPr>
              <a:t> /chances </a:t>
            </a:r>
          </a:p>
        </p:txBody>
      </p:sp>
      <p:sp>
        <p:nvSpPr>
          <p:cNvPr id="28" name="1 Título"/>
          <p:cNvSpPr txBox="1">
            <a:spLocks/>
          </p:cNvSpPr>
          <p:nvPr/>
        </p:nvSpPr>
        <p:spPr>
          <a:xfrm>
            <a:off x="2627784" y="5646835"/>
            <a:ext cx="6480720" cy="518469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1" dirty="0" err="1">
                <a:latin typeface="Cooper Black" pitchFamily="18" charset="0"/>
              </a:rPr>
              <a:t>I´d</a:t>
            </a:r>
            <a:r>
              <a:rPr lang="es-ES" sz="2000" b="1" dirty="0">
                <a:latin typeface="Cooper Black" pitchFamily="18" charset="0"/>
              </a:rPr>
              <a:t> </a:t>
            </a:r>
            <a:r>
              <a:rPr lang="es-ES" sz="2000" b="1" dirty="0" err="1">
                <a:latin typeface="Cooper Black" pitchFamily="18" charset="0"/>
              </a:rPr>
              <a:t>rather</a:t>
            </a:r>
            <a:r>
              <a:rPr lang="es-ES" sz="2000" b="1" dirty="0">
                <a:latin typeface="Cooper Black" pitchFamily="18" charset="0"/>
              </a:rPr>
              <a:t> </a:t>
            </a:r>
            <a:r>
              <a:rPr lang="es-ES" sz="2000" b="1" dirty="0" err="1">
                <a:latin typeface="Cooper Black" pitchFamily="18" charset="0"/>
              </a:rPr>
              <a:t>not</a:t>
            </a:r>
            <a:r>
              <a:rPr lang="es-ES" sz="2000" b="1" dirty="0">
                <a:latin typeface="Cooper Black" pitchFamily="18" charset="0"/>
              </a:rPr>
              <a:t> </a:t>
            </a:r>
            <a:r>
              <a:rPr lang="es-ES" sz="2000" b="1" dirty="0" err="1" smtClean="0">
                <a:latin typeface="Cooper Black" pitchFamily="18" charset="0"/>
              </a:rPr>
              <a:t>take</a:t>
            </a:r>
            <a:r>
              <a:rPr lang="es-ES" sz="2000" b="1" dirty="0" smtClean="0">
                <a:latin typeface="Cooper Black" pitchFamily="18" charset="0"/>
              </a:rPr>
              <a:t> chances. </a:t>
            </a:r>
          </a:p>
        </p:txBody>
      </p:sp>
    </p:spTree>
    <p:extLst>
      <p:ext uri="{BB962C8B-B14F-4D97-AF65-F5344CB8AC3E}">
        <p14:creationId xmlns:p14="http://schemas.microsoft.com/office/powerpoint/2010/main" val="188316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1440160"/>
          </a:xfrm>
          <a:solidFill>
            <a:srgbClr val="FFFF00"/>
          </a:solidFill>
          <a:ln w="508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s-ES" b="1" dirty="0" smtClean="0">
                <a:latin typeface="Cooper Black" pitchFamily="18" charset="0"/>
              </a:rPr>
              <a:t/>
            </a:r>
            <a:br>
              <a:rPr lang="es-ES" b="1" dirty="0" smtClean="0">
                <a:latin typeface="Cooper Black" pitchFamily="18" charset="0"/>
              </a:rPr>
            </a:br>
            <a:r>
              <a:rPr lang="es-ES" b="1" dirty="0" err="1" smtClean="0">
                <a:latin typeface="Cooper Black" pitchFamily="18" charset="0"/>
              </a:rPr>
              <a:t>Would</a:t>
            </a:r>
            <a:r>
              <a:rPr lang="es-ES" b="1" dirty="0" smtClean="0">
                <a:latin typeface="Cooper Black" pitchFamily="18" charset="0"/>
              </a:rPr>
              <a:t> </a:t>
            </a:r>
            <a:r>
              <a:rPr lang="es-ES" b="1" dirty="0" err="1" smtClean="0">
                <a:latin typeface="Cooper Black" pitchFamily="18" charset="0"/>
              </a:rPr>
              <a:t>rather</a:t>
            </a:r>
            <a:r>
              <a:rPr lang="es-ES" b="1" dirty="0" smtClean="0">
                <a:latin typeface="Cooper Black" pitchFamily="18" charset="0"/>
              </a:rPr>
              <a:t> </a:t>
            </a:r>
            <a:br>
              <a:rPr lang="es-ES" b="1" dirty="0" smtClean="0">
                <a:latin typeface="Cooper Black" pitchFamily="18" charset="0"/>
              </a:rPr>
            </a:br>
            <a:r>
              <a:rPr lang="es-ES" b="1" dirty="0" err="1" smtClean="0">
                <a:latin typeface="Cooper Black" pitchFamily="18" charset="0"/>
              </a:rPr>
              <a:t>question</a:t>
            </a:r>
            <a:r>
              <a:rPr lang="es-ES" b="1" dirty="0" smtClean="0">
                <a:latin typeface="Cooper Black" pitchFamily="18" charset="0"/>
              </a:rPr>
              <a:t> </a:t>
            </a:r>
            <a:r>
              <a:rPr lang="es-ES" b="1" dirty="0" err="1" smtClean="0">
                <a:latin typeface="Cooper Black" pitchFamily="18" charset="0"/>
              </a:rPr>
              <a:t>form</a:t>
            </a:r>
            <a:r>
              <a:rPr lang="es-ES" b="1" dirty="0" smtClean="0">
                <a:latin typeface="Cooper Black" pitchFamily="18" charset="0"/>
              </a:rPr>
              <a:t/>
            </a:r>
            <a:br>
              <a:rPr lang="es-ES" b="1" dirty="0" smtClean="0">
                <a:latin typeface="Cooper Black" pitchFamily="18" charset="0"/>
              </a:rPr>
            </a:br>
            <a:endParaRPr lang="es-ES" b="1" dirty="0">
              <a:latin typeface="Cooper Black" pitchFamily="18" charset="0"/>
            </a:endParaRPr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1691680" y="2996952"/>
            <a:ext cx="1512168" cy="660102"/>
          </a:xfrm>
          <a:prstGeom prst="rect">
            <a:avLst/>
          </a:prstGeom>
          <a:solidFill>
            <a:schemeClr val="accent4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>
                <a:latin typeface="Cooper Black" pitchFamily="18" charset="0"/>
              </a:rPr>
              <a:t/>
            </a:r>
            <a:br>
              <a:rPr lang="es-ES" b="1" dirty="0" smtClean="0">
                <a:latin typeface="Cooper Black" pitchFamily="18" charset="0"/>
              </a:rPr>
            </a:br>
            <a:r>
              <a:rPr lang="es-ES" b="1" dirty="0" err="1" smtClean="0">
                <a:latin typeface="Cooper Black" pitchFamily="18" charset="0"/>
              </a:rPr>
              <a:t>Subject</a:t>
            </a:r>
            <a:r>
              <a:rPr lang="es-ES" b="1" dirty="0" smtClean="0">
                <a:latin typeface="Cooper Black" pitchFamily="18" charset="0"/>
              </a:rPr>
              <a:t> 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07504" y="2987353"/>
            <a:ext cx="1223628" cy="729679"/>
          </a:xfrm>
          <a:prstGeom prst="rect">
            <a:avLst/>
          </a:prstGeom>
          <a:solidFill>
            <a:schemeClr val="accent4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>
                <a:latin typeface="Cooper Black" pitchFamily="18" charset="0"/>
              </a:rPr>
              <a:t/>
            </a:r>
            <a:br>
              <a:rPr lang="es-ES" b="1" dirty="0" smtClean="0">
                <a:latin typeface="Cooper Black" pitchFamily="18" charset="0"/>
              </a:rPr>
            </a:br>
            <a:r>
              <a:rPr lang="es-ES" b="1" dirty="0" err="1" smtClean="0">
                <a:latin typeface="Cooper Black" pitchFamily="18" charset="0"/>
              </a:rPr>
              <a:t>Would</a:t>
            </a:r>
            <a:r>
              <a:rPr lang="es-ES" b="1" dirty="0" smtClean="0">
                <a:latin typeface="Cooper Black" pitchFamily="18" charset="0"/>
              </a:rPr>
              <a:t> </a:t>
            </a: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3635896" y="2924944"/>
            <a:ext cx="1872208" cy="720080"/>
          </a:xfrm>
          <a:prstGeom prst="rect">
            <a:avLst/>
          </a:prstGeom>
          <a:solidFill>
            <a:schemeClr val="accent4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2300" b="1" dirty="0" smtClean="0">
              <a:latin typeface="Cooper Black" pitchFamily="18" charset="0"/>
            </a:endParaRPr>
          </a:p>
          <a:p>
            <a:r>
              <a:rPr lang="es-ES" sz="2300" b="1" dirty="0" err="1" smtClean="0">
                <a:latin typeface="Cooper Black" pitchFamily="18" charset="0"/>
              </a:rPr>
              <a:t>rather</a:t>
            </a:r>
            <a:endParaRPr lang="es-ES" sz="2300" b="1" dirty="0" smtClean="0">
              <a:latin typeface="Cooper Black" pitchFamily="18" charset="0"/>
            </a:endParaRPr>
          </a:p>
          <a:p>
            <a:r>
              <a:rPr lang="es-ES" sz="2300" b="1" dirty="0" smtClean="0">
                <a:latin typeface="Cooper Black" pitchFamily="18" charset="0"/>
              </a:rPr>
              <a:t> 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940152" y="2924944"/>
            <a:ext cx="1080120" cy="1008112"/>
          </a:xfrm>
          <a:prstGeom prst="rect">
            <a:avLst/>
          </a:prstGeom>
          <a:solidFill>
            <a:schemeClr val="accent4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300" b="1" dirty="0" smtClean="0">
                <a:latin typeface="Cooper Black" pitchFamily="18" charset="0"/>
              </a:rPr>
              <a:t>base </a:t>
            </a:r>
          </a:p>
          <a:p>
            <a:r>
              <a:rPr lang="es-ES" sz="2300" b="1" dirty="0" err="1" smtClean="0">
                <a:latin typeface="Cooper Black" pitchFamily="18" charset="0"/>
              </a:rPr>
              <a:t>form</a:t>
            </a:r>
            <a:r>
              <a:rPr lang="es-ES" sz="2300" b="1" dirty="0" smtClean="0">
                <a:latin typeface="Cooper Black" pitchFamily="18" charset="0"/>
              </a:rPr>
              <a:t> </a:t>
            </a:r>
          </a:p>
        </p:txBody>
      </p:sp>
      <p:sp>
        <p:nvSpPr>
          <p:cNvPr id="7" name="6 Más"/>
          <p:cNvSpPr/>
          <p:nvPr/>
        </p:nvSpPr>
        <p:spPr>
          <a:xfrm>
            <a:off x="1259632" y="3140968"/>
            <a:ext cx="432048" cy="576064"/>
          </a:xfrm>
          <a:prstGeom prst="mathPlus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Más"/>
          <p:cNvSpPr/>
          <p:nvPr/>
        </p:nvSpPr>
        <p:spPr>
          <a:xfrm>
            <a:off x="3203848" y="3068960"/>
            <a:ext cx="432048" cy="576064"/>
          </a:xfrm>
          <a:prstGeom prst="mathPlus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Más"/>
          <p:cNvSpPr/>
          <p:nvPr/>
        </p:nvSpPr>
        <p:spPr>
          <a:xfrm>
            <a:off x="5508104" y="3068960"/>
            <a:ext cx="432048" cy="576064"/>
          </a:xfrm>
          <a:prstGeom prst="mathPlus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179512" y="4209058"/>
            <a:ext cx="1512168" cy="660102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>
                <a:latin typeface="Cooper Black" pitchFamily="18" charset="0"/>
              </a:rPr>
              <a:t/>
            </a:r>
            <a:br>
              <a:rPr lang="es-ES" b="1" dirty="0" smtClean="0">
                <a:latin typeface="Cooper Black" pitchFamily="18" charset="0"/>
              </a:rPr>
            </a:br>
            <a:r>
              <a:rPr lang="es-ES" b="1" dirty="0" err="1" smtClean="0">
                <a:latin typeface="Cooper Black" pitchFamily="18" charset="0"/>
              </a:rPr>
              <a:t>Would</a:t>
            </a:r>
            <a:endParaRPr lang="es-ES" b="1" dirty="0" smtClean="0">
              <a:latin typeface="Cooper Black" pitchFamily="18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2123728" y="4209058"/>
            <a:ext cx="936104" cy="660102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>
                <a:latin typeface="Cooper Black" pitchFamily="18" charset="0"/>
              </a:rPr>
              <a:t/>
            </a:r>
            <a:br>
              <a:rPr lang="es-ES" b="1" dirty="0" smtClean="0">
                <a:latin typeface="Cooper Black" pitchFamily="18" charset="0"/>
              </a:rPr>
            </a:br>
            <a:r>
              <a:rPr lang="es-ES" b="1" dirty="0" err="1" smtClean="0">
                <a:latin typeface="Cooper Black" pitchFamily="18" charset="0"/>
              </a:rPr>
              <a:t>you</a:t>
            </a:r>
            <a:r>
              <a:rPr lang="es-ES" b="1" dirty="0" smtClean="0">
                <a:latin typeface="Cooper Black" pitchFamily="18" charset="0"/>
              </a:rPr>
              <a:t> </a:t>
            </a:r>
          </a:p>
        </p:txBody>
      </p:sp>
      <p:sp>
        <p:nvSpPr>
          <p:cNvPr id="13" name="1 Título"/>
          <p:cNvSpPr txBox="1">
            <a:spLocks/>
          </p:cNvSpPr>
          <p:nvPr/>
        </p:nvSpPr>
        <p:spPr>
          <a:xfrm>
            <a:off x="3635896" y="4149080"/>
            <a:ext cx="1872208" cy="72008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300" b="1" dirty="0" err="1" smtClean="0">
                <a:latin typeface="Cooper Black" pitchFamily="18" charset="0"/>
              </a:rPr>
              <a:t>rather</a:t>
            </a:r>
            <a:r>
              <a:rPr lang="es-ES" sz="2300" b="1" dirty="0" smtClean="0">
                <a:latin typeface="Cooper Black" pitchFamily="18" charset="0"/>
              </a:rPr>
              <a:t> </a:t>
            </a: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5724128" y="4077072"/>
            <a:ext cx="1080120" cy="792088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300" b="1" dirty="0" err="1" smtClean="0">
                <a:latin typeface="Cooper Black" pitchFamily="18" charset="0"/>
              </a:rPr>
              <a:t>go</a:t>
            </a:r>
            <a:r>
              <a:rPr lang="es-ES" sz="2300" b="1" dirty="0" smtClean="0">
                <a:latin typeface="Cooper Black" pitchFamily="18" charset="0"/>
              </a:rPr>
              <a:t> </a:t>
            </a:r>
          </a:p>
        </p:txBody>
      </p:sp>
      <p:sp>
        <p:nvSpPr>
          <p:cNvPr id="15" name="1 Título"/>
          <p:cNvSpPr txBox="1">
            <a:spLocks/>
          </p:cNvSpPr>
          <p:nvPr/>
        </p:nvSpPr>
        <p:spPr>
          <a:xfrm>
            <a:off x="6876256" y="4077072"/>
            <a:ext cx="2088232" cy="792088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300" b="1" dirty="0" err="1" smtClean="0">
                <a:latin typeface="Cooper Black" pitchFamily="18" charset="0"/>
              </a:rPr>
              <a:t>t</a:t>
            </a:r>
            <a:r>
              <a:rPr lang="es-ES" sz="2300" b="1" dirty="0" err="1" smtClean="0">
                <a:latin typeface="Cooper Black" pitchFamily="18" charset="0"/>
              </a:rPr>
              <a:t>o</a:t>
            </a:r>
            <a:r>
              <a:rPr lang="es-ES" sz="2300" b="1" dirty="0" smtClean="0">
                <a:latin typeface="Cooper Black" pitchFamily="18" charset="0"/>
              </a:rPr>
              <a:t> </a:t>
            </a:r>
            <a:r>
              <a:rPr lang="es-ES" sz="2300" b="1" dirty="0" err="1" smtClean="0">
                <a:latin typeface="Cooper Black" pitchFamily="18" charset="0"/>
              </a:rPr>
              <a:t>the</a:t>
            </a:r>
            <a:r>
              <a:rPr lang="es-ES" sz="2300" b="1" dirty="0" smtClean="0">
                <a:latin typeface="Cooper Black" pitchFamily="18" charset="0"/>
              </a:rPr>
              <a:t> </a:t>
            </a:r>
            <a:r>
              <a:rPr lang="es-ES" sz="2300" b="1" dirty="0" err="1" smtClean="0">
                <a:latin typeface="Cooper Black" pitchFamily="18" charset="0"/>
              </a:rPr>
              <a:t>movies</a:t>
            </a:r>
            <a:r>
              <a:rPr lang="es-ES" sz="2300" b="1" dirty="0" smtClean="0">
                <a:latin typeface="Cooper Black" pitchFamily="18" charset="0"/>
              </a:rPr>
              <a:t>?</a:t>
            </a:r>
          </a:p>
        </p:txBody>
      </p:sp>
      <p:sp>
        <p:nvSpPr>
          <p:cNvPr id="16" name="1 Título"/>
          <p:cNvSpPr txBox="1">
            <a:spLocks/>
          </p:cNvSpPr>
          <p:nvPr/>
        </p:nvSpPr>
        <p:spPr>
          <a:xfrm>
            <a:off x="179512" y="5073154"/>
            <a:ext cx="1512168" cy="660102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>
                <a:latin typeface="Cooper Black" pitchFamily="18" charset="0"/>
              </a:rPr>
              <a:t/>
            </a:r>
            <a:br>
              <a:rPr lang="es-ES" b="1" dirty="0" smtClean="0">
                <a:latin typeface="Cooper Black" pitchFamily="18" charset="0"/>
              </a:rPr>
            </a:br>
            <a:r>
              <a:rPr lang="es-ES" b="1" dirty="0" err="1" smtClean="0">
                <a:latin typeface="Cooper Black" pitchFamily="18" charset="0"/>
              </a:rPr>
              <a:t>Would</a:t>
            </a:r>
            <a:r>
              <a:rPr lang="es-ES" b="1" dirty="0" smtClean="0">
                <a:latin typeface="Cooper Black" pitchFamily="18" charset="0"/>
              </a:rPr>
              <a:t> </a:t>
            </a:r>
          </a:p>
        </p:txBody>
      </p:sp>
      <p:sp>
        <p:nvSpPr>
          <p:cNvPr id="17" name="1 Título"/>
          <p:cNvSpPr txBox="1">
            <a:spLocks/>
          </p:cNvSpPr>
          <p:nvPr/>
        </p:nvSpPr>
        <p:spPr>
          <a:xfrm>
            <a:off x="2051720" y="5073154"/>
            <a:ext cx="720080" cy="660102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4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>
                <a:latin typeface="Cooper Black" pitchFamily="18" charset="0"/>
              </a:rPr>
              <a:t/>
            </a:r>
            <a:br>
              <a:rPr lang="es-ES" b="1" dirty="0" smtClean="0">
                <a:latin typeface="Cooper Black" pitchFamily="18" charset="0"/>
              </a:rPr>
            </a:br>
            <a:r>
              <a:rPr lang="es-ES" b="1" dirty="0" err="1" smtClean="0">
                <a:latin typeface="Cooper Black" pitchFamily="18" charset="0"/>
              </a:rPr>
              <a:t>you</a:t>
            </a:r>
            <a:r>
              <a:rPr lang="es-ES" b="1" dirty="0" smtClean="0">
                <a:latin typeface="Cooper Black" pitchFamily="18" charset="0"/>
              </a:rPr>
              <a:t> </a:t>
            </a:r>
          </a:p>
        </p:txBody>
      </p:sp>
      <p:sp>
        <p:nvSpPr>
          <p:cNvPr id="18" name="1 Título"/>
          <p:cNvSpPr txBox="1">
            <a:spLocks/>
          </p:cNvSpPr>
          <p:nvPr/>
        </p:nvSpPr>
        <p:spPr>
          <a:xfrm>
            <a:off x="3563888" y="5013176"/>
            <a:ext cx="1872208" cy="72008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300" b="1" dirty="0" err="1" smtClean="0">
                <a:latin typeface="Cooper Black" pitchFamily="18" charset="0"/>
              </a:rPr>
              <a:t>rather</a:t>
            </a:r>
            <a:r>
              <a:rPr lang="es-ES" sz="2300" b="1" dirty="0" smtClean="0">
                <a:latin typeface="Cooper Black" pitchFamily="18" charset="0"/>
              </a:rPr>
              <a:t> </a:t>
            </a:r>
            <a:r>
              <a:rPr lang="es-ES" sz="2300" b="1" dirty="0" err="1" smtClean="0">
                <a:latin typeface="Cooper Black" pitchFamily="18" charset="0"/>
              </a:rPr>
              <a:t>not</a:t>
            </a:r>
            <a:r>
              <a:rPr lang="es-ES" sz="2300" b="1" dirty="0" smtClean="0">
                <a:latin typeface="Cooper Black" pitchFamily="18" charset="0"/>
              </a:rPr>
              <a:t> </a:t>
            </a:r>
          </a:p>
        </p:txBody>
      </p:sp>
      <p:sp>
        <p:nvSpPr>
          <p:cNvPr id="19" name="1 Título"/>
          <p:cNvSpPr txBox="1">
            <a:spLocks/>
          </p:cNvSpPr>
          <p:nvPr/>
        </p:nvSpPr>
        <p:spPr>
          <a:xfrm>
            <a:off x="5580112" y="4941168"/>
            <a:ext cx="1080120" cy="792088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300" b="1" dirty="0" err="1" smtClean="0">
                <a:latin typeface="Cooper Black" pitchFamily="18" charset="0"/>
              </a:rPr>
              <a:t>take</a:t>
            </a:r>
            <a:r>
              <a:rPr lang="es-ES" sz="2300" b="1" dirty="0" smtClean="0">
                <a:latin typeface="Cooper Black" pitchFamily="18" charset="0"/>
              </a:rPr>
              <a:t> </a:t>
            </a:r>
          </a:p>
        </p:txBody>
      </p:sp>
      <p:sp>
        <p:nvSpPr>
          <p:cNvPr id="20" name="1 Título"/>
          <p:cNvSpPr txBox="1">
            <a:spLocks/>
          </p:cNvSpPr>
          <p:nvPr/>
        </p:nvSpPr>
        <p:spPr>
          <a:xfrm>
            <a:off x="6660232" y="4941168"/>
            <a:ext cx="2376264" cy="792088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300" b="1" dirty="0" err="1">
                <a:latin typeface="Cooper Black" pitchFamily="18" charset="0"/>
              </a:rPr>
              <a:t>C</a:t>
            </a:r>
            <a:r>
              <a:rPr lang="es-ES" sz="2300" b="1" dirty="0" err="1" smtClean="0">
                <a:latin typeface="Cooper Black" pitchFamily="18" charset="0"/>
              </a:rPr>
              <a:t>hemistry</a:t>
            </a:r>
            <a:r>
              <a:rPr lang="es-ES" sz="2300" b="1" dirty="0" smtClean="0">
                <a:latin typeface="Cooper Black" pitchFamily="18" charset="0"/>
              </a:rPr>
              <a:t> </a:t>
            </a:r>
            <a:r>
              <a:rPr lang="es-ES" sz="2300" b="1" dirty="0" err="1" smtClean="0">
                <a:latin typeface="Cooper Black" pitchFamily="18" charset="0"/>
              </a:rPr>
              <a:t>this</a:t>
            </a:r>
            <a:r>
              <a:rPr lang="es-ES" sz="2300" b="1" dirty="0" smtClean="0">
                <a:latin typeface="Cooper Black" pitchFamily="18" charset="0"/>
              </a:rPr>
              <a:t> </a:t>
            </a:r>
            <a:r>
              <a:rPr lang="es-ES" sz="2300" b="1" dirty="0" err="1" smtClean="0">
                <a:latin typeface="Cooper Black" pitchFamily="18" charset="0"/>
              </a:rPr>
              <a:t>semester</a:t>
            </a:r>
            <a:r>
              <a:rPr lang="es-ES" sz="2300" b="1" dirty="0" smtClean="0">
                <a:latin typeface="Cooper Black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5757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709803" y="548680"/>
            <a:ext cx="7772400" cy="1802631"/>
          </a:xfrm>
          <a:prstGeom prst="rect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smtClean="0">
                <a:latin typeface="Cooper Black" pitchFamily="18" charset="0"/>
              </a:rPr>
              <a:t>Would rather takes the </a:t>
            </a:r>
            <a:r>
              <a:rPr lang="es-ES" sz="4600" b="1" u="sng" smtClean="0">
                <a:solidFill>
                  <a:srgbClr val="FF0000"/>
                </a:solidFill>
                <a:latin typeface="Cooper Black" pitchFamily="18" charset="0"/>
              </a:rPr>
              <a:t>base</a:t>
            </a:r>
            <a:r>
              <a:rPr lang="es-ES" b="1" smtClean="0">
                <a:latin typeface="Cooper Black" pitchFamily="18" charset="0"/>
              </a:rPr>
              <a:t> form of the verb.</a:t>
            </a:r>
            <a:br>
              <a:rPr lang="es-ES" b="1" smtClean="0">
                <a:latin typeface="Cooper Black" pitchFamily="18" charset="0"/>
              </a:rPr>
            </a:br>
            <a:endParaRPr lang="es-ES" b="1" dirty="0">
              <a:latin typeface="Cooper Black" pitchFamily="18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35496" y="3414587"/>
            <a:ext cx="2448272" cy="518469"/>
          </a:xfrm>
          <a:prstGeom prst="rect">
            <a:avLst/>
          </a:prstGeom>
          <a:solidFill>
            <a:srgbClr val="77FA00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1" dirty="0" err="1" smtClean="0">
                <a:latin typeface="Cooper Black" pitchFamily="18" charset="0"/>
              </a:rPr>
              <a:t>you</a:t>
            </a:r>
            <a:r>
              <a:rPr lang="es-ES" sz="2000" b="1" dirty="0" smtClean="0">
                <a:latin typeface="Cooper Black" pitchFamily="18" charset="0"/>
              </a:rPr>
              <a:t>/ </a:t>
            </a:r>
            <a:r>
              <a:rPr lang="es-ES" sz="2000" b="1" dirty="0" err="1" smtClean="0">
                <a:latin typeface="Cooper Black" pitchFamily="18" charset="0"/>
              </a:rPr>
              <a:t>play</a:t>
            </a:r>
            <a:r>
              <a:rPr lang="es-ES" sz="2000" b="1" dirty="0" smtClean="0">
                <a:latin typeface="Cooper Black" pitchFamily="18" charset="0"/>
              </a:rPr>
              <a:t>/ soccer </a:t>
            </a:r>
          </a:p>
        </p:txBody>
      </p:sp>
      <p:sp>
        <p:nvSpPr>
          <p:cNvPr id="13" name="1 Título"/>
          <p:cNvSpPr txBox="1">
            <a:spLocks/>
          </p:cNvSpPr>
          <p:nvPr/>
        </p:nvSpPr>
        <p:spPr>
          <a:xfrm>
            <a:off x="2555776" y="3429000"/>
            <a:ext cx="6264696" cy="518469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1" dirty="0" err="1" smtClean="0">
                <a:latin typeface="Cooper Black" pitchFamily="18" charset="0"/>
              </a:rPr>
              <a:t>Would</a:t>
            </a:r>
            <a:r>
              <a:rPr lang="es-ES" sz="2000" b="1" dirty="0" smtClean="0">
                <a:latin typeface="Cooper Black" pitchFamily="18" charset="0"/>
              </a:rPr>
              <a:t> </a:t>
            </a:r>
            <a:r>
              <a:rPr lang="es-ES" sz="2000" b="1" dirty="0" err="1" smtClean="0">
                <a:latin typeface="Cooper Black" pitchFamily="18" charset="0"/>
              </a:rPr>
              <a:t>you</a:t>
            </a:r>
            <a:r>
              <a:rPr lang="es-ES" sz="2000" b="1" dirty="0" smtClean="0">
                <a:latin typeface="Cooper Black" pitchFamily="18" charset="0"/>
              </a:rPr>
              <a:t> </a:t>
            </a:r>
            <a:r>
              <a:rPr lang="es-ES" sz="2000" b="1" dirty="0" err="1" smtClean="0">
                <a:latin typeface="Cooper Black" pitchFamily="18" charset="0"/>
              </a:rPr>
              <a:t>rather</a:t>
            </a:r>
            <a:r>
              <a:rPr lang="es-ES" sz="2000" b="1" dirty="0" smtClean="0">
                <a:latin typeface="Cooper Black" pitchFamily="18" charset="0"/>
              </a:rPr>
              <a:t> </a:t>
            </a:r>
            <a:r>
              <a:rPr lang="es-ES" sz="2000" b="1" dirty="0" err="1" smtClean="0">
                <a:latin typeface="Cooper Black" pitchFamily="18" charset="0"/>
              </a:rPr>
              <a:t>play</a:t>
            </a:r>
            <a:r>
              <a:rPr lang="es-ES" sz="2000" b="1" dirty="0" smtClean="0">
                <a:latin typeface="Cooper Black" pitchFamily="18" charset="0"/>
              </a:rPr>
              <a:t> soccer? </a:t>
            </a: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35496" y="4062659"/>
            <a:ext cx="2448272" cy="734493"/>
          </a:xfrm>
          <a:prstGeom prst="rect">
            <a:avLst/>
          </a:prstGeom>
          <a:solidFill>
            <a:srgbClr val="77FA00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1" dirty="0" err="1" smtClean="0">
                <a:latin typeface="Cooper Black" pitchFamily="18" charset="0"/>
              </a:rPr>
              <a:t>she</a:t>
            </a:r>
            <a:r>
              <a:rPr lang="es-ES" sz="2000" b="1" dirty="0" smtClean="0">
                <a:latin typeface="Cooper Black" pitchFamily="18" charset="0"/>
              </a:rPr>
              <a:t>/ </a:t>
            </a:r>
            <a:r>
              <a:rPr lang="es-ES" sz="2000" b="1" dirty="0" err="1" smtClean="0">
                <a:latin typeface="Cooper Black" pitchFamily="18" charset="0"/>
              </a:rPr>
              <a:t>cook</a:t>
            </a:r>
            <a:r>
              <a:rPr lang="es-ES" sz="2000" b="1" dirty="0" smtClean="0">
                <a:latin typeface="Cooper Black" pitchFamily="18" charset="0"/>
              </a:rPr>
              <a:t>/pasta</a:t>
            </a:r>
          </a:p>
        </p:txBody>
      </p:sp>
      <p:sp>
        <p:nvSpPr>
          <p:cNvPr id="15" name="1 Título"/>
          <p:cNvSpPr txBox="1">
            <a:spLocks/>
          </p:cNvSpPr>
          <p:nvPr/>
        </p:nvSpPr>
        <p:spPr>
          <a:xfrm>
            <a:off x="2555776" y="4134667"/>
            <a:ext cx="6480720" cy="518469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1" dirty="0" err="1" smtClean="0">
                <a:latin typeface="Cooper Black" pitchFamily="18" charset="0"/>
              </a:rPr>
              <a:t>Would</a:t>
            </a:r>
            <a:r>
              <a:rPr lang="es-ES" sz="2000" b="1" dirty="0" smtClean="0">
                <a:latin typeface="Cooper Black" pitchFamily="18" charset="0"/>
              </a:rPr>
              <a:t> </a:t>
            </a:r>
            <a:r>
              <a:rPr lang="es-ES" sz="2000" b="1" dirty="0" err="1" smtClean="0">
                <a:latin typeface="Cooper Black" pitchFamily="18" charset="0"/>
              </a:rPr>
              <a:t>she</a:t>
            </a:r>
            <a:r>
              <a:rPr lang="es-ES" sz="2000" b="1" dirty="0" smtClean="0">
                <a:latin typeface="Cooper Black" pitchFamily="18" charset="0"/>
              </a:rPr>
              <a:t> </a:t>
            </a:r>
            <a:r>
              <a:rPr lang="es-ES" sz="2000" b="1" dirty="0" err="1" smtClean="0">
                <a:latin typeface="Cooper Black" pitchFamily="18" charset="0"/>
              </a:rPr>
              <a:t>rather</a:t>
            </a:r>
            <a:r>
              <a:rPr lang="es-ES" sz="2000" b="1" dirty="0" smtClean="0">
                <a:latin typeface="Cooper Black" pitchFamily="18" charset="0"/>
              </a:rPr>
              <a:t> </a:t>
            </a:r>
            <a:r>
              <a:rPr lang="es-ES" sz="2000" b="1" dirty="0" err="1" smtClean="0">
                <a:latin typeface="Cooper Black" pitchFamily="18" charset="0"/>
              </a:rPr>
              <a:t>cook</a:t>
            </a:r>
            <a:r>
              <a:rPr lang="es-ES" sz="2000" b="1" dirty="0" smtClean="0">
                <a:latin typeface="Cooper Black" pitchFamily="18" charset="0"/>
              </a:rPr>
              <a:t> pasta? </a:t>
            </a:r>
          </a:p>
        </p:txBody>
      </p:sp>
      <p:sp>
        <p:nvSpPr>
          <p:cNvPr id="16" name="1 Título"/>
          <p:cNvSpPr txBox="1">
            <a:spLocks/>
          </p:cNvSpPr>
          <p:nvPr/>
        </p:nvSpPr>
        <p:spPr>
          <a:xfrm>
            <a:off x="35496" y="5013176"/>
            <a:ext cx="2448272" cy="705666"/>
          </a:xfrm>
          <a:prstGeom prst="rect">
            <a:avLst/>
          </a:prstGeom>
          <a:solidFill>
            <a:srgbClr val="77FA00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1" dirty="0" err="1" smtClean="0">
                <a:latin typeface="Cooper Black" pitchFamily="18" charset="0"/>
              </a:rPr>
              <a:t>You</a:t>
            </a:r>
            <a:r>
              <a:rPr lang="es-ES" sz="2000" b="1" dirty="0" smtClean="0">
                <a:latin typeface="Cooper Black" pitchFamily="18" charset="0"/>
              </a:rPr>
              <a:t> / </a:t>
            </a:r>
            <a:r>
              <a:rPr lang="es-ES" sz="2000" b="1" dirty="0" err="1" smtClean="0">
                <a:latin typeface="Cooper Black" pitchFamily="18" charset="0"/>
              </a:rPr>
              <a:t>sleep</a:t>
            </a:r>
            <a:r>
              <a:rPr lang="es-ES" sz="2000" b="1" dirty="0" smtClean="0">
                <a:latin typeface="Cooper Black" pitchFamily="18" charset="0"/>
              </a:rPr>
              <a:t> / more </a:t>
            </a:r>
          </a:p>
        </p:txBody>
      </p:sp>
      <p:sp>
        <p:nvSpPr>
          <p:cNvPr id="17" name="1 Título"/>
          <p:cNvSpPr txBox="1">
            <a:spLocks/>
          </p:cNvSpPr>
          <p:nvPr/>
        </p:nvSpPr>
        <p:spPr>
          <a:xfrm>
            <a:off x="2627784" y="5013176"/>
            <a:ext cx="6480720" cy="518469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1" dirty="0" err="1" smtClean="0">
                <a:latin typeface="Cooper Black" pitchFamily="18" charset="0"/>
              </a:rPr>
              <a:t>Would</a:t>
            </a:r>
            <a:r>
              <a:rPr lang="es-ES" sz="2000" b="1" dirty="0" smtClean="0">
                <a:latin typeface="Cooper Black" pitchFamily="18" charset="0"/>
              </a:rPr>
              <a:t> </a:t>
            </a:r>
            <a:r>
              <a:rPr lang="es-ES" sz="2000" b="1" dirty="0" err="1" smtClean="0">
                <a:latin typeface="Cooper Black" pitchFamily="18" charset="0"/>
              </a:rPr>
              <a:t>you</a:t>
            </a:r>
            <a:r>
              <a:rPr lang="es-ES" sz="2000" b="1" dirty="0" smtClean="0">
                <a:latin typeface="Cooper Black" pitchFamily="18" charset="0"/>
              </a:rPr>
              <a:t> </a:t>
            </a:r>
            <a:r>
              <a:rPr lang="es-ES" sz="2000" b="1" dirty="0" err="1" smtClean="0">
                <a:latin typeface="Cooper Black" pitchFamily="18" charset="0"/>
              </a:rPr>
              <a:t>rather</a:t>
            </a:r>
            <a:r>
              <a:rPr lang="es-ES" sz="2000" b="1" dirty="0" smtClean="0">
                <a:latin typeface="Cooper Black" pitchFamily="18" charset="0"/>
              </a:rPr>
              <a:t> </a:t>
            </a:r>
            <a:r>
              <a:rPr lang="es-ES" sz="2000" b="1" dirty="0" err="1" smtClean="0">
                <a:latin typeface="Cooper Black" pitchFamily="18" charset="0"/>
              </a:rPr>
              <a:t>sleep</a:t>
            </a:r>
            <a:r>
              <a:rPr lang="es-ES" sz="2000" b="1" dirty="0" smtClean="0">
                <a:latin typeface="Cooper Black" pitchFamily="18" charset="0"/>
              </a:rPr>
              <a:t> more? </a:t>
            </a:r>
          </a:p>
        </p:txBody>
      </p:sp>
      <p:sp>
        <p:nvSpPr>
          <p:cNvPr id="20" name="1 Título"/>
          <p:cNvSpPr txBox="1">
            <a:spLocks/>
          </p:cNvSpPr>
          <p:nvPr/>
        </p:nvSpPr>
        <p:spPr>
          <a:xfrm>
            <a:off x="3491880" y="2420888"/>
            <a:ext cx="1512168" cy="660102"/>
          </a:xfrm>
          <a:prstGeom prst="rect">
            <a:avLst/>
          </a:prstGeom>
          <a:solidFill>
            <a:schemeClr val="accent4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>
                <a:latin typeface="Cooper Black" pitchFamily="18" charset="0"/>
              </a:rPr>
              <a:t/>
            </a:r>
            <a:br>
              <a:rPr lang="es-ES" b="1" dirty="0" smtClean="0">
                <a:latin typeface="Cooper Black" pitchFamily="18" charset="0"/>
              </a:rPr>
            </a:br>
            <a:r>
              <a:rPr lang="es-ES" b="1" dirty="0" err="1" smtClean="0">
                <a:latin typeface="Cooper Black" pitchFamily="18" charset="0"/>
              </a:rPr>
              <a:t>Subject</a:t>
            </a:r>
            <a:r>
              <a:rPr lang="es-ES" b="1" dirty="0" smtClean="0">
                <a:latin typeface="Cooper Black" pitchFamily="18" charset="0"/>
              </a:rPr>
              <a:t> </a:t>
            </a:r>
          </a:p>
        </p:txBody>
      </p:sp>
      <p:sp>
        <p:nvSpPr>
          <p:cNvPr id="21" name="1 Título"/>
          <p:cNvSpPr txBox="1">
            <a:spLocks/>
          </p:cNvSpPr>
          <p:nvPr/>
        </p:nvSpPr>
        <p:spPr>
          <a:xfrm>
            <a:off x="1907704" y="2411289"/>
            <a:ext cx="1223628" cy="729679"/>
          </a:xfrm>
          <a:prstGeom prst="rect">
            <a:avLst/>
          </a:prstGeom>
          <a:solidFill>
            <a:schemeClr val="accent4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>
                <a:latin typeface="Cooper Black" pitchFamily="18" charset="0"/>
              </a:rPr>
              <a:t/>
            </a:r>
            <a:br>
              <a:rPr lang="es-ES" b="1" dirty="0" smtClean="0">
                <a:latin typeface="Cooper Black" pitchFamily="18" charset="0"/>
              </a:rPr>
            </a:br>
            <a:r>
              <a:rPr lang="es-ES" b="1" dirty="0" err="1" smtClean="0">
                <a:latin typeface="Cooper Black" pitchFamily="18" charset="0"/>
              </a:rPr>
              <a:t>Would</a:t>
            </a:r>
            <a:r>
              <a:rPr lang="es-ES" b="1" dirty="0" smtClean="0">
                <a:latin typeface="Cooper Black" pitchFamily="18" charset="0"/>
              </a:rPr>
              <a:t> </a:t>
            </a:r>
          </a:p>
        </p:txBody>
      </p:sp>
      <p:sp>
        <p:nvSpPr>
          <p:cNvPr id="22" name="1 Título"/>
          <p:cNvSpPr txBox="1">
            <a:spLocks/>
          </p:cNvSpPr>
          <p:nvPr/>
        </p:nvSpPr>
        <p:spPr>
          <a:xfrm>
            <a:off x="5436096" y="2348880"/>
            <a:ext cx="1872208" cy="720080"/>
          </a:xfrm>
          <a:prstGeom prst="rect">
            <a:avLst/>
          </a:prstGeom>
          <a:solidFill>
            <a:schemeClr val="accent4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2300" b="1" dirty="0" smtClean="0">
              <a:latin typeface="Cooper Black" pitchFamily="18" charset="0"/>
            </a:endParaRPr>
          </a:p>
          <a:p>
            <a:r>
              <a:rPr lang="es-ES" sz="2300" b="1" dirty="0" err="1" smtClean="0">
                <a:latin typeface="Cooper Black" pitchFamily="18" charset="0"/>
              </a:rPr>
              <a:t>rather</a:t>
            </a:r>
            <a:endParaRPr lang="es-ES" sz="2300" b="1" dirty="0" smtClean="0">
              <a:latin typeface="Cooper Black" pitchFamily="18" charset="0"/>
            </a:endParaRPr>
          </a:p>
          <a:p>
            <a:r>
              <a:rPr lang="es-ES" sz="2300" b="1" dirty="0" smtClean="0">
                <a:latin typeface="Cooper Black" pitchFamily="18" charset="0"/>
              </a:rPr>
              <a:t> </a:t>
            </a:r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7740352" y="2348880"/>
            <a:ext cx="1080120" cy="1008112"/>
          </a:xfrm>
          <a:prstGeom prst="rect">
            <a:avLst/>
          </a:prstGeom>
          <a:solidFill>
            <a:schemeClr val="accent4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300" b="1" dirty="0" smtClean="0">
                <a:latin typeface="Cooper Black" pitchFamily="18" charset="0"/>
              </a:rPr>
              <a:t>base </a:t>
            </a:r>
          </a:p>
          <a:p>
            <a:r>
              <a:rPr lang="es-ES" sz="2300" b="1" dirty="0" err="1" smtClean="0">
                <a:latin typeface="Cooper Black" pitchFamily="18" charset="0"/>
              </a:rPr>
              <a:t>form</a:t>
            </a:r>
            <a:r>
              <a:rPr lang="es-ES" sz="2300" b="1" dirty="0" smtClean="0">
                <a:latin typeface="Cooper Black" pitchFamily="18" charset="0"/>
              </a:rPr>
              <a:t> </a:t>
            </a:r>
          </a:p>
        </p:txBody>
      </p:sp>
      <p:sp>
        <p:nvSpPr>
          <p:cNvPr id="24" name="23 Más"/>
          <p:cNvSpPr/>
          <p:nvPr/>
        </p:nvSpPr>
        <p:spPr>
          <a:xfrm>
            <a:off x="3059832" y="2564904"/>
            <a:ext cx="432048" cy="576064"/>
          </a:xfrm>
          <a:prstGeom prst="mathPlus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Más"/>
          <p:cNvSpPr/>
          <p:nvPr/>
        </p:nvSpPr>
        <p:spPr>
          <a:xfrm>
            <a:off x="5004048" y="2492896"/>
            <a:ext cx="432048" cy="576064"/>
          </a:xfrm>
          <a:prstGeom prst="mathPlus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Más"/>
          <p:cNvSpPr/>
          <p:nvPr/>
        </p:nvSpPr>
        <p:spPr>
          <a:xfrm>
            <a:off x="7308304" y="2492896"/>
            <a:ext cx="432048" cy="576064"/>
          </a:xfrm>
          <a:prstGeom prst="mathPlus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386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685800" y="476672"/>
            <a:ext cx="7772400" cy="1802631"/>
          </a:xfrm>
          <a:prstGeom prst="rect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err="1" smtClean="0">
                <a:latin typeface="Cooper Black" pitchFamily="18" charset="0"/>
              </a:rPr>
              <a:t>Would</a:t>
            </a:r>
            <a:r>
              <a:rPr lang="es-ES" b="1" dirty="0" smtClean="0">
                <a:latin typeface="Cooper Black" pitchFamily="18" charset="0"/>
              </a:rPr>
              <a:t> </a:t>
            </a:r>
            <a:r>
              <a:rPr lang="es-ES" b="1" dirty="0" err="1" smtClean="0">
                <a:latin typeface="Cooper Black" pitchFamily="18" charset="0"/>
              </a:rPr>
              <a:t>prefer</a:t>
            </a:r>
            <a:r>
              <a:rPr lang="es-ES" b="1" dirty="0" smtClean="0">
                <a:latin typeface="Cooper Black" pitchFamily="18" charset="0"/>
              </a:rPr>
              <a:t> </a:t>
            </a:r>
            <a:r>
              <a:rPr lang="es-ES" b="1" dirty="0" err="1" smtClean="0">
                <a:latin typeface="Cooper Black" pitchFamily="18" charset="0"/>
              </a:rPr>
              <a:t>takes</a:t>
            </a:r>
            <a:r>
              <a:rPr lang="es-ES" b="1" dirty="0" smtClean="0">
                <a:latin typeface="Cooper Black" pitchFamily="18" charset="0"/>
              </a:rPr>
              <a:t> </a:t>
            </a:r>
            <a:r>
              <a:rPr lang="es-ES" b="1" dirty="0" err="1" smtClean="0">
                <a:latin typeface="Cooper Black" pitchFamily="18" charset="0"/>
              </a:rPr>
              <a:t>the</a:t>
            </a:r>
            <a:r>
              <a:rPr lang="es-ES" b="1" dirty="0" smtClean="0">
                <a:latin typeface="Cooper Black" pitchFamily="18" charset="0"/>
              </a:rPr>
              <a:t> </a:t>
            </a:r>
            <a:r>
              <a:rPr lang="es-ES" sz="4600" b="1" u="sng" dirty="0" err="1" smtClean="0">
                <a:solidFill>
                  <a:srgbClr val="FF0000"/>
                </a:solidFill>
                <a:latin typeface="Cooper Black" pitchFamily="18" charset="0"/>
              </a:rPr>
              <a:t>infinitive</a:t>
            </a:r>
            <a:r>
              <a:rPr lang="es-ES" b="1" dirty="0" smtClean="0">
                <a:latin typeface="Cooper Black" pitchFamily="18" charset="0"/>
              </a:rPr>
              <a:t> </a:t>
            </a:r>
            <a:r>
              <a:rPr lang="es-ES" b="1" dirty="0" err="1" smtClean="0">
                <a:latin typeface="Cooper Black" pitchFamily="18" charset="0"/>
              </a:rPr>
              <a:t>form</a:t>
            </a:r>
            <a:r>
              <a:rPr lang="es-ES" b="1" dirty="0" smtClean="0">
                <a:latin typeface="Cooper Black" pitchFamily="18" charset="0"/>
              </a:rPr>
              <a:t> of </a:t>
            </a:r>
            <a:r>
              <a:rPr lang="es-ES" b="1" dirty="0" err="1" smtClean="0">
                <a:latin typeface="Cooper Black" pitchFamily="18" charset="0"/>
              </a:rPr>
              <a:t>the</a:t>
            </a:r>
            <a:r>
              <a:rPr lang="es-ES" b="1" dirty="0" smtClean="0">
                <a:latin typeface="Cooper Black" pitchFamily="18" charset="0"/>
              </a:rPr>
              <a:t> </a:t>
            </a:r>
            <a:r>
              <a:rPr lang="es-ES" b="1" dirty="0" err="1" smtClean="0">
                <a:latin typeface="Cooper Black" pitchFamily="18" charset="0"/>
              </a:rPr>
              <a:t>verb</a:t>
            </a:r>
            <a:r>
              <a:rPr lang="es-ES" b="1" dirty="0" smtClean="0">
                <a:latin typeface="Cooper Black" pitchFamily="18" charset="0"/>
              </a:rPr>
              <a:t>.</a:t>
            </a:r>
            <a:br>
              <a:rPr lang="es-ES" b="1" dirty="0" smtClean="0">
                <a:latin typeface="Cooper Black" pitchFamily="18" charset="0"/>
              </a:rPr>
            </a:br>
            <a:endParaRPr lang="es-ES" b="1" dirty="0">
              <a:latin typeface="Cooper Black" pitchFamily="18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179512" y="2634482"/>
            <a:ext cx="1512168" cy="660102"/>
          </a:xfrm>
          <a:prstGeom prst="rect">
            <a:avLst/>
          </a:prstGeom>
          <a:solidFill>
            <a:schemeClr val="accent4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>
                <a:latin typeface="Cooper Black" pitchFamily="18" charset="0"/>
              </a:rPr>
              <a:t/>
            </a:r>
            <a:br>
              <a:rPr lang="es-ES" b="1" dirty="0" smtClean="0">
                <a:latin typeface="Cooper Black" pitchFamily="18" charset="0"/>
              </a:rPr>
            </a:br>
            <a:r>
              <a:rPr lang="es-ES" b="1" dirty="0" err="1" smtClean="0">
                <a:latin typeface="Cooper Black" pitchFamily="18" charset="0"/>
              </a:rPr>
              <a:t>Subject</a:t>
            </a:r>
            <a:r>
              <a:rPr lang="es-ES" b="1" dirty="0" smtClean="0">
                <a:latin typeface="Cooper Black" pitchFamily="18" charset="0"/>
              </a:rPr>
              <a:t> 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2123728" y="2564904"/>
            <a:ext cx="576064" cy="729679"/>
          </a:xfrm>
          <a:prstGeom prst="rect">
            <a:avLst/>
          </a:prstGeom>
          <a:solidFill>
            <a:schemeClr val="accent4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3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>
                <a:latin typeface="Cooper Black" pitchFamily="18" charset="0"/>
              </a:rPr>
              <a:t/>
            </a:r>
            <a:br>
              <a:rPr lang="es-ES" b="1" dirty="0" smtClean="0">
                <a:latin typeface="Cooper Black" pitchFamily="18" charset="0"/>
              </a:rPr>
            </a:br>
            <a:endParaRPr lang="es-ES" b="1" dirty="0" smtClean="0">
              <a:latin typeface="Cooper Black" pitchFamily="18" charset="0"/>
            </a:endParaRPr>
          </a:p>
          <a:p>
            <a:r>
              <a:rPr lang="es-ES" sz="8000" b="1" dirty="0" smtClean="0">
                <a:latin typeface="Cooper Black" pitchFamily="18" charset="0"/>
              </a:rPr>
              <a:t>´</a:t>
            </a:r>
            <a:r>
              <a:rPr lang="es-ES" sz="8000" b="1" dirty="0">
                <a:latin typeface="Cooper Black" pitchFamily="18" charset="0"/>
              </a:rPr>
              <a:t>d </a:t>
            </a:r>
          </a:p>
          <a:p>
            <a:endParaRPr lang="es-ES" b="1" dirty="0" smtClean="0">
              <a:latin typeface="Cooper Black" pitchFamily="18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131840" y="2564904"/>
            <a:ext cx="1872208" cy="1008112"/>
          </a:xfrm>
          <a:prstGeom prst="rect">
            <a:avLst/>
          </a:prstGeom>
          <a:solidFill>
            <a:schemeClr val="accent4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err="1" smtClean="0">
                <a:latin typeface="Cooper Black" pitchFamily="18" charset="0"/>
              </a:rPr>
              <a:t>prefer</a:t>
            </a:r>
            <a:endParaRPr lang="es-ES" b="1" dirty="0" smtClean="0">
              <a:latin typeface="Cooper Black" pitchFamily="18" charset="0"/>
            </a:endParaRPr>
          </a:p>
          <a:p>
            <a:r>
              <a:rPr lang="es-ES" b="1" dirty="0" err="1" smtClean="0">
                <a:latin typeface="Cooper Black" pitchFamily="18" charset="0"/>
              </a:rPr>
              <a:t>prefer</a:t>
            </a:r>
            <a:r>
              <a:rPr lang="es-ES" b="1" dirty="0" smtClean="0">
                <a:latin typeface="Cooper Black" pitchFamily="18" charset="0"/>
              </a:rPr>
              <a:t> </a:t>
            </a:r>
            <a:r>
              <a:rPr lang="es-ES" b="1" dirty="0" err="1" smtClean="0">
                <a:latin typeface="Cooper Black" pitchFamily="18" charset="0"/>
              </a:rPr>
              <a:t>not</a:t>
            </a:r>
            <a:r>
              <a:rPr lang="es-ES" b="1" dirty="0" smtClean="0">
                <a:latin typeface="Cooper Black" pitchFamily="18" charset="0"/>
              </a:rPr>
              <a:t>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36096" y="2564904"/>
            <a:ext cx="2016224" cy="1008112"/>
          </a:xfrm>
          <a:prstGeom prst="rect">
            <a:avLst/>
          </a:prstGeom>
          <a:solidFill>
            <a:schemeClr val="accent4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300" b="1" dirty="0" err="1" smtClean="0">
                <a:latin typeface="Cooper Black" pitchFamily="18" charset="0"/>
              </a:rPr>
              <a:t>inf</a:t>
            </a:r>
            <a:r>
              <a:rPr lang="es-ES" sz="2300" b="1" dirty="0" smtClean="0">
                <a:latin typeface="Cooper Black" pitchFamily="18" charset="0"/>
              </a:rPr>
              <a:t> </a:t>
            </a:r>
            <a:r>
              <a:rPr lang="es-ES" sz="2300" b="1" dirty="0" err="1" smtClean="0">
                <a:latin typeface="Cooper Black" pitchFamily="18" charset="0"/>
              </a:rPr>
              <a:t>initive</a:t>
            </a:r>
            <a:endParaRPr lang="es-ES" sz="2300" b="1" dirty="0" smtClean="0">
              <a:latin typeface="Cooper Black" pitchFamily="18" charset="0"/>
            </a:endParaRPr>
          </a:p>
          <a:p>
            <a:r>
              <a:rPr lang="es-ES" sz="2300" b="1" dirty="0" err="1" smtClean="0">
                <a:latin typeface="Cooper Black" pitchFamily="18" charset="0"/>
              </a:rPr>
              <a:t>form</a:t>
            </a:r>
            <a:r>
              <a:rPr lang="es-ES" sz="2300" b="1" dirty="0" smtClean="0">
                <a:latin typeface="Cooper Black" pitchFamily="18" charset="0"/>
              </a:rPr>
              <a:t> </a:t>
            </a:r>
          </a:p>
        </p:txBody>
      </p:sp>
      <p:sp>
        <p:nvSpPr>
          <p:cNvPr id="9" name="8 Más"/>
          <p:cNvSpPr/>
          <p:nvPr/>
        </p:nvSpPr>
        <p:spPr>
          <a:xfrm>
            <a:off x="1691680" y="2708920"/>
            <a:ext cx="432048" cy="576064"/>
          </a:xfrm>
          <a:prstGeom prst="mathPlus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Más"/>
          <p:cNvSpPr/>
          <p:nvPr/>
        </p:nvSpPr>
        <p:spPr>
          <a:xfrm>
            <a:off x="2699792" y="2708920"/>
            <a:ext cx="432048" cy="576064"/>
          </a:xfrm>
          <a:prstGeom prst="mathPlus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Más"/>
          <p:cNvSpPr/>
          <p:nvPr/>
        </p:nvSpPr>
        <p:spPr>
          <a:xfrm>
            <a:off x="5004048" y="2708920"/>
            <a:ext cx="432048" cy="576064"/>
          </a:xfrm>
          <a:prstGeom prst="mathPlus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179512" y="3849018"/>
            <a:ext cx="1512168" cy="660102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>
                <a:latin typeface="Cooper Black" pitchFamily="18" charset="0"/>
              </a:rPr>
              <a:t/>
            </a:r>
            <a:br>
              <a:rPr lang="es-ES" b="1" dirty="0" smtClean="0">
                <a:latin typeface="Cooper Black" pitchFamily="18" charset="0"/>
              </a:rPr>
            </a:br>
            <a:r>
              <a:rPr lang="es-ES" b="1" dirty="0" smtClean="0">
                <a:latin typeface="Cooper Black" pitchFamily="18" charset="0"/>
              </a:rPr>
              <a:t>I </a:t>
            </a:r>
          </a:p>
        </p:txBody>
      </p:sp>
      <p:sp>
        <p:nvSpPr>
          <p:cNvPr id="13" name="1 Título"/>
          <p:cNvSpPr txBox="1">
            <a:spLocks/>
          </p:cNvSpPr>
          <p:nvPr/>
        </p:nvSpPr>
        <p:spPr>
          <a:xfrm>
            <a:off x="2051720" y="3849018"/>
            <a:ext cx="720080" cy="660102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>
                <a:latin typeface="Cooper Black" pitchFamily="18" charset="0"/>
              </a:rPr>
              <a:t/>
            </a:r>
            <a:br>
              <a:rPr lang="es-ES" b="1" dirty="0" smtClean="0">
                <a:latin typeface="Cooper Black" pitchFamily="18" charset="0"/>
              </a:rPr>
            </a:br>
            <a:r>
              <a:rPr lang="es-ES" b="1" dirty="0" smtClean="0">
                <a:latin typeface="Cooper Black" pitchFamily="18" charset="0"/>
              </a:rPr>
              <a:t>´d </a:t>
            </a: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3131840" y="3789040"/>
            <a:ext cx="1872208" cy="72008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300" b="1" dirty="0" err="1" smtClean="0">
                <a:latin typeface="Cooper Black" pitchFamily="18" charset="0"/>
              </a:rPr>
              <a:t>prefer</a:t>
            </a:r>
            <a:r>
              <a:rPr lang="es-ES" sz="2300" b="1" dirty="0" smtClean="0">
                <a:latin typeface="Cooper Black" pitchFamily="18" charset="0"/>
              </a:rPr>
              <a:t> </a:t>
            </a:r>
          </a:p>
        </p:txBody>
      </p:sp>
      <p:sp>
        <p:nvSpPr>
          <p:cNvPr id="15" name="1 Título"/>
          <p:cNvSpPr txBox="1">
            <a:spLocks/>
          </p:cNvSpPr>
          <p:nvPr/>
        </p:nvSpPr>
        <p:spPr>
          <a:xfrm>
            <a:off x="5220072" y="3717032"/>
            <a:ext cx="1584176" cy="792088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300" b="1" dirty="0" err="1">
                <a:latin typeface="Cooper Black" pitchFamily="18" charset="0"/>
              </a:rPr>
              <a:t>t</a:t>
            </a:r>
            <a:r>
              <a:rPr lang="es-ES" sz="2300" b="1" dirty="0" err="1" smtClean="0">
                <a:latin typeface="Cooper Black" pitchFamily="18" charset="0"/>
              </a:rPr>
              <a:t>o</a:t>
            </a:r>
            <a:r>
              <a:rPr lang="es-ES" sz="2300" b="1" dirty="0" smtClean="0">
                <a:latin typeface="Cooper Black" pitchFamily="18" charset="0"/>
              </a:rPr>
              <a:t> </a:t>
            </a:r>
            <a:r>
              <a:rPr lang="es-ES" sz="2300" b="1" dirty="0" err="1" smtClean="0">
                <a:latin typeface="Cooper Black" pitchFamily="18" charset="0"/>
              </a:rPr>
              <a:t>join</a:t>
            </a:r>
            <a:r>
              <a:rPr lang="es-ES" sz="2300" b="1" dirty="0" smtClean="0">
                <a:latin typeface="Cooper Black" pitchFamily="18" charset="0"/>
              </a:rPr>
              <a:t> </a:t>
            </a:r>
          </a:p>
        </p:txBody>
      </p:sp>
      <p:sp>
        <p:nvSpPr>
          <p:cNvPr id="16" name="1 Título"/>
          <p:cNvSpPr txBox="1">
            <a:spLocks/>
          </p:cNvSpPr>
          <p:nvPr/>
        </p:nvSpPr>
        <p:spPr>
          <a:xfrm>
            <a:off x="6948264" y="3717032"/>
            <a:ext cx="2088232" cy="792088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300" b="1" dirty="0" smtClean="0">
                <a:latin typeface="Cooper Black" pitchFamily="18" charset="0"/>
              </a:rPr>
              <a:t>a </a:t>
            </a:r>
            <a:r>
              <a:rPr lang="es-ES" sz="2300" b="1" dirty="0" err="1" smtClean="0">
                <a:latin typeface="Cooper Black" pitchFamily="18" charset="0"/>
              </a:rPr>
              <a:t>fraternity</a:t>
            </a:r>
            <a:r>
              <a:rPr lang="es-ES" sz="2300" b="1" dirty="0" smtClean="0">
                <a:latin typeface="Cooper Black" pitchFamily="18" charset="0"/>
              </a:rPr>
              <a:t>.</a:t>
            </a:r>
          </a:p>
        </p:txBody>
      </p:sp>
      <p:sp>
        <p:nvSpPr>
          <p:cNvPr id="17" name="1 Título"/>
          <p:cNvSpPr txBox="1">
            <a:spLocks/>
          </p:cNvSpPr>
          <p:nvPr/>
        </p:nvSpPr>
        <p:spPr>
          <a:xfrm>
            <a:off x="179512" y="4713114"/>
            <a:ext cx="1512168" cy="660102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>
                <a:latin typeface="Cooper Black" pitchFamily="18" charset="0"/>
              </a:rPr>
              <a:t/>
            </a:r>
            <a:br>
              <a:rPr lang="es-ES" b="1" dirty="0" smtClean="0">
                <a:latin typeface="Cooper Black" pitchFamily="18" charset="0"/>
              </a:rPr>
            </a:br>
            <a:r>
              <a:rPr lang="es-ES" b="1" dirty="0" smtClean="0">
                <a:latin typeface="Cooper Black" pitchFamily="18" charset="0"/>
              </a:rPr>
              <a:t>I </a:t>
            </a:r>
          </a:p>
        </p:txBody>
      </p:sp>
      <p:sp>
        <p:nvSpPr>
          <p:cNvPr id="18" name="1 Título"/>
          <p:cNvSpPr txBox="1">
            <a:spLocks/>
          </p:cNvSpPr>
          <p:nvPr/>
        </p:nvSpPr>
        <p:spPr>
          <a:xfrm>
            <a:off x="2051720" y="4713114"/>
            <a:ext cx="720080" cy="660102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>
                <a:latin typeface="Cooper Black" pitchFamily="18" charset="0"/>
              </a:rPr>
              <a:t/>
            </a:r>
            <a:br>
              <a:rPr lang="es-ES" b="1" dirty="0" smtClean="0">
                <a:latin typeface="Cooper Black" pitchFamily="18" charset="0"/>
              </a:rPr>
            </a:br>
            <a:r>
              <a:rPr lang="es-ES" b="1" dirty="0" smtClean="0">
                <a:latin typeface="Cooper Black" pitchFamily="18" charset="0"/>
              </a:rPr>
              <a:t>´d </a:t>
            </a:r>
          </a:p>
        </p:txBody>
      </p:sp>
      <p:sp>
        <p:nvSpPr>
          <p:cNvPr id="19" name="1 Título"/>
          <p:cNvSpPr txBox="1">
            <a:spLocks/>
          </p:cNvSpPr>
          <p:nvPr/>
        </p:nvSpPr>
        <p:spPr>
          <a:xfrm>
            <a:off x="3131840" y="4653136"/>
            <a:ext cx="1872208" cy="72008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300" b="1" dirty="0" err="1" smtClean="0">
                <a:latin typeface="Cooper Black" pitchFamily="18" charset="0"/>
              </a:rPr>
              <a:t>prefer</a:t>
            </a:r>
            <a:r>
              <a:rPr lang="es-ES" sz="2300" b="1" dirty="0" smtClean="0">
                <a:latin typeface="Cooper Black" pitchFamily="18" charset="0"/>
              </a:rPr>
              <a:t> </a:t>
            </a:r>
            <a:r>
              <a:rPr lang="es-ES" sz="2300" b="1" dirty="0" err="1" smtClean="0">
                <a:latin typeface="Cooper Black" pitchFamily="18" charset="0"/>
              </a:rPr>
              <a:t>not</a:t>
            </a:r>
            <a:r>
              <a:rPr lang="es-ES" sz="2300" b="1" dirty="0" smtClean="0">
                <a:latin typeface="Cooper Black" pitchFamily="18" charset="0"/>
              </a:rPr>
              <a:t> </a:t>
            </a:r>
          </a:p>
        </p:txBody>
      </p:sp>
      <p:sp>
        <p:nvSpPr>
          <p:cNvPr id="20" name="1 Título"/>
          <p:cNvSpPr txBox="1">
            <a:spLocks/>
          </p:cNvSpPr>
          <p:nvPr/>
        </p:nvSpPr>
        <p:spPr>
          <a:xfrm>
            <a:off x="5220072" y="4581128"/>
            <a:ext cx="1296144" cy="792088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300" b="1" dirty="0" err="1">
                <a:latin typeface="Cooper Black" pitchFamily="18" charset="0"/>
              </a:rPr>
              <a:t>t</a:t>
            </a:r>
            <a:r>
              <a:rPr lang="es-ES" sz="2300" b="1" dirty="0" err="1" smtClean="0">
                <a:latin typeface="Cooper Black" pitchFamily="18" charset="0"/>
              </a:rPr>
              <a:t>o</a:t>
            </a:r>
            <a:r>
              <a:rPr lang="es-ES" sz="2300" b="1" dirty="0" smtClean="0">
                <a:latin typeface="Cooper Black" pitchFamily="18" charset="0"/>
              </a:rPr>
              <a:t> </a:t>
            </a:r>
            <a:r>
              <a:rPr lang="es-ES" sz="2300" b="1" dirty="0" err="1" smtClean="0">
                <a:latin typeface="Cooper Black" pitchFamily="18" charset="0"/>
              </a:rPr>
              <a:t>take</a:t>
            </a:r>
            <a:r>
              <a:rPr lang="es-ES" sz="2300" b="1" dirty="0" smtClean="0">
                <a:latin typeface="Cooper Black" pitchFamily="18" charset="0"/>
              </a:rPr>
              <a:t> </a:t>
            </a:r>
          </a:p>
        </p:txBody>
      </p:sp>
      <p:sp>
        <p:nvSpPr>
          <p:cNvPr id="21" name="1 Título"/>
          <p:cNvSpPr txBox="1">
            <a:spLocks/>
          </p:cNvSpPr>
          <p:nvPr/>
        </p:nvSpPr>
        <p:spPr>
          <a:xfrm>
            <a:off x="6660232" y="4581128"/>
            <a:ext cx="2376264" cy="792088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300" b="1" dirty="0">
                <a:latin typeface="Cooper Black" pitchFamily="18" charset="0"/>
              </a:rPr>
              <a:t>a</a:t>
            </a:r>
            <a:r>
              <a:rPr lang="es-ES" sz="2300" b="1" dirty="0" smtClean="0">
                <a:latin typeface="Cooper Black" pitchFamily="18" charset="0"/>
              </a:rPr>
              <a:t> taxi.</a:t>
            </a:r>
          </a:p>
        </p:txBody>
      </p:sp>
    </p:spTree>
    <p:extLst>
      <p:ext uri="{BB962C8B-B14F-4D97-AF65-F5344CB8AC3E}">
        <p14:creationId xmlns:p14="http://schemas.microsoft.com/office/powerpoint/2010/main" val="2023098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709803" y="548680"/>
            <a:ext cx="7772400" cy="1802631"/>
          </a:xfrm>
          <a:prstGeom prst="rect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err="1" smtClean="0">
                <a:latin typeface="Cooper Black" pitchFamily="18" charset="0"/>
              </a:rPr>
              <a:t>Would</a:t>
            </a:r>
            <a:r>
              <a:rPr lang="es-ES" b="1" dirty="0" smtClean="0">
                <a:latin typeface="Cooper Black" pitchFamily="18" charset="0"/>
              </a:rPr>
              <a:t> </a:t>
            </a:r>
            <a:r>
              <a:rPr lang="es-ES" b="1" dirty="0" err="1" smtClean="0">
                <a:latin typeface="Cooper Black" pitchFamily="18" charset="0"/>
              </a:rPr>
              <a:t>prefer</a:t>
            </a:r>
            <a:r>
              <a:rPr lang="es-ES" b="1" dirty="0" smtClean="0">
                <a:latin typeface="Cooper Black" pitchFamily="18" charset="0"/>
              </a:rPr>
              <a:t> </a:t>
            </a:r>
            <a:r>
              <a:rPr lang="es-ES" b="1" dirty="0" err="1" smtClean="0">
                <a:latin typeface="Cooper Black" pitchFamily="18" charset="0"/>
              </a:rPr>
              <a:t>takes</a:t>
            </a:r>
            <a:r>
              <a:rPr lang="es-ES" b="1" dirty="0" smtClean="0">
                <a:latin typeface="Cooper Black" pitchFamily="18" charset="0"/>
              </a:rPr>
              <a:t> </a:t>
            </a:r>
            <a:r>
              <a:rPr lang="es-ES" b="1" dirty="0" err="1" smtClean="0">
                <a:latin typeface="Cooper Black" pitchFamily="18" charset="0"/>
              </a:rPr>
              <a:t>the</a:t>
            </a:r>
            <a:r>
              <a:rPr lang="es-ES" b="1" dirty="0" smtClean="0">
                <a:latin typeface="Cooper Black" pitchFamily="18" charset="0"/>
              </a:rPr>
              <a:t> </a:t>
            </a:r>
            <a:r>
              <a:rPr lang="es-ES" sz="4600" b="1" u="sng" dirty="0" err="1" smtClean="0">
                <a:solidFill>
                  <a:srgbClr val="FF0000"/>
                </a:solidFill>
                <a:latin typeface="Cooper Black" pitchFamily="18" charset="0"/>
              </a:rPr>
              <a:t>infinitive</a:t>
            </a:r>
            <a:r>
              <a:rPr lang="es-ES" b="1" dirty="0" smtClean="0">
                <a:latin typeface="Cooper Black" pitchFamily="18" charset="0"/>
              </a:rPr>
              <a:t> </a:t>
            </a:r>
            <a:r>
              <a:rPr lang="es-ES" b="1" dirty="0" err="1" smtClean="0">
                <a:latin typeface="Cooper Black" pitchFamily="18" charset="0"/>
              </a:rPr>
              <a:t>form</a:t>
            </a:r>
            <a:r>
              <a:rPr lang="es-ES" b="1" dirty="0" smtClean="0">
                <a:latin typeface="Cooper Black" pitchFamily="18" charset="0"/>
              </a:rPr>
              <a:t> of </a:t>
            </a:r>
            <a:r>
              <a:rPr lang="es-ES" b="1" dirty="0" err="1" smtClean="0">
                <a:latin typeface="Cooper Black" pitchFamily="18" charset="0"/>
              </a:rPr>
              <a:t>the</a:t>
            </a:r>
            <a:r>
              <a:rPr lang="es-ES" b="1" dirty="0" smtClean="0">
                <a:latin typeface="Cooper Black" pitchFamily="18" charset="0"/>
              </a:rPr>
              <a:t> </a:t>
            </a:r>
            <a:r>
              <a:rPr lang="es-ES" b="1" dirty="0" err="1" smtClean="0">
                <a:latin typeface="Cooper Black" pitchFamily="18" charset="0"/>
              </a:rPr>
              <a:t>verb</a:t>
            </a:r>
            <a:r>
              <a:rPr lang="es-ES" b="1" dirty="0" smtClean="0">
                <a:latin typeface="Cooper Black" pitchFamily="18" charset="0"/>
              </a:rPr>
              <a:t>.</a:t>
            </a:r>
            <a:br>
              <a:rPr lang="es-ES" b="1" dirty="0" smtClean="0">
                <a:latin typeface="Cooper Black" pitchFamily="18" charset="0"/>
              </a:rPr>
            </a:br>
            <a:endParaRPr lang="es-ES" b="1" dirty="0">
              <a:latin typeface="Cooper Black" pitchFamily="18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2614692" y="2478482"/>
            <a:ext cx="1328875" cy="518469"/>
          </a:xfrm>
          <a:prstGeom prst="rect">
            <a:avLst/>
          </a:prstGeom>
          <a:solidFill>
            <a:schemeClr val="accent4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1" dirty="0" err="1" smtClean="0">
                <a:latin typeface="Cooper Black" pitchFamily="18" charset="0"/>
              </a:rPr>
              <a:t>Subject</a:t>
            </a:r>
            <a:r>
              <a:rPr lang="es-ES" sz="2000" b="1" dirty="0" smtClean="0">
                <a:latin typeface="Cooper Black" pitchFamily="18" charset="0"/>
              </a:rPr>
              <a:t> 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270876" y="2408905"/>
            <a:ext cx="506238" cy="588046"/>
          </a:xfrm>
          <a:prstGeom prst="rect">
            <a:avLst/>
          </a:prstGeom>
          <a:solidFill>
            <a:schemeClr val="accent4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1" dirty="0" smtClean="0">
                <a:latin typeface="Cooper Black" pitchFamily="18" charset="0"/>
              </a:rPr>
              <a:t>´</a:t>
            </a:r>
            <a:r>
              <a:rPr lang="es-ES" sz="2000" b="1" dirty="0" smtClean="0">
                <a:latin typeface="Cooper Black" pitchFamily="18" charset="0"/>
              </a:rPr>
              <a:t>d</a:t>
            </a:r>
            <a:endParaRPr lang="es-ES" sz="2000" b="1" dirty="0" smtClean="0">
              <a:latin typeface="Cooper Black" pitchFamily="18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134972" y="2408905"/>
            <a:ext cx="1645274" cy="588047"/>
          </a:xfrm>
          <a:prstGeom prst="rect">
            <a:avLst/>
          </a:prstGeom>
          <a:solidFill>
            <a:schemeClr val="accent4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4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err="1" smtClean="0">
                <a:latin typeface="Cooper Black" pitchFamily="18" charset="0"/>
              </a:rPr>
              <a:t>prefer</a:t>
            </a:r>
            <a:endParaRPr lang="es-ES" b="1" dirty="0" smtClean="0">
              <a:latin typeface="Cooper Black" pitchFamily="18" charset="0"/>
            </a:endParaRPr>
          </a:p>
          <a:p>
            <a:r>
              <a:rPr lang="es-ES" b="1" dirty="0" err="1" smtClean="0">
                <a:latin typeface="Cooper Black" pitchFamily="18" charset="0"/>
              </a:rPr>
              <a:t>prefer</a:t>
            </a:r>
            <a:r>
              <a:rPr lang="es-ES" b="1" dirty="0" smtClean="0">
                <a:latin typeface="Cooper Black" pitchFamily="18" charset="0"/>
              </a:rPr>
              <a:t> </a:t>
            </a:r>
            <a:r>
              <a:rPr lang="es-ES" b="1" dirty="0" err="1" smtClean="0">
                <a:latin typeface="Cooper Black" pitchFamily="18" charset="0"/>
              </a:rPr>
              <a:t>not</a:t>
            </a:r>
            <a:r>
              <a:rPr lang="es-ES" b="1" dirty="0" smtClean="0">
                <a:latin typeface="Cooper Black" pitchFamily="18" charset="0"/>
              </a:rPr>
              <a:t>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151196" y="2408905"/>
            <a:ext cx="1669276" cy="588047"/>
          </a:xfrm>
          <a:prstGeom prst="rect">
            <a:avLst/>
          </a:prstGeom>
          <a:solidFill>
            <a:schemeClr val="accent4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300" b="1" dirty="0" err="1" smtClean="0">
                <a:latin typeface="Cooper Black" pitchFamily="18" charset="0"/>
              </a:rPr>
              <a:t>inf</a:t>
            </a:r>
            <a:r>
              <a:rPr lang="es-ES" sz="2300" b="1" dirty="0" smtClean="0">
                <a:latin typeface="Cooper Black" pitchFamily="18" charset="0"/>
              </a:rPr>
              <a:t> </a:t>
            </a:r>
            <a:r>
              <a:rPr lang="es-ES" sz="2300" b="1" dirty="0" err="1" smtClean="0">
                <a:latin typeface="Cooper Black" pitchFamily="18" charset="0"/>
              </a:rPr>
              <a:t>initive</a:t>
            </a:r>
            <a:endParaRPr lang="es-ES" sz="2300" b="1" dirty="0" smtClean="0">
              <a:latin typeface="Cooper Black" pitchFamily="18" charset="0"/>
            </a:endParaRPr>
          </a:p>
          <a:p>
            <a:r>
              <a:rPr lang="es-ES" sz="2300" b="1" dirty="0" err="1" smtClean="0">
                <a:latin typeface="Cooper Black" pitchFamily="18" charset="0"/>
              </a:rPr>
              <a:t>form</a:t>
            </a:r>
            <a:r>
              <a:rPr lang="es-ES" sz="2300" b="1" dirty="0" smtClean="0">
                <a:latin typeface="Cooper Black" pitchFamily="18" charset="0"/>
              </a:rPr>
              <a:t> </a:t>
            </a:r>
          </a:p>
        </p:txBody>
      </p:sp>
      <p:sp>
        <p:nvSpPr>
          <p:cNvPr id="9" name="8 Más"/>
          <p:cNvSpPr/>
          <p:nvPr/>
        </p:nvSpPr>
        <p:spPr>
          <a:xfrm>
            <a:off x="3910836" y="2552921"/>
            <a:ext cx="379679" cy="336027"/>
          </a:xfrm>
          <a:prstGeom prst="mathPlus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Más"/>
          <p:cNvSpPr/>
          <p:nvPr/>
        </p:nvSpPr>
        <p:spPr>
          <a:xfrm>
            <a:off x="4755293" y="2552921"/>
            <a:ext cx="379679" cy="336027"/>
          </a:xfrm>
          <a:prstGeom prst="mathPlus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Más"/>
          <p:cNvSpPr/>
          <p:nvPr/>
        </p:nvSpPr>
        <p:spPr>
          <a:xfrm>
            <a:off x="6791156" y="2552921"/>
            <a:ext cx="379679" cy="336027"/>
          </a:xfrm>
          <a:prstGeom prst="mathPlus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35496" y="3270571"/>
            <a:ext cx="2448272" cy="518469"/>
          </a:xfrm>
          <a:prstGeom prst="rect">
            <a:avLst/>
          </a:prstGeom>
          <a:solidFill>
            <a:srgbClr val="77FA00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1" dirty="0">
                <a:latin typeface="Cooper Black" pitchFamily="18" charset="0"/>
              </a:rPr>
              <a:t>I</a:t>
            </a:r>
            <a:r>
              <a:rPr lang="es-ES" sz="2000" b="1" dirty="0" smtClean="0">
                <a:latin typeface="Cooper Black" pitchFamily="18" charset="0"/>
              </a:rPr>
              <a:t> / </a:t>
            </a:r>
            <a:r>
              <a:rPr lang="es-ES" sz="2000" b="1" dirty="0" err="1" smtClean="0">
                <a:latin typeface="Cooper Black" pitchFamily="18" charset="0"/>
              </a:rPr>
              <a:t>eat</a:t>
            </a:r>
            <a:r>
              <a:rPr lang="es-ES" sz="2000" b="1" dirty="0" smtClean="0">
                <a:latin typeface="Cooper Black" pitchFamily="18" charset="0"/>
              </a:rPr>
              <a:t>/ </a:t>
            </a:r>
            <a:r>
              <a:rPr lang="es-ES" sz="2000" b="1" dirty="0" err="1" smtClean="0">
                <a:latin typeface="Cooper Black" pitchFamily="18" charset="0"/>
              </a:rPr>
              <a:t>healthy</a:t>
            </a:r>
            <a:r>
              <a:rPr lang="es-ES" sz="2000" b="1" dirty="0" smtClean="0">
                <a:latin typeface="Cooper Black" pitchFamily="18" charset="0"/>
              </a:rPr>
              <a:t> </a:t>
            </a:r>
          </a:p>
        </p:txBody>
      </p:sp>
      <p:sp>
        <p:nvSpPr>
          <p:cNvPr id="13" name="1 Título"/>
          <p:cNvSpPr txBox="1">
            <a:spLocks/>
          </p:cNvSpPr>
          <p:nvPr/>
        </p:nvSpPr>
        <p:spPr>
          <a:xfrm>
            <a:off x="2555776" y="3284984"/>
            <a:ext cx="6264696" cy="518469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1" dirty="0" smtClean="0">
                <a:latin typeface="Cooper Black" pitchFamily="18" charset="0"/>
              </a:rPr>
              <a:t>I </a:t>
            </a:r>
            <a:r>
              <a:rPr lang="es-ES" sz="2000" b="1" dirty="0">
                <a:latin typeface="Cooper Black" pitchFamily="18" charset="0"/>
              </a:rPr>
              <a:t>´</a:t>
            </a:r>
            <a:r>
              <a:rPr lang="es-ES" sz="2000" b="1" dirty="0" smtClean="0">
                <a:latin typeface="Cooper Black" pitchFamily="18" charset="0"/>
              </a:rPr>
              <a:t>d </a:t>
            </a:r>
            <a:r>
              <a:rPr lang="es-ES" sz="2000" b="1" dirty="0" err="1" smtClean="0">
                <a:latin typeface="Cooper Black" pitchFamily="18" charset="0"/>
              </a:rPr>
              <a:t>prefer</a:t>
            </a:r>
            <a:r>
              <a:rPr lang="es-ES" sz="2000" b="1" dirty="0" smtClean="0">
                <a:latin typeface="Cooper Black" pitchFamily="18" charset="0"/>
              </a:rPr>
              <a:t> </a:t>
            </a:r>
            <a:r>
              <a:rPr lang="es-ES" sz="2000" b="1" dirty="0" err="1" smtClean="0">
                <a:latin typeface="Cooper Black" pitchFamily="18" charset="0"/>
              </a:rPr>
              <a:t>to</a:t>
            </a:r>
            <a:r>
              <a:rPr lang="es-ES" sz="2000" b="1" dirty="0" smtClean="0">
                <a:latin typeface="Cooper Black" pitchFamily="18" charset="0"/>
              </a:rPr>
              <a:t> </a:t>
            </a:r>
            <a:r>
              <a:rPr lang="es-ES" sz="2000" b="1" dirty="0" err="1" smtClean="0">
                <a:latin typeface="Cooper Black" pitchFamily="18" charset="0"/>
              </a:rPr>
              <a:t>eat</a:t>
            </a:r>
            <a:r>
              <a:rPr lang="es-ES" sz="2000" b="1" dirty="0" smtClean="0">
                <a:latin typeface="Cooper Black" pitchFamily="18" charset="0"/>
              </a:rPr>
              <a:t> </a:t>
            </a:r>
            <a:r>
              <a:rPr lang="es-ES" sz="2000" b="1" dirty="0" err="1" smtClean="0">
                <a:latin typeface="Cooper Black" pitchFamily="18" charset="0"/>
              </a:rPr>
              <a:t>healthy</a:t>
            </a:r>
            <a:r>
              <a:rPr lang="es-ES" sz="2000" b="1" dirty="0" smtClean="0">
                <a:latin typeface="Cooper Black" pitchFamily="18" charset="0"/>
              </a:rPr>
              <a:t>. </a:t>
            </a: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35496" y="3918643"/>
            <a:ext cx="2448272" cy="734493"/>
          </a:xfrm>
          <a:prstGeom prst="rect">
            <a:avLst/>
          </a:prstGeom>
          <a:solidFill>
            <a:srgbClr val="77FA00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1" dirty="0" smtClean="0">
                <a:latin typeface="Cooper Black" pitchFamily="18" charset="0"/>
              </a:rPr>
              <a:t>I / </a:t>
            </a:r>
            <a:r>
              <a:rPr lang="es-ES" sz="2000" b="1" dirty="0" err="1" smtClean="0">
                <a:latin typeface="Cooper Black" pitchFamily="18" charset="0"/>
              </a:rPr>
              <a:t>not</a:t>
            </a:r>
            <a:r>
              <a:rPr lang="es-ES" sz="2000" b="1" dirty="0" smtClean="0">
                <a:latin typeface="Cooper Black" pitchFamily="18" charset="0"/>
              </a:rPr>
              <a:t> </a:t>
            </a:r>
            <a:r>
              <a:rPr lang="es-ES" sz="2000" b="1" dirty="0" err="1" smtClean="0">
                <a:latin typeface="Cooper Black" pitchFamily="18" charset="0"/>
              </a:rPr>
              <a:t>stay</a:t>
            </a:r>
            <a:r>
              <a:rPr lang="es-ES" sz="2000" b="1" dirty="0" smtClean="0">
                <a:latin typeface="Cooper Black" pitchFamily="18" charset="0"/>
              </a:rPr>
              <a:t>/ home</a:t>
            </a:r>
          </a:p>
        </p:txBody>
      </p:sp>
      <p:sp>
        <p:nvSpPr>
          <p:cNvPr id="15" name="1 Título"/>
          <p:cNvSpPr txBox="1">
            <a:spLocks/>
          </p:cNvSpPr>
          <p:nvPr/>
        </p:nvSpPr>
        <p:spPr>
          <a:xfrm>
            <a:off x="2555776" y="3990651"/>
            <a:ext cx="6480720" cy="518469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1" dirty="0">
                <a:latin typeface="Cooper Black" pitchFamily="18" charset="0"/>
              </a:rPr>
              <a:t>I ´d </a:t>
            </a:r>
            <a:r>
              <a:rPr lang="es-ES" sz="2000" b="1" dirty="0" err="1">
                <a:latin typeface="Cooper Black" pitchFamily="18" charset="0"/>
              </a:rPr>
              <a:t>prefer</a:t>
            </a:r>
            <a:r>
              <a:rPr lang="es-ES" sz="2000" b="1" dirty="0">
                <a:latin typeface="Cooper Black" pitchFamily="18" charset="0"/>
              </a:rPr>
              <a:t> </a:t>
            </a:r>
            <a:r>
              <a:rPr lang="es-ES" sz="2000" b="1" dirty="0" err="1" smtClean="0">
                <a:latin typeface="Cooper Black" pitchFamily="18" charset="0"/>
              </a:rPr>
              <a:t>not</a:t>
            </a:r>
            <a:r>
              <a:rPr lang="es-ES" sz="2000" b="1" dirty="0" smtClean="0">
                <a:latin typeface="Cooper Black" pitchFamily="18" charset="0"/>
              </a:rPr>
              <a:t> </a:t>
            </a:r>
            <a:r>
              <a:rPr lang="es-ES" sz="2000" b="1" dirty="0" err="1" smtClean="0">
                <a:latin typeface="Cooper Black" pitchFamily="18" charset="0"/>
              </a:rPr>
              <a:t>to</a:t>
            </a:r>
            <a:r>
              <a:rPr lang="es-ES" sz="2000" b="1" dirty="0" smtClean="0">
                <a:latin typeface="Cooper Black" pitchFamily="18" charset="0"/>
              </a:rPr>
              <a:t> </a:t>
            </a:r>
            <a:r>
              <a:rPr lang="es-ES" sz="2000" b="1" dirty="0" err="1" smtClean="0">
                <a:latin typeface="Cooper Black" pitchFamily="18" charset="0"/>
              </a:rPr>
              <a:t>stay</a:t>
            </a:r>
            <a:r>
              <a:rPr lang="es-ES" sz="2000" b="1" dirty="0" smtClean="0">
                <a:latin typeface="Cooper Black" pitchFamily="18" charset="0"/>
              </a:rPr>
              <a:t> home. </a:t>
            </a:r>
          </a:p>
        </p:txBody>
      </p:sp>
      <p:sp>
        <p:nvSpPr>
          <p:cNvPr id="16" name="1 Título"/>
          <p:cNvSpPr txBox="1">
            <a:spLocks/>
          </p:cNvSpPr>
          <p:nvPr/>
        </p:nvSpPr>
        <p:spPr>
          <a:xfrm>
            <a:off x="35496" y="4869160"/>
            <a:ext cx="2448272" cy="518470"/>
          </a:xfrm>
          <a:prstGeom prst="rect">
            <a:avLst/>
          </a:prstGeom>
          <a:solidFill>
            <a:srgbClr val="77FA00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1" dirty="0" smtClean="0">
                <a:latin typeface="Cooper Black" pitchFamily="18" charset="0"/>
              </a:rPr>
              <a:t>I / </a:t>
            </a:r>
            <a:r>
              <a:rPr lang="es-ES" sz="2000" b="1" dirty="0" err="1" smtClean="0">
                <a:latin typeface="Cooper Black" pitchFamily="18" charset="0"/>
              </a:rPr>
              <a:t>go</a:t>
            </a:r>
            <a:r>
              <a:rPr lang="es-ES" sz="2000" b="1" dirty="0" smtClean="0">
                <a:latin typeface="Cooper Black" pitchFamily="18" charset="0"/>
              </a:rPr>
              <a:t> / </a:t>
            </a:r>
            <a:r>
              <a:rPr lang="es-ES" sz="2000" b="1" dirty="0" err="1" smtClean="0">
                <a:latin typeface="Cooper Black" pitchFamily="18" charset="0"/>
              </a:rPr>
              <a:t>to</a:t>
            </a:r>
            <a:r>
              <a:rPr lang="es-ES" sz="2000" b="1" dirty="0" smtClean="0">
                <a:latin typeface="Cooper Black" pitchFamily="18" charset="0"/>
              </a:rPr>
              <a:t> a bar </a:t>
            </a:r>
          </a:p>
        </p:txBody>
      </p:sp>
      <p:sp>
        <p:nvSpPr>
          <p:cNvPr id="17" name="1 Título"/>
          <p:cNvSpPr txBox="1">
            <a:spLocks/>
          </p:cNvSpPr>
          <p:nvPr/>
        </p:nvSpPr>
        <p:spPr>
          <a:xfrm>
            <a:off x="2627784" y="4869160"/>
            <a:ext cx="6480720" cy="518469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1" dirty="0">
                <a:latin typeface="Cooper Black" pitchFamily="18" charset="0"/>
              </a:rPr>
              <a:t>I ´d </a:t>
            </a:r>
            <a:r>
              <a:rPr lang="es-ES" sz="2000" b="1" dirty="0" err="1">
                <a:latin typeface="Cooper Black" pitchFamily="18" charset="0"/>
              </a:rPr>
              <a:t>prefer</a:t>
            </a:r>
            <a:r>
              <a:rPr lang="es-ES" sz="2000" b="1" dirty="0">
                <a:latin typeface="Cooper Black" pitchFamily="18" charset="0"/>
              </a:rPr>
              <a:t> </a:t>
            </a:r>
            <a:r>
              <a:rPr lang="es-ES" sz="2000" b="1" dirty="0" err="1" smtClean="0">
                <a:latin typeface="Cooper Black" pitchFamily="18" charset="0"/>
              </a:rPr>
              <a:t>to</a:t>
            </a:r>
            <a:r>
              <a:rPr lang="es-ES" sz="2000" b="1" dirty="0" smtClean="0">
                <a:latin typeface="Cooper Black" pitchFamily="18" charset="0"/>
              </a:rPr>
              <a:t> </a:t>
            </a:r>
            <a:r>
              <a:rPr lang="es-ES" sz="2000" b="1" dirty="0" err="1" smtClean="0">
                <a:latin typeface="Cooper Black" pitchFamily="18" charset="0"/>
              </a:rPr>
              <a:t>go</a:t>
            </a:r>
            <a:r>
              <a:rPr lang="es-ES" sz="2000" b="1" dirty="0" smtClean="0">
                <a:latin typeface="Cooper Black" pitchFamily="18" charset="0"/>
              </a:rPr>
              <a:t> </a:t>
            </a:r>
            <a:r>
              <a:rPr lang="es-ES" sz="2000" b="1" dirty="0" err="1" smtClean="0">
                <a:latin typeface="Cooper Black" pitchFamily="18" charset="0"/>
              </a:rPr>
              <a:t>to</a:t>
            </a:r>
            <a:r>
              <a:rPr lang="es-ES" sz="2000" b="1" dirty="0" smtClean="0">
                <a:latin typeface="Cooper Black" pitchFamily="18" charset="0"/>
              </a:rPr>
              <a:t> a bar. </a:t>
            </a:r>
          </a:p>
        </p:txBody>
      </p:sp>
      <p:sp>
        <p:nvSpPr>
          <p:cNvPr id="18" name="1 Título"/>
          <p:cNvSpPr txBox="1">
            <a:spLocks/>
          </p:cNvSpPr>
          <p:nvPr/>
        </p:nvSpPr>
        <p:spPr>
          <a:xfrm>
            <a:off x="35496" y="5574826"/>
            <a:ext cx="2448272" cy="662486"/>
          </a:xfrm>
          <a:prstGeom prst="rect">
            <a:avLst/>
          </a:prstGeom>
          <a:solidFill>
            <a:srgbClr val="77FA00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1" dirty="0" smtClean="0">
                <a:latin typeface="Cooper Black" pitchFamily="18" charset="0"/>
              </a:rPr>
              <a:t>I / </a:t>
            </a:r>
            <a:r>
              <a:rPr lang="es-ES" sz="2000" b="1" dirty="0" err="1" smtClean="0">
                <a:latin typeface="Cooper Black" pitchFamily="18" charset="0"/>
              </a:rPr>
              <a:t>not</a:t>
            </a:r>
            <a:r>
              <a:rPr lang="es-ES" sz="2000" b="1" dirty="0" smtClean="0">
                <a:latin typeface="Cooper Black" pitchFamily="18" charset="0"/>
              </a:rPr>
              <a:t> be / </a:t>
            </a:r>
            <a:r>
              <a:rPr lang="es-ES" sz="2000" b="1" dirty="0" err="1" smtClean="0">
                <a:latin typeface="Cooper Black" pitchFamily="18" charset="0"/>
              </a:rPr>
              <a:t>sad</a:t>
            </a:r>
            <a:r>
              <a:rPr lang="es-ES" sz="2000" b="1" dirty="0" smtClean="0">
                <a:latin typeface="Cooper Black" pitchFamily="18" charset="0"/>
              </a:rPr>
              <a:t> </a:t>
            </a:r>
          </a:p>
        </p:txBody>
      </p:sp>
      <p:sp>
        <p:nvSpPr>
          <p:cNvPr id="19" name="1 Título"/>
          <p:cNvSpPr txBox="1">
            <a:spLocks/>
          </p:cNvSpPr>
          <p:nvPr/>
        </p:nvSpPr>
        <p:spPr>
          <a:xfrm>
            <a:off x="2627784" y="5646835"/>
            <a:ext cx="6480720" cy="518469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1" dirty="0">
                <a:latin typeface="Cooper Black" pitchFamily="18" charset="0"/>
              </a:rPr>
              <a:t>I ´d </a:t>
            </a:r>
            <a:r>
              <a:rPr lang="es-ES" sz="2000" b="1" dirty="0" err="1">
                <a:latin typeface="Cooper Black" pitchFamily="18" charset="0"/>
              </a:rPr>
              <a:t>prefer</a:t>
            </a:r>
            <a:r>
              <a:rPr lang="es-ES" sz="2000" b="1" dirty="0">
                <a:latin typeface="Cooper Black" pitchFamily="18" charset="0"/>
              </a:rPr>
              <a:t> </a:t>
            </a:r>
            <a:r>
              <a:rPr lang="es-ES" sz="2000" b="1" dirty="0" err="1" smtClean="0">
                <a:latin typeface="Cooper Black" pitchFamily="18" charset="0"/>
              </a:rPr>
              <a:t>not</a:t>
            </a:r>
            <a:r>
              <a:rPr lang="es-ES" sz="2000" b="1" dirty="0" smtClean="0">
                <a:latin typeface="Cooper Black" pitchFamily="18" charset="0"/>
              </a:rPr>
              <a:t> </a:t>
            </a:r>
            <a:r>
              <a:rPr lang="es-ES" sz="2000" b="1" dirty="0" err="1" smtClean="0">
                <a:latin typeface="Cooper Black" pitchFamily="18" charset="0"/>
              </a:rPr>
              <a:t>to</a:t>
            </a:r>
            <a:r>
              <a:rPr lang="es-ES" sz="2000" b="1" dirty="0" smtClean="0">
                <a:latin typeface="Cooper Black" pitchFamily="18" charset="0"/>
              </a:rPr>
              <a:t> be </a:t>
            </a:r>
            <a:r>
              <a:rPr lang="es-ES" sz="2000" b="1" dirty="0" err="1" smtClean="0">
                <a:latin typeface="Cooper Black" pitchFamily="18" charset="0"/>
              </a:rPr>
              <a:t>sad</a:t>
            </a:r>
            <a:r>
              <a:rPr lang="es-ES" sz="2000" b="1" dirty="0" smtClean="0">
                <a:latin typeface="Cooper Black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90882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685800" y="980729"/>
            <a:ext cx="7772400" cy="1440160"/>
          </a:xfrm>
          <a:prstGeom prst="rect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>
                <a:latin typeface="Cooper Black" pitchFamily="18" charset="0"/>
              </a:rPr>
              <a:t/>
            </a:r>
            <a:br>
              <a:rPr lang="es-ES" b="1" dirty="0" smtClean="0">
                <a:latin typeface="Cooper Black" pitchFamily="18" charset="0"/>
              </a:rPr>
            </a:br>
            <a:r>
              <a:rPr lang="es-ES" b="1" dirty="0" err="1" smtClean="0">
                <a:latin typeface="Cooper Black" pitchFamily="18" charset="0"/>
              </a:rPr>
              <a:t>Would</a:t>
            </a:r>
            <a:r>
              <a:rPr lang="es-ES" b="1" dirty="0" smtClean="0">
                <a:latin typeface="Cooper Black" pitchFamily="18" charset="0"/>
              </a:rPr>
              <a:t> </a:t>
            </a:r>
            <a:r>
              <a:rPr lang="es-ES" b="1" dirty="0" err="1" smtClean="0">
                <a:latin typeface="Cooper Black" pitchFamily="18" charset="0"/>
              </a:rPr>
              <a:t>prefer</a:t>
            </a:r>
            <a:r>
              <a:rPr lang="es-ES" b="1" dirty="0" smtClean="0">
                <a:latin typeface="Cooper Black" pitchFamily="18" charset="0"/>
              </a:rPr>
              <a:t> </a:t>
            </a:r>
            <a:br>
              <a:rPr lang="es-ES" b="1" dirty="0" smtClean="0">
                <a:latin typeface="Cooper Black" pitchFamily="18" charset="0"/>
              </a:rPr>
            </a:br>
            <a:r>
              <a:rPr lang="es-ES" b="1" dirty="0" err="1" smtClean="0">
                <a:latin typeface="Cooper Black" pitchFamily="18" charset="0"/>
              </a:rPr>
              <a:t>question</a:t>
            </a:r>
            <a:r>
              <a:rPr lang="es-ES" b="1" dirty="0" smtClean="0">
                <a:latin typeface="Cooper Black" pitchFamily="18" charset="0"/>
              </a:rPr>
              <a:t> </a:t>
            </a:r>
            <a:r>
              <a:rPr lang="es-ES" b="1" dirty="0" err="1" smtClean="0">
                <a:latin typeface="Cooper Black" pitchFamily="18" charset="0"/>
              </a:rPr>
              <a:t>form</a:t>
            </a:r>
            <a:r>
              <a:rPr lang="es-ES" b="1" dirty="0" smtClean="0">
                <a:latin typeface="Cooper Black" pitchFamily="18" charset="0"/>
              </a:rPr>
              <a:t/>
            </a:r>
            <a:br>
              <a:rPr lang="es-ES" b="1" dirty="0" smtClean="0">
                <a:latin typeface="Cooper Black" pitchFamily="18" charset="0"/>
              </a:rPr>
            </a:br>
            <a:endParaRPr lang="es-ES" b="1" dirty="0">
              <a:latin typeface="Cooper Black" pitchFamily="18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1691680" y="2996952"/>
            <a:ext cx="1512168" cy="660102"/>
          </a:xfrm>
          <a:prstGeom prst="rect">
            <a:avLst/>
          </a:prstGeom>
          <a:solidFill>
            <a:schemeClr val="accent4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>
                <a:latin typeface="Cooper Black" pitchFamily="18" charset="0"/>
              </a:rPr>
              <a:t/>
            </a:r>
            <a:br>
              <a:rPr lang="es-ES" b="1" dirty="0" smtClean="0">
                <a:latin typeface="Cooper Black" pitchFamily="18" charset="0"/>
              </a:rPr>
            </a:br>
            <a:r>
              <a:rPr lang="es-ES" b="1" dirty="0" err="1" smtClean="0">
                <a:latin typeface="Cooper Black" pitchFamily="18" charset="0"/>
              </a:rPr>
              <a:t>Subject</a:t>
            </a:r>
            <a:r>
              <a:rPr lang="es-ES" b="1" dirty="0" smtClean="0">
                <a:latin typeface="Cooper Black" pitchFamily="18" charset="0"/>
              </a:rPr>
              <a:t> 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07504" y="2987353"/>
            <a:ext cx="1223628" cy="729679"/>
          </a:xfrm>
          <a:prstGeom prst="rect">
            <a:avLst/>
          </a:prstGeom>
          <a:solidFill>
            <a:schemeClr val="accent4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>
                <a:latin typeface="Cooper Black" pitchFamily="18" charset="0"/>
              </a:rPr>
              <a:t/>
            </a:r>
            <a:br>
              <a:rPr lang="es-ES" b="1" dirty="0" smtClean="0">
                <a:latin typeface="Cooper Black" pitchFamily="18" charset="0"/>
              </a:rPr>
            </a:br>
            <a:r>
              <a:rPr lang="es-ES" b="1" dirty="0" err="1" smtClean="0">
                <a:latin typeface="Cooper Black" pitchFamily="18" charset="0"/>
              </a:rPr>
              <a:t>Would</a:t>
            </a:r>
            <a:r>
              <a:rPr lang="es-ES" b="1" dirty="0" smtClean="0">
                <a:latin typeface="Cooper Black" pitchFamily="18" charset="0"/>
              </a:rPr>
              <a:t> 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635896" y="2924944"/>
            <a:ext cx="1872208" cy="720080"/>
          </a:xfrm>
          <a:prstGeom prst="rect">
            <a:avLst/>
          </a:prstGeom>
          <a:solidFill>
            <a:schemeClr val="accent4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2300" b="1" dirty="0" smtClean="0">
              <a:latin typeface="Cooper Black" pitchFamily="18" charset="0"/>
            </a:endParaRPr>
          </a:p>
          <a:p>
            <a:r>
              <a:rPr lang="es-ES" sz="2300" b="1" dirty="0" err="1" smtClean="0">
                <a:latin typeface="Cooper Black" pitchFamily="18" charset="0"/>
              </a:rPr>
              <a:t>prefer</a:t>
            </a:r>
            <a:endParaRPr lang="es-ES" sz="2300" b="1" dirty="0" smtClean="0">
              <a:latin typeface="Cooper Black" pitchFamily="18" charset="0"/>
            </a:endParaRPr>
          </a:p>
          <a:p>
            <a:r>
              <a:rPr lang="es-ES" sz="2300" b="1" dirty="0" smtClean="0">
                <a:latin typeface="Cooper Black" pitchFamily="18" charset="0"/>
              </a:rPr>
              <a:t>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940152" y="2924944"/>
            <a:ext cx="2160240" cy="1008112"/>
          </a:xfrm>
          <a:prstGeom prst="rect">
            <a:avLst/>
          </a:prstGeom>
          <a:solidFill>
            <a:schemeClr val="accent4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300" b="1" dirty="0" err="1" smtClean="0">
                <a:latin typeface="Cooper Black" pitchFamily="18" charset="0"/>
              </a:rPr>
              <a:t>inf</a:t>
            </a:r>
            <a:r>
              <a:rPr lang="es-ES" sz="2300" b="1" dirty="0" smtClean="0">
                <a:latin typeface="Cooper Black" pitchFamily="18" charset="0"/>
              </a:rPr>
              <a:t> </a:t>
            </a:r>
            <a:r>
              <a:rPr lang="es-ES" sz="2300" b="1" dirty="0" err="1" smtClean="0">
                <a:latin typeface="Cooper Black" pitchFamily="18" charset="0"/>
              </a:rPr>
              <a:t>initive</a:t>
            </a:r>
            <a:endParaRPr lang="es-ES" sz="2300" b="1" dirty="0" smtClean="0">
              <a:latin typeface="Cooper Black" pitchFamily="18" charset="0"/>
            </a:endParaRPr>
          </a:p>
          <a:p>
            <a:r>
              <a:rPr lang="es-ES" sz="2300" b="1" dirty="0" err="1" smtClean="0">
                <a:latin typeface="Cooper Black" pitchFamily="18" charset="0"/>
              </a:rPr>
              <a:t>form</a:t>
            </a:r>
            <a:r>
              <a:rPr lang="es-ES" sz="2300" b="1" dirty="0" smtClean="0">
                <a:latin typeface="Cooper Black" pitchFamily="18" charset="0"/>
              </a:rPr>
              <a:t> </a:t>
            </a:r>
          </a:p>
        </p:txBody>
      </p:sp>
      <p:sp>
        <p:nvSpPr>
          <p:cNvPr id="9" name="8 Más"/>
          <p:cNvSpPr/>
          <p:nvPr/>
        </p:nvSpPr>
        <p:spPr>
          <a:xfrm>
            <a:off x="1259632" y="3140968"/>
            <a:ext cx="432048" cy="576064"/>
          </a:xfrm>
          <a:prstGeom prst="mathPlus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Más"/>
          <p:cNvSpPr/>
          <p:nvPr/>
        </p:nvSpPr>
        <p:spPr>
          <a:xfrm>
            <a:off x="3203848" y="3068960"/>
            <a:ext cx="432048" cy="576064"/>
          </a:xfrm>
          <a:prstGeom prst="mathPlus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Más"/>
          <p:cNvSpPr/>
          <p:nvPr/>
        </p:nvSpPr>
        <p:spPr>
          <a:xfrm>
            <a:off x="5508104" y="3068960"/>
            <a:ext cx="432048" cy="576064"/>
          </a:xfrm>
          <a:prstGeom prst="mathPlus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179512" y="4209058"/>
            <a:ext cx="1512168" cy="660102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>
                <a:latin typeface="Cooper Black" pitchFamily="18" charset="0"/>
              </a:rPr>
              <a:t/>
            </a:r>
            <a:br>
              <a:rPr lang="es-ES" b="1" dirty="0" smtClean="0">
                <a:latin typeface="Cooper Black" pitchFamily="18" charset="0"/>
              </a:rPr>
            </a:br>
            <a:r>
              <a:rPr lang="es-ES" b="1" dirty="0" err="1" smtClean="0">
                <a:latin typeface="Cooper Black" pitchFamily="18" charset="0"/>
              </a:rPr>
              <a:t>Would</a:t>
            </a:r>
            <a:endParaRPr lang="es-ES" b="1" dirty="0" smtClean="0">
              <a:latin typeface="Cooper Black" pitchFamily="18" charset="0"/>
            </a:endParaRPr>
          </a:p>
        </p:txBody>
      </p:sp>
      <p:sp>
        <p:nvSpPr>
          <p:cNvPr id="13" name="1 Título"/>
          <p:cNvSpPr txBox="1">
            <a:spLocks/>
          </p:cNvSpPr>
          <p:nvPr/>
        </p:nvSpPr>
        <p:spPr>
          <a:xfrm>
            <a:off x="2123728" y="4209058"/>
            <a:ext cx="936104" cy="660102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>
                <a:latin typeface="Cooper Black" pitchFamily="18" charset="0"/>
              </a:rPr>
              <a:t/>
            </a:r>
            <a:br>
              <a:rPr lang="es-ES" b="1" dirty="0" smtClean="0">
                <a:latin typeface="Cooper Black" pitchFamily="18" charset="0"/>
              </a:rPr>
            </a:br>
            <a:r>
              <a:rPr lang="es-ES" b="1" dirty="0" err="1" smtClean="0">
                <a:latin typeface="Cooper Black" pitchFamily="18" charset="0"/>
              </a:rPr>
              <a:t>you</a:t>
            </a:r>
            <a:r>
              <a:rPr lang="es-ES" b="1" dirty="0" smtClean="0">
                <a:latin typeface="Cooper Black" pitchFamily="18" charset="0"/>
              </a:rPr>
              <a:t> </a:t>
            </a: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3491880" y="4149080"/>
            <a:ext cx="1872208" cy="72008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300" b="1" dirty="0" err="1" smtClean="0">
                <a:latin typeface="Cooper Black" pitchFamily="18" charset="0"/>
              </a:rPr>
              <a:t>prefer</a:t>
            </a:r>
            <a:r>
              <a:rPr lang="es-ES" sz="2300" b="1" dirty="0" smtClean="0">
                <a:latin typeface="Cooper Black" pitchFamily="18" charset="0"/>
              </a:rPr>
              <a:t> </a:t>
            </a:r>
          </a:p>
        </p:txBody>
      </p:sp>
      <p:sp>
        <p:nvSpPr>
          <p:cNvPr id="15" name="1 Título"/>
          <p:cNvSpPr txBox="1">
            <a:spLocks/>
          </p:cNvSpPr>
          <p:nvPr/>
        </p:nvSpPr>
        <p:spPr>
          <a:xfrm>
            <a:off x="5580112" y="4077072"/>
            <a:ext cx="1224136" cy="792088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300" b="1" dirty="0" err="1" smtClean="0">
                <a:latin typeface="Cooper Black" pitchFamily="18" charset="0"/>
              </a:rPr>
              <a:t>to</a:t>
            </a:r>
            <a:r>
              <a:rPr lang="es-ES" sz="2300" b="1" dirty="0" smtClean="0">
                <a:latin typeface="Cooper Black" pitchFamily="18" charset="0"/>
              </a:rPr>
              <a:t> </a:t>
            </a:r>
            <a:r>
              <a:rPr lang="es-ES" sz="2300" b="1" dirty="0" err="1" smtClean="0">
                <a:latin typeface="Cooper Black" pitchFamily="18" charset="0"/>
              </a:rPr>
              <a:t>stay</a:t>
            </a:r>
            <a:r>
              <a:rPr lang="es-ES" sz="2300" b="1" dirty="0" smtClean="0">
                <a:latin typeface="Cooper Black" pitchFamily="18" charset="0"/>
              </a:rPr>
              <a:t> </a:t>
            </a:r>
          </a:p>
        </p:txBody>
      </p:sp>
      <p:sp>
        <p:nvSpPr>
          <p:cNvPr id="16" name="1 Título"/>
          <p:cNvSpPr txBox="1">
            <a:spLocks/>
          </p:cNvSpPr>
          <p:nvPr/>
        </p:nvSpPr>
        <p:spPr>
          <a:xfrm>
            <a:off x="6876256" y="4077072"/>
            <a:ext cx="2088232" cy="792088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300" b="1" dirty="0" smtClean="0">
                <a:latin typeface="Cooper Black" pitchFamily="18" charset="0"/>
              </a:rPr>
              <a:t>home?</a:t>
            </a:r>
          </a:p>
        </p:txBody>
      </p:sp>
      <p:sp>
        <p:nvSpPr>
          <p:cNvPr id="17" name="1 Título"/>
          <p:cNvSpPr txBox="1">
            <a:spLocks/>
          </p:cNvSpPr>
          <p:nvPr/>
        </p:nvSpPr>
        <p:spPr>
          <a:xfrm>
            <a:off x="179512" y="5073154"/>
            <a:ext cx="1512168" cy="660102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>
                <a:latin typeface="Cooper Black" pitchFamily="18" charset="0"/>
              </a:rPr>
              <a:t/>
            </a:r>
            <a:br>
              <a:rPr lang="es-ES" b="1" dirty="0" smtClean="0">
                <a:latin typeface="Cooper Black" pitchFamily="18" charset="0"/>
              </a:rPr>
            </a:br>
            <a:r>
              <a:rPr lang="es-ES" b="1" dirty="0" err="1" smtClean="0">
                <a:latin typeface="Cooper Black" pitchFamily="18" charset="0"/>
              </a:rPr>
              <a:t>Would</a:t>
            </a:r>
            <a:r>
              <a:rPr lang="es-ES" b="1" dirty="0" smtClean="0">
                <a:latin typeface="Cooper Black" pitchFamily="18" charset="0"/>
              </a:rPr>
              <a:t> </a:t>
            </a:r>
          </a:p>
        </p:txBody>
      </p:sp>
      <p:sp>
        <p:nvSpPr>
          <p:cNvPr id="18" name="1 Título"/>
          <p:cNvSpPr txBox="1">
            <a:spLocks/>
          </p:cNvSpPr>
          <p:nvPr/>
        </p:nvSpPr>
        <p:spPr>
          <a:xfrm>
            <a:off x="2051720" y="5073154"/>
            <a:ext cx="720080" cy="660102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4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>
                <a:latin typeface="Cooper Black" pitchFamily="18" charset="0"/>
              </a:rPr>
              <a:t/>
            </a:r>
            <a:br>
              <a:rPr lang="es-ES" b="1" dirty="0" smtClean="0">
                <a:latin typeface="Cooper Black" pitchFamily="18" charset="0"/>
              </a:rPr>
            </a:br>
            <a:r>
              <a:rPr lang="es-ES" b="1" dirty="0" err="1" smtClean="0">
                <a:latin typeface="Cooper Black" pitchFamily="18" charset="0"/>
              </a:rPr>
              <a:t>you</a:t>
            </a:r>
            <a:r>
              <a:rPr lang="es-ES" b="1" dirty="0" smtClean="0">
                <a:latin typeface="Cooper Black" pitchFamily="18" charset="0"/>
              </a:rPr>
              <a:t> </a:t>
            </a:r>
          </a:p>
        </p:txBody>
      </p:sp>
      <p:sp>
        <p:nvSpPr>
          <p:cNvPr id="19" name="1 Título"/>
          <p:cNvSpPr txBox="1">
            <a:spLocks/>
          </p:cNvSpPr>
          <p:nvPr/>
        </p:nvSpPr>
        <p:spPr>
          <a:xfrm>
            <a:off x="3419872" y="5013176"/>
            <a:ext cx="1872208" cy="72008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300" b="1" dirty="0" err="1" smtClean="0">
                <a:latin typeface="Cooper Black" pitchFamily="18" charset="0"/>
              </a:rPr>
              <a:t>prefer</a:t>
            </a:r>
            <a:r>
              <a:rPr lang="es-ES" sz="2300" b="1" dirty="0" smtClean="0">
                <a:latin typeface="Cooper Black" pitchFamily="18" charset="0"/>
              </a:rPr>
              <a:t> </a:t>
            </a:r>
            <a:r>
              <a:rPr lang="es-ES" sz="2300" b="1" dirty="0" err="1" smtClean="0">
                <a:latin typeface="Cooper Black" pitchFamily="18" charset="0"/>
              </a:rPr>
              <a:t>not</a:t>
            </a:r>
            <a:r>
              <a:rPr lang="es-ES" sz="2300" b="1" dirty="0" smtClean="0">
                <a:latin typeface="Cooper Black" pitchFamily="18" charset="0"/>
              </a:rPr>
              <a:t> </a:t>
            </a:r>
          </a:p>
        </p:txBody>
      </p:sp>
      <p:sp>
        <p:nvSpPr>
          <p:cNvPr id="20" name="1 Título"/>
          <p:cNvSpPr txBox="1">
            <a:spLocks/>
          </p:cNvSpPr>
          <p:nvPr/>
        </p:nvSpPr>
        <p:spPr>
          <a:xfrm>
            <a:off x="5580112" y="4941168"/>
            <a:ext cx="1296144" cy="792088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300" b="1" dirty="0" err="1">
                <a:latin typeface="Cooper Black" pitchFamily="18" charset="0"/>
              </a:rPr>
              <a:t>t</a:t>
            </a:r>
            <a:r>
              <a:rPr lang="es-ES" sz="2300" b="1" dirty="0" err="1" smtClean="0">
                <a:latin typeface="Cooper Black" pitchFamily="18" charset="0"/>
              </a:rPr>
              <a:t>o</a:t>
            </a:r>
            <a:r>
              <a:rPr lang="es-ES" sz="2300" b="1" dirty="0" smtClean="0">
                <a:latin typeface="Cooper Black" pitchFamily="18" charset="0"/>
              </a:rPr>
              <a:t> </a:t>
            </a:r>
            <a:r>
              <a:rPr lang="es-ES" sz="2300" b="1" dirty="0" err="1" smtClean="0">
                <a:latin typeface="Cooper Black" pitchFamily="18" charset="0"/>
              </a:rPr>
              <a:t>take</a:t>
            </a:r>
            <a:r>
              <a:rPr lang="es-ES" sz="2300" b="1" dirty="0" smtClean="0">
                <a:latin typeface="Cooper Black" pitchFamily="18" charset="0"/>
              </a:rPr>
              <a:t> </a:t>
            </a:r>
          </a:p>
        </p:txBody>
      </p:sp>
      <p:sp>
        <p:nvSpPr>
          <p:cNvPr id="21" name="1 Título"/>
          <p:cNvSpPr txBox="1">
            <a:spLocks/>
          </p:cNvSpPr>
          <p:nvPr/>
        </p:nvSpPr>
        <p:spPr>
          <a:xfrm>
            <a:off x="6948264" y="4941168"/>
            <a:ext cx="2016224" cy="792088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300" b="1" dirty="0">
                <a:latin typeface="Cooper Black" pitchFamily="18" charset="0"/>
              </a:rPr>
              <a:t>m</a:t>
            </a:r>
            <a:r>
              <a:rPr lang="es-ES" sz="2300" b="1" dirty="0" smtClean="0">
                <a:latin typeface="Cooper Black" pitchFamily="18" charset="0"/>
              </a:rPr>
              <a:t>edicine?</a:t>
            </a:r>
          </a:p>
        </p:txBody>
      </p:sp>
    </p:spTree>
    <p:extLst>
      <p:ext uri="{BB962C8B-B14F-4D97-AF65-F5344CB8AC3E}">
        <p14:creationId xmlns:p14="http://schemas.microsoft.com/office/powerpoint/2010/main" val="232104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709803" y="548680"/>
            <a:ext cx="7772400" cy="1802631"/>
          </a:xfrm>
          <a:prstGeom prst="rect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err="1" smtClean="0">
                <a:latin typeface="Cooper Black" pitchFamily="18" charset="0"/>
              </a:rPr>
              <a:t>Would</a:t>
            </a:r>
            <a:r>
              <a:rPr lang="es-ES" b="1" dirty="0" smtClean="0">
                <a:latin typeface="Cooper Black" pitchFamily="18" charset="0"/>
              </a:rPr>
              <a:t> </a:t>
            </a:r>
            <a:r>
              <a:rPr lang="es-ES" b="1" dirty="0" err="1" smtClean="0">
                <a:latin typeface="Cooper Black" pitchFamily="18" charset="0"/>
              </a:rPr>
              <a:t>prefer</a:t>
            </a:r>
            <a:r>
              <a:rPr lang="es-ES" b="1" dirty="0" smtClean="0">
                <a:latin typeface="Cooper Black" pitchFamily="18" charset="0"/>
              </a:rPr>
              <a:t> </a:t>
            </a:r>
            <a:r>
              <a:rPr lang="es-ES" b="1" dirty="0" err="1" smtClean="0">
                <a:latin typeface="Cooper Black" pitchFamily="18" charset="0"/>
              </a:rPr>
              <a:t>takes</a:t>
            </a:r>
            <a:r>
              <a:rPr lang="es-ES" b="1" dirty="0" smtClean="0">
                <a:latin typeface="Cooper Black" pitchFamily="18" charset="0"/>
              </a:rPr>
              <a:t> </a:t>
            </a:r>
            <a:r>
              <a:rPr lang="es-ES" b="1" dirty="0" err="1" smtClean="0">
                <a:latin typeface="Cooper Black" pitchFamily="18" charset="0"/>
              </a:rPr>
              <a:t>the</a:t>
            </a:r>
            <a:r>
              <a:rPr lang="es-ES" b="1" dirty="0" smtClean="0">
                <a:latin typeface="Cooper Black" pitchFamily="18" charset="0"/>
              </a:rPr>
              <a:t> </a:t>
            </a:r>
            <a:r>
              <a:rPr lang="es-ES" sz="4600" b="1" u="sng" dirty="0" err="1" smtClean="0">
                <a:solidFill>
                  <a:srgbClr val="FF0000"/>
                </a:solidFill>
                <a:latin typeface="Cooper Black" pitchFamily="18" charset="0"/>
              </a:rPr>
              <a:t>infinitive</a:t>
            </a:r>
            <a:r>
              <a:rPr lang="es-ES" b="1" dirty="0" smtClean="0">
                <a:latin typeface="Cooper Black" pitchFamily="18" charset="0"/>
              </a:rPr>
              <a:t> </a:t>
            </a:r>
            <a:r>
              <a:rPr lang="es-ES" b="1" dirty="0" err="1" smtClean="0">
                <a:latin typeface="Cooper Black" pitchFamily="18" charset="0"/>
              </a:rPr>
              <a:t>form</a:t>
            </a:r>
            <a:r>
              <a:rPr lang="es-ES" b="1" dirty="0" smtClean="0">
                <a:latin typeface="Cooper Black" pitchFamily="18" charset="0"/>
              </a:rPr>
              <a:t> of </a:t>
            </a:r>
            <a:r>
              <a:rPr lang="es-ES" b="1" dirty="0" err="1" smtClean="0">
                <a:latin typeface="Cooper Black" pitchFamily="18" charset="0"/>
              </a:rPr>
              <a:t>the</a:t>
            </a:r>
            <a:r>
              <a:rPr lang="es-ES" b="1" dirty="0" smtClean="0">
                <a:latin typeface="Cooper Black" pitchFamily="18" charset="0"/>
              </a:rPr>
              <a:t> </a:t>
            </a:r>
            <a:r>
              <a:rPr lang="es-ES" b="1" dirty="0" err="1" smtClean="0">
                <a:latin typeface="Cooper Black" pitchFamily="18" charset="0"/>
              </a:rPr>
              <a:t>verb</a:t>
            </a:r>
            <a:r>
              <a:rPr lang="es-ES" b="1" dirty="0" smtClean="0">
                <a:latin typeface="Cooper Black" pitchFamily="18" charset="0"/>
              </a:rPr>
              <a:t>.</a:t>
            </a:r>
            <a:br>
              <a:rPr lang="es-ES" b="1" dirty="0" smtClean="0">
                <a:latin typeface="Cooper Black" pitchFamily="18" charset="0"/>
              </a:rPr>
            </a:br>
            <a:endParaRPr lang="es-ES" b="1" dirty="0">
              <a:latin typeface="Cooper Black" pitchFamily="18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35496" y="3414587"/>
            <a:ext cx="2448272" cy="518469"/>
          </a:xfrm>
          <a:prstGeom prst="rect">
            <a:avLst/>
          </a:prstGeom>
          <a:solidFill>
            <a:srgbClr val="77FA00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1" dirty="0" err="1" smtClean="0">
                <a:latin typeface="Cooper Black" pitchFamily="18" charset="0"/>
              </a:rPr>
              <a:t>you</a:t>
            </a:r>
            <a:r>
              <a:rPr lang="es-ES" sz="2000" b="1" dirty="0" smtClean="0">
                <a:latin typeface="Cooper Black" pitchFamily="18" charset="0"/>
              </a:rPr>
              <a:t>/ </a:t>
            </a:r>
            <a:r>
              <a:rPr lang="es-ES" sz="2000" b="1" dirty="0" err="1" smtClean="0">
                <a:latin typeface="Cooper Black" pitchFamily="18" charset="0"/>
              </a:rPr>
              <a:t>practice</a:t>
            </a:r>
            <a:r>
              <a:rPr lang="es-ES" sz="2000" b="1" dirty="0" smtClean="0">
                <a:latin typeface="Cooper Black" pitchFamily="18" charset="0"/>
              </a:rPr>
              <a:t>/ guitar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2555776" y="3429000"/>
            <a:ext cx="6264696" cy="518469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1" dirty="0" err="1" smtClean="0">
                <a:latin typeface="Cooper Black" pitchFamily="18" charset="0"/>
              </a:rPr>
              <a:t>Would</a:t>
            </a:r>
            <a:r>
              <a:rPr lang="es-ES" sz="2000" b="1" dirty="0" smtClean="0">
                <a:latin typeface="Cooper Black" pitchFamily="18" charset="0"/>
              </a:rPr>
              <a:t> </a:t>
            </a:r>
            <a:r>
              <a:rPr lang="es-ES" sz="2000" b="1" dirty="0" err="1" smtClean="0">
                <a:latin typeface="Cooper Black" pitchFamily="18" charset="0"/>
              </a:rPr>
              <a:t>you</a:t>
            </a:r>
            <a:r>
              <a:rPr lang="es-ES" sz="2000" b="1" dirty="0" smtClean="0">
                <a:latin typeface="Cooper Black" pitchFamily="18" charset="0"/>
              </a:rPr>
              <a:t> </a:t>
            </a:r>
            <a:r>
              <a:rPr lang="es-ES" sz="2000" b="1" dirty="0" err="1" smtClean="0">
                <a:latin typeface="Cooper Black" pitchFamily="18" charset="0"/>
              </a:rPr>
              <a:t>prefer</a:t>
            </a:r>
            <a:r>
              <a:rPr lang="es-ES" sz="2000" b="1" dirty="0" smtClean="0">
                <a:latin typeface="Cooper Black" pitchFamily="18" charset="0"/>
              </a:rPr>
              <a:t> </a:t>
            </a:r>
            <a:r>
              <a:rPr lang="es-ES" sz="2000" b="1" dirty="0" err="1" smtClean="0">
                <a:latin typeface="Cooper Black" pitchFamily="18" charset="0"/>
              </a:rPr>
              <a:t>to</a:t>
            </a:r>
            <a:r>
              <a:rPr lang="es-ES" sz="2000" b="1" dirty="0" smtClean="0">
                <a:latin typeface="Cooper Black" pitchFamily="18" charset="0"/>
              </a:rPr>
              <a:t> </a:t>
            </a:r>
            <a:r>
              <a:rPr lang="es-ES" sz="2000" b="1" dirty="0" err="1" smtClean="0">
                <a:latin typeface="Cooper Black" pitchFamily="18" charset="0"/>
              </a:rPr>
              <a:t>practice</a:t>
            </a:r>
            <a:r>
              <a:rPr lang="es-ES" sz="2000" b="1" dirty="0" smtClean="0">
                <a:latin typeface="Cooper Black" pitchFamily="18" charset="0"/>
              </a:rPr>
              <a:t> guitar? 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5496" y="4062659"/>
            <a:ext cx="2448272" cy="734493"/>
          </a:xfrm>
          <a:prstGeom prst="rect">
            <a:avLst/>
          </a:prstGeom>
          <a:solidFill>
            <a:srgbClr val="77FA00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1" dirty="0" err="1" smtClean="0">
                <a:latin typeface="Cooper Black" pitchFamily="18" charset="0"/>
              </a:rPr>
              <a:t>they</a:t>
            </a:r>
            <a:r>
              <a:rPr lang="es-ES" sz="2000" b="1" dirty="0" smtClean="0">
                <a:latin typeface="Cooper Black" pitchFamily="18" charset="0"/>
              </a:rPr>
              <a:t>/</a:t>
            </a:r>
            <a:r>
              <a:rPr lang="es-ES" sz="2000" b="1" dirty="0" err="1" smtClean="0">
                <a:latin typeface="Cooper Black" pitchFamily="18" charset="0"/>
              </a:rPr>
              <a:t>go</a:t>
            </a:r>
            <a:r>
              <a:rPr lang="es-ES" sz="2000" b="1" dirty="0" smtClean="0">
                <a:latin typeface="Cooper Black" pitchFamily="18" charset="0"/>
              </a:rPr>
              <a:t> /</a:t>
            </a:r>
            <a:r>
              <a:rPr lang="es-ES" sz="2000" b="1" dirty="0" err="1" smtClean="0">
                <a:latin typeface="Cooper Black" pitchFamily="18" charset="0"/>
              </a:rPr>
              <a:t>to</a:t>
            </a:r>
            <a:r>
              <a:rPr lang="es-ES" sz="2000" b="1" dirty="0" smtClean="0">
                <a:latin typeface="Cooper Black" pitchFamily="18" charset="0"/>
              </a:rPr>
              <a:t> </a:t>
            </a:r>
            <a:r>
              <a:rPr lang="es-ES" sz="2000" b="1" dirty="0" err="1" smtClean="0">
                <a:latin typeface="Cooper Black" pitchFamily="18" charset="0"/>
              </a:rPr>
              <a:t>Cancun</a:t>
            </a:r>
            <a:endParaRPr lang="es-ES" sz="2000" b="1" dirty="0" smtClean="0">
              <a:latin typeface="Cooper Black" pitchFamily="18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2555776" y="4134667"/>
            <a:ext cx="6480720" cy="518469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1" dirty="0" err="1" smtClean="0">
                <a:latin typeface="Cooper Black" pitchFamily="18" charset="0"/>
              </a:rPr>
              <a:t>Would</a:t>
            </a:r>
            <a:r>
              <a:rPr lang="es-ES" sz="2000" b="1" dirty="0" smtClean="0">
                <a:latin typeface="Cooper Black" pitchFamily="18" charset="0"/>
              </a:rPr>
              <a:t> </a:t>
            </a:r>
            <a:r>
              <a:rPr lang="es-ES" sz="2000" b="1" dirty="0" err="1" smtClean="0">
                <a:latin typeface="Cooper Black" pitchFamily="18" charset="0"/>
              </a:rPr>
              <a:t>they</a:t>
            </a:r>
            <a:r>
              <a:rPr lang="es-ES" sz="2000" b="1" dirty="0" smtClean="0">
                <a:latin typeface="Cooper Black" pitchFamily="18" charset="0"/>
              </a:rPr>
              <a:t> </a:t>
            </a:r>
            <a:r>
              <a:rPr lang="es-ES" sz="2000" b="1" dirty="0" err="1" smtClean="0">
                <a:latin typeface="Cooper Black" pitchFamily="18" charset="0"/>
              </a:rPr>
              <a:t>prefer</a:t>
            </a:r>
            <a:r>
              <a:rPr lang="es-ES" sz="2000" b="1" dirty="0" smtClean="0">
                <a:latin typeface="Cooper Black" pitchFamily="18" charset="0"/>
              </a:rPr>
              <a:t> </a:t>
            </a:r>
            <a:r>
              <a:rPr lang="es-ES" sz="2000" b="1" dirty="0" err="1" smtClean="0">
                <a:latin typeface="Cooper Black" pitchFamily="18" charset="0"/>
              </a:rPr>
              <a:t>to</a:t>
            </a:r>
            <a:r>
              <a:rPr lang="es-ES" sz="2000" b="1" dirty="0" smtClean="0">
                <a:latin typeface="Cooper Black" pitchFamily="18" charset="0"/>
              </a:rPr>
              <a:t> </a:t>
            </a:r>
            <a:r>
              <a:rPr lang="es-ES" sz="2000" b="1" dirty="0" err="1" smtClean="0">
                <a:latin typeface="Cooper Black" pitchFamily="18" charset="0"/>
              </a:rPr>
              <a:t>go</a:t>
            </a:r>
            <a:r>
              <a:rPr lang="es-ES" sz="2000" b="1" dirty="0" smtClean="0">
                <a:latin typeface="Cooper Black" pitchFamily="18" charset="0"/>
              </a:rPr>
              <a:t> </a:t>
            </a:r>
            <a:r>
              <a:rPr lang="es-ES" sz="2000" b="1" dirty="0" err="1" smtClean="0">
                <a:latin typeface="Cooper Black" pitchFamily="18" charset="0"/>
              </a:rPr>
              <a:t>to</a:t>
            </a:r>
            <a:r>
              <a:rPr lang="es-ES" sz="2000" b="1" dirty="0" smtClean="0">
                <a:latin typeface="Cooper Black" pitchFamily="18" charset="0"/>
              </a:rPr>
              <a:t> </a:t>
            </a:r>
            <a:r>
              <a:rPr lang="es-ES" sz="2000" b="1" dirty="0" err="1" smtClean="0">
                <a:latin typeface="Cooper Black" pitchFamily="18" charset="0"/>
              </a:rPr>
              <a:t>Cancun</a:t>
            </a:r>
            <a:r>
              <a:rPr lang="es-ES" sz="2000" b="1" dirty="0" smtClean="0">
                <a:latin typeface="Cooper Black" pitchFamily="18" charset="0"/>
              </a:rPr>
              <a:t>? 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5496" y="5013176"/>
            <a:ext cx="2448272" cy="705666"/>
          </a:xfrm>
          <a:prstGeom prst="rect">
            <a:avLst/>
          </a:prstGeom>
          <a:solidFill>
            <a:srgbClr val="77FA00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1" dirty="0" err="1" smtClean="0">
                <a:latin typeface="Cooper Black" pitchFamily="18" charset="0"/>
              </a:rPr>
              <a:t>You</a:t>
            </a:r>
            <a:r>
              <a:rPr lang="es-ES" sz="2000" b="1" dirty="0" smtClean="0">
                <a:latin typeface="Cooper Black" pitchFamily="18" charset="0"/>
              </a:rPr>
              <a:t> / </a:t>
            </a:r>
            <a:r>
              <a:rPr lang="es-ES" sz="2000" b="1" dirty="0" err="1" smtClean="0">
                <a:latin typeface="Cooper Black" pitchFamily="18" charset="0"/>
              </a:rPr>
              <a:t>sleep</a:t>
            </a:r>
            <a:r>
              <a:rPr lang="es-ES" sz="2000" b="1" dirty="0" smtClean="0">
                <a:latin typeface="Cooper Black" pitchFamily="18" charset="0"/>
              </a:rPr>
              <a:t> / more 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2627784" y="5013176"/>
            <a:ext cx="6480720" cy="518469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1" dirty="0" err="1" smtClean="0">
                <a:latin typeface="Cooper Black" pitchFamily="18" charset="0"/>
              </a:rPr>
              <a:t>Would</a:t>
            </a:r>
            <a:r>
              <a:rPr lang="es-ES" sz="2000" b="1" dirty="0" smtClean="0">
                <a:latin typeface="Cooper Black" pitchFamily="18" charset="0"/>
              </a:rPr>
              <a:t> </a:t>
            </a:r>
            <a:r>
              <a:rPr lang="es-ES" sz="2000" b="1" dirty="0" err="1" smtClean="0">
                <a:latin typeface="Cooper Black" pitchFamily="18" charset="0"/>
              </a:rPr>
              <a:t>you</a:t>
            </a:r>
            <a:r>
              <a:rPr lang="es-ES" sz="2000" b="1" dirty="0" smtClean="0">
                <a:latin typeface="Cooper Black" pitchFamily="18" charset="0"/>
              </a:rPr>
              <a:t> </a:t>
            </a:r>
            <a:r>
              <a:rPr lang="es-ES" sz="2000" b="1" dirty="0" err="1" smtClean="0">
                <a:latin typeface="Cooper Black" pitchFamily="18" charset="0"/>
              </a:rPr>
              <a:t>prefer</a:t>
            </a:r>
            <a:r>
              <a:rPr lang="es-ES" sz="2000" b="1" dirty="0" smtClean="0">
                <a:latin typeface="Cooper Black" pitchFamily="18" charset="0"/>
              </a:rPr>
              <a:t> </a:t>
            </a:r>
            <a:r>
              <a:rPr lang="es-ES" sz="2000" b="1" dirty="0" err="1" smtClean="0">
                <a:latin typeface="Cooper Black" pitchFamily="18" charset="0"/>
              </a:rPr>
              <a:t>to</a:t>
            </a:r>
            <a:r>
              <a:rPr lang="es-ES" sz="2000" b="1" dirty="0" smtClean="0">
                <a:latin typeface="Cooper Black" pitchFamily="18" charset="0"/>
              </a:rPr>
              <a:t> </a:t>
            </a:r>
            <a:r>
              <a:rPr lang="es-ES" sz="2000" b="1" dirty="0" err="1" smtClean="0">
                <a:latin typeface="Cooper Black" pitchFamily="18" charset="0"/>
              </a:rPr>
              <a:t>sleep</a:t>
            </a:r>
            <a:r>
              <a:rPr lang="es-ES" sz="2000" b="1" dirty="0" smtClean="0">
                <a:latin typeface="Cooper Black" pitchFamily="18" charset="0"/>
              </a:rPr>
              <a:t> more? </a:t>
            </a: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3491880" y="2420888"/>
            <a:ext cx="1512168" cy="660102"/>
          </a:xfrm>
          <a:prstGeom prst="rect">
            <a:avLst/>
          </a:prstGeom>
          <a:solidFill>
            <a:schemeClr val="accent4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>
                <a:latin typeface="Cooper Black" pitchFamily="18" charset="0"/>
              </a:rPr>
              <a:t/>
            </a:r>
            <a:br>
              <a:rPr lang="es-ES" b="1" dirty="0" smtClean="0">
                <a:latin typeface="Cooper Black" pitchFamily="18" charset="0"/>
              </a:rPr>
            </a:br>
            <a:r>
              <a:rPr lang="es-ES" b="1" dirty="0" err="1" smtClean="0">
                <a:latin typeface="Cooper Black" pitchFamily="18" charset="0"/>
              </a:rPr>
              <a:t>Subject</a:t>
            </a:r>
            <a:r>
              <a:rPr lang="es-ES" b="1" dirty="0" smtClean="0">
                <a:latin typeface="Cooper Black" pitchFamily="18" charset="0"/>
              </a:rPr>
              <a:t> 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1907704" y="2411289"/>
            <a:ext cx="1223628" cy="729679"/>
          </a:xfrm>
          <a:prstGeom prst="rect">
            <a:avLst/>
          </a:prstGeom>
          <a:solidFill>
            <a:schemeClr val="accent4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>
                <a:latin typeface="Cooper Black" pitchFamily="18" charset="0"/>
              </a:rPr>
              <a:t/>
            </a:r>
            <a:br>
              <a:rPr lang="es-ES" b="1" dirty="0" smtClean="0">
                <a:latin typeface="Cooper Black" pitchFamily="18" charset="0"/>
              </a:rPr>
            </a:br>
            <a:r>
              <a:rPr lang="es-ES" b="1" dirty="0" err="1" smtClean="0">
                <a:latin typeface="Cooper Black" pitchFamily="18" charset="0"/>
              </a:rPr>
              <a:t>Would</a:t>
            </a:r>
            <a:r>
              <a:rPr lang="es-ES" b="1" dirty="0" smtClean="0">
                <a:latin typeface="Cooper Black" pitchFamily="18" charset="0"/>
              </a:rPr>
              <a:t> </a:t>
            </a:r>
          </a:p>
        </p:txBody>
      </p:sp>
      <p:sp>
        <p:nvSpPr>
          <p:cNvPr id="13" name="1 Título"/>
          <p:cNvSpPr txBox="1">
            <a:spLocks/>
          </p:cNvSpPr>
          <p:nvPr/>
        </p:nvSpPr>
        <p:spPr>
          <a:xfrm>
            <a:off x="5436096" y="2348880"/>
            <a:ext cx="1872208" cy="720080"/>
          </a:xfrm>
          <a:prstGeom prst="rect">
            <a:avLst/>
          </a:prstGeom>
          <a:solidFill>
            <a:schemeClr val="accent4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2300" b="1" dirty="0" smtClean="0">
              <a:latin typeface="Cooper Black" pitchFamily="18" charset="0"/>
            </a:endParaRPr>
          </a:p>
          <a:p>
            <a:r>
              <a:rPr lang="es-ES" sz="2300" b="1" dirty="0" err="1" smtClean="0">
                <a:latin typeface="Cooper Black" pitchFamily="18" charset="0"/>
              </a:rPr>
              <a:t>prefer</a:t>
            </a:r>
            <a:endParaRPr lang="es-ES" sz="2300" b="1" dirty="0" smtClean="0">
              <a:latin typeface="Cooper Black" pitchFamily="18" charset="0"/>
            </a:endParaRPr>
          </a:p>
          <a:p>
            <a:r>
              <a:rPr lang="es-ES" sz="2300" b="1" dirty="0" smtClean="0">
                <a:latin typeface="Cooper Black" pitchFamily="18" charset="0"/>
              </a:rPr>
              <a:t> </a:t>
            </a: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7740352" y="2348880"/>
            <a:ext cx="1368152" cy="1008112"/>
          </a:xfrm>
          <a:prstGeom prst="rect">
            <a:avLst/>
          </a:prstGeom>
          <a:solidFill>
            <a:schemeClr val="accent4"/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b="1" dirty="0" err="1" smtClean="0">
                <a:latin typeface="Cooper Black" pitchFamily="18" charset="0"/>
              </a:rPr>
              <a:t>infinitive</a:t>
            </a:r>
            <a:r>
              <a:rPr lang="es-ES" sz="1800" b="1" dirty="0" smtClean="0">
                <a:latin typeface="Cooper Black" pitchFamily="18" charset="0"/>
              </a:rPr>
              <a:t> </a:t>
            </a:r>
            <a:endParaRPr lang="es-ES" sz="1800" b="1" dirty="0" smtClean="0">
              <a:latin typeface="Cooper Black" pitchFamily="18" charset="0"/>
            </a:endParaRPr>
          </a:p>
          <a:p>
            <a:r>
              <a:rPr lang="es-ES" sz="1800" b="1" dirty="0" err="1" smtClean="0">
                <a:latin typeface="Cooper Black" pitchFamily="18" charset="0"/>
              </a:rPr>
              <a:t>form</a:t>
            </a:r>
            <a:r>
              <a:rPr lang="es-ES" sz="1800" b="1" dirty="0" smtClean="0">
                <a:latin typeface="Cooper Black" pitchFamily="18" charset="0"/>
              </a:rPr>
              <a:t> </a:t>
            </a:r>
          </a:p>
        </p:txBody>
      </p:sp>
      <p:sp>
        <p:nvSpPr>
          <p:cNvPr id="15" name="14 Más"/>
          <p:cNvSpPr/>
          <p:nvPr/>
        </p:nvSpPr>
        <p:spPr>
          <a:xfrm>
            <a:off x="3059832" y="2564904"/>
            <a:ext cx="432048" cy="576064"/>
          </a:xfrm>
          <a:prstGeom prst="mathPlus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Más"/>
          <p:cNvSpPr/>
          <p:nvPr/>
        </p:nvSpPr>
        <p:spPr>
          <a:xfrm>
            <a:off x="5004048" y="2492896"/>
            <a:ext cx="432048" cy="576064"/>
          </a:xfrm>
          <a:prstGeom prst="mathPlus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Más"/>
          <p:cNvSpPr/>
          <p:nvPr/>
        </p:nvSpPr>
        <p:spPr>
          <a:xfrm>
            <a:off x="7308304" y="2492896"/>
            <a:ext cx="432048" cy="576064"/>
          </a:xfrm>
          <a:prstGeom prst="mathPlus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113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330</Words>
  <Application>Microsoft Office PowerPoint</Application>
  <PresentationFormat>Presentación en pantalla (4:3)</PresentationFormat>
  <Paragraphs>132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Would rather and  would prefer</vt:lpstr>
      <vt:lpstr>Would rather takes the base form of the verb. </vt:lpstr>
      <vt:lpstr>Would rather takes the base form of the verb. </vt:lpstr>
      <vt:lpstr> Would rather  question form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Would rather and  would prefer</dc:title>
  <dc:creator>Hpcq43</dc:creator>
  <cp:lastModifiedBy>UAAL</cp:lastModifiedBy>
  <cp:revision>24</cp:revision>
  <dcterms:created xsi:type="dcterms:W3CDTF">2014-10-06T14:09:12Z</dcterms:created>
  <dcterms:modified xsi:type="dcterms:W3CDTF">2015-12-01T01:48:08Z</dcterms:modified>
</cp:coreProperties>
</file>