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0066"/>
    <a:srgbClr val="FF99CC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8C94-EE04-46DD-B2C9-023092DBFD83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A75E-EF4D-48F1-B134-CB1EA3CA4C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9817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8C94-EE04-46DD-B2C9-023092DBFD83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A75E-EF4D-48F1-B134-CB1EA3CA4C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8116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8C94-EE04-46DD-B2C9-023092DBFD83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A75E-EF4D-48F1-B134-CB1EA3CA4C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7388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8C94-EE04-46DD-B2C9-023092DBFD83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A75E-EF4D-48F1-B134-CB1EA3CA4C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7840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8C94-EE04-46DD-B2C9-023092DBFD83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A75E-EF4D-48F1-B134-CB1EA3CA4C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545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8C94-EE04-46DD-B2C9-023092DBFD83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A75E-EF4D-48F1-B134-CB1EA3CA4C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323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8C94-EE04-46DD-B2C9-023092DBFD83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A75E-EF4D-48F1-B134-CB1EA3CA4C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2841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8C94-EE04-46DD-B2C9-023092DBFD83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A75E-EF4D-48F1-B134-CB1EA3CA4C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0422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8C94-EE04-46DD-B2C9-023092DBFD83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A75E-EF4D-48F1-B134-CB1EA3CA4C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5538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8C94-EE04-46DD-B2C9-023092DBFD83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A75E-EF4D-48F1-B134-CB1EA3CA4C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20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8C94-EE04-46DD-B2C9-023092DBFD83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A75E-EF4D-48F1-B134-CB1EA3CA4C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4995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E8C94-EE04-46DD-B2C9-023092DBFD83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1A75E-EF4D-48F1-B134-CB1EA3CA4C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8136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794519"/>
          </a:xfrm>
        </p:spPr>
        <p:txBody>
          <a:bodyPr/>
          <a:lstStyle/>
          <a:p>
            <a:r>
              <a:rPr lang="es-ES" dirty="0" err="1" smtClean="0">
                <a:solidFill>
                  <a:srgbClr val="FFFF00"/>
                </a:solidFill>
                <a:latin typeface="Bauhaus 93" pitchFamily="82" charset="0"/>
              </a:rPr>
              <a:t>Infinitive</a:t>
            </a:r>
            <a:r>
              <a:rPr lang="es-ES" dirty="0" smtClean="0">
                <a:solidFill>
                  <a:srgbClr val="FFFF00"/>
                </a:solidFill>
                <a:latin typeface="Bauhaus 93" pitchFamily="82" charset="0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Bauhaus 93" pitchFamily="82" charset="0"/>
              </a:rPr>
              <a:t>Clauses</a:t>
            </a:r>
            <a:r>
              <a:rPr lang="es-ES" dirty="0" smtClean="0">
                <a:solidFill>
                  <a:srgbClr val="FFFF00"/>
                </a:solidFill>
                <a:latin typeface="Bauhaus 93" pitchFamily="82" charset="0"/>
              </a:rPr>
              <a:t> and </a:t>
            </a:r>
            <a:r>
              <a:rPr lang="es-ES" dirty="0" err="1" smtClean="0">
                <a:solidFill>
                  <a:srgbClr val="FFFF00"/>
                </a:solidFill>
                <a:latin typeface="Bauhaus 93" pitchFamily="82" charset="0"/>
              </a:rPr>
              <a:t>phrases</a:t>
            </a:r>
            <a:endParaRPr lang="es-ES" dirty="0">
              <a:solidFill>
                <a:srgbClr val="FFFF00"/>
              </a:solidFill>
              <a:latin typeface="Bauhaus 93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496" y="3166120"/>
            <a:ext cx="9036496" cy="622920"/>
          </a:xfrm>
          <a:solidFill>
            <a:schemeClr val="tx1"/>
          </a:solidFill>
        </p:spPr>
        <p:txBody>
          <a:bodyPr>
            <a:normAutofit fontScale="92500"/>
          </a:bodyPr>
          <a:lstStyle/>
          <a:p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One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way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save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energy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is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turn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off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lights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when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you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leave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72008" y="3166120"/>
            <a:ext cx="9036496" cy="62292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One</a:t>
            </a:r>
            <a:r>
              <a:rPr lang="es-ES" sz="2400" dirty="0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way</a:t>
            </a:r>
            <a:r>
              <a:rPr lang="es-ES" sz="2400" dirty="0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400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save</a:t>
            </a:r>
            <a:r>
              <a:rPr lang="es-ES" sz="2400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energy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is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400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turn</a:t>
            </a:r>
            <a:r>
              <a:rPr lang="es-ES" sz="2400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off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lights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when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you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leave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sz="2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63624" y="1916832"/>
            <a:ext cx="1484040" cy="1152128"/>
          </a:xfrm>
          <a:prstGeom prst="rect">
            <a:avLst/>
          </a:prstGeom>
          <a:solidFill>
            <a:srgbClr val="66FF33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Another</a:t>
            </a:r>
            <a:r>
              <a:rPr lang="es-ES" sz="1600" dirty="0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rgbClr val="66FF33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sz="1600" dirty="0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best</a:t>
            </a:r>
            <a:r>
              <a:rPr lang="es-ES" sz="1600" dirty="0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rgbClr val="66FF33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One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endParaRPr lang="es-ES" sz="22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63624" y="1916832"/>
            <a:ext cx="1484040" cy="1152128"/>
          </a:xfrm>
          <a:prstGeom prst="rect">
            <a:avLst/>
          </a:prstGeom>
          <a:solidFill>
            <a:srgbClr val="66FF33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Another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best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One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endParaRPr lang="es-ES" sz="22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691680" y="2348880"/>
            <a:ext cx="1296144" cy="384721"/>
          </a:xfrm>
          <a:prstGeom prst="rect">
            <a:avLst/>
          </a:prstGeom>
          <a:solidFill>
            <a:srgbClr val="00B0F0"/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1900" dirty="0" err="1" smtClean="0">
                <a:latin typeface="Aharoni" pitchFamily="2" charset="-79"/>
                <a:cs typeface="Aharoni" pitchFamily="2" charset="-79"/>
              </a:rPr>
              <a:t>Infinitive</a:t>
            </a:r>
            <a:endParaRPr lang="es-ES" sz="1900" dirty="0" smtClean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6 Más"/>
          <p:cNvSpPr/>
          <p:nvPr/>
        </p:nvSpPr>
        <p:spPr>
          <a:xfrm>
            <a:off x="1475656" y="2252191"/>
            <a:ext cx="288032" cy="52873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3131840" y="2204864"/>
            <a:ext cx="648072" cy="677108"/>
          </a:xfrm>
          <a:prstGeom prst="rect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900" dirty="0" err="1" smtClean="0">
                <a:latin typeface="Aharoni" pitchFamily="2" charset="-79"/>
                <a:cs typeface="Aharoni" pitchFamily="2" charset="-79"/>
              </a:rPr>
              <a:t>Is</a:t>
            </a:r>
            <a:r>
              <a:rPr lang="es-ES" sz="1900" dirty="0" smtClean="0">
                <a:latin typeface="Aharoni" pitchFamily="2" charset="-79"/>
                <a:cs typeface="Aharoni" pitchFamily="2" charset="-79"/>
              </a:rPr>
              <a:t>  are</a:t>
            </a:r>
          </a:p>
        </p:txBody>
      </p:sp>
      <p:sp>
        <p:nvSpPr>
          <p:cNvPr id="11" name="10 Más"/>
          <p:cNvSpPr/>
          <p:nvPr/>
        </p:nvSpPr>
        <p:spPr>
          <a:xfrm>
            <a:off x="2915816" y="2276872"/>
            <a:ext cx="288032" cy="52873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>
            <a:off x="3923928" y="2420888"/>
            <a:ext cx="1296144" cy="384721"/>
          </a:xfrm>
          <a:prstGeom prst="rect">
            <a:avLst/>
          </a:prstGeom>
          <a:solidFill>
            <a:srgbClr val="00B0F0"/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1900" dirty="0" err="1" smtClean="0">
                <a:latin typeface="Aharoni" pitchFamily="2" charset="-79"/>
                <a:cs typeface="Aharoni" pitchFamily="2" charset="-79"/>
              </a:rPr>
              <a:t>Infinitive</a:t>
            </a:r>
            <a:endParaRPr lang="es-ES" sz="1900" dirty="0" smtClean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3" name="12 Más"/>
          <p:cNvSpPr/>
          <p:nvPr/>
        </p:nvSpPr>
        <p:spPr>
          <a:xfrm>
            <a:off x="3707904" y="2324199"/>
            <a:ext cx="288032" cy="52873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2 Subtítulo"/>
          <p:cNvSpPr txBox="1">
            <a:spLocks/>
          </p:cNvSpPr>
          <p:nvPr/>
        </p:nvSpPr>
        <p:spPr>
          <a:xfrm>
            <a:off x="72008" y="3886200"/>
            <a:ext cx="9036496" cy="62292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One</a:t>
            </a:r>
            <a:r>
              <a:rPr lang="es-ES" sz="2400" dirty="0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way</a:t>
            </a:r>
            <a:r>
              <a:rPr lang="es-ES" sz="2400" dirty="0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400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change</a:t>
            </a:r>
            <a:r>
              <a:rPr lang="es-ES" sz="2400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things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is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400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talk</a:t>
            </a:r>
            <a:r>
              <a:rPr lang="es-ES" sz="2400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manager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sz="2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5" name="2 Subtítulo"/>
          <p:cNvSpPr txBox="1">
            <a:spLocks/>
          </p:cNvSpPr>
          <p:nvPr/>
        </p:nvSpPr>
        <p:spPr>
          <a:xfrm>
            <a:off x="35496" y="4653136"/>
            <a:ext cx="9036496" cy="62292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Another</a:t>
            </a:r>
            <a:r>
              <a:rPr lang="es-ES" sz="2400" dirty="0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way</a:t>
            </a:r>
            <a:r>
              <a:rPr lang="es-ES" sz="2400" dirty="0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400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 stop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them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is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400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get</a:t>
            </a:r>
            <a:r>
              <a:rPr lang="es-ES" sz="2400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TV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station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run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a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story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sz="2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911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8" grpId="0" animBg="1"/>
      <p:bldP spid="9" grpId="0" animBg="1"/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794519"/>
          </a:xfrm>
        </p:spPr>
        <p:txBody>
          <a:bodyPr/>
          <a:lstStyle/>
          <a:p>
            <a:r>
              <a:rPr lang="es-ES" dirty="0" err="1" smtClean="0">
                <a:solidFill>
                  <a:srgbClr val="FFFF00"/>
                </a:solidFill>
                <a:latin typeface="Bauhaus 93" pitchFamily="82" charset="0"/>
              </a:rPr>
              <a:t>Infinitive</a:t>
            </a:r>
            <a:r>
              <a:rPr lang="es-ES" dirty="0" smtClean="0">
                <a:solidFill>
                  <a:srgbClr val="FFFF00"/>
                </a:solidFill>
                <a:latin typeface="Bauhaus 93" pitchFamily="82" charset="0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Bauhaus 93" pitchFamily="82" charset="0"/>
              </a:rPr>
              <a:t>Clauses</a:t>
            </a:r>
            <a:r>
              <a:rPr lang="es-ES" dirty="0" smtClean="0">
                <a:solidFill>
                  <a:srgbClr val="FFFF00"/>
                </a:solidFill>
                <a:latin typeface="Bauhaus 93" pitchFamily="82" charset="0"/>
              </a:rPr>
              <a:t> and </a:t>
            </a:r>
            <a:r>
              <a:rPr lang="es-ES" dirty="0" err="1" smtClean="0">
                <a:solidFill>
                  <a:srgbClr val="FFFF00"/>
                </a:solidFill>
                <a:latin typeface="Bauhaus 93" pitchFamily="82" charset="0"/>
              </a:rPr>
              <a:t>phrases</a:t>
            </a:r>
            <a:endParaRPr lang="es-ES" dirty="0">
              <a:solidFill>
                <a:srgbClr val="FFFF00"/>
              </a:solidFill>
              <a:latin typeface="Bauhaus 93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496" y="3166120"/>
            <a:ext cx="9036496" cy="62292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How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deal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with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stress</a:t>
            </a:r>
          </a:p>
          <a:p>
            <a:endParaRPr lang="es-E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63624" y="1916832"/>
            <a:ext cx="1484040" cy="1152128"/>
          </a:xfrm>
          <a:prstGeom prst="rect">
            <a:avLst/>
          </a:prstGeom>
          <a:solidFill>
            <a:srgbClr val="66FF33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Another</a:t>
            </a:r>
            <a:r>
              <a:rPr lang="es-ES" sz="1600" dirty="0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rgbClr val="66FF33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sz="1600" dirty="0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best</a:t>
            </a:r>
            <a:r>
              <a:rPr lang="es-ES" sz="1600" dirty="0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rgbClr val="66FF33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One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endParaRPr lang="es-ES" sz="22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63624" y="1916832"/>
            <a:ext cx="1484040" cy="1152128"/>
          </a:xfrm>
          <a:prstGeom prst="rect">
            <a:avLst/>
          </a:prstGeom>
          <a:solidFill>
            <a:srgbClr val="66FF33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Another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best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One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endParaRPr lang="es-ES" sz="22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691680" y="2348880"/>
            <a:ext cx="1296144" cy="384721"/>
          </a:xfrm>
          <a:prstGeom prst="rect">
            <a:avLst/>
          </a:prstGeom>
          <a:solidFill>
            <a:srgbClr val="00B0F0"/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1900" dirty="0" err="1" smtClean="0">
                <a:latin typeface="Aharoni" pitchFamily="2" charset="-79"/>
                <a:cs typeface="Aharoni" pitchFamily="2" charset="-79"/>
              </a:rPr>
              <a:t>Infinitive</a:t>
            </a:r>
            <a:endParaRPr lang="es-ES" sz="1900" dirty="0" smtClean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6 Más"/>
          <p:cNvSpPr/>
          <p:nvPr/>
        </p:nvSpPr>
        <p:spPr>
          <a:xfrm>
            <a:off x="1475656" y="2252191"/>
            <a:ext cx="288032" cy="52873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3131840" y="2204864"/>
            <a:ext cx="648072" cy="677108"/>
          </a:xfrm>
          <a:prstGeom prst="rect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900" dirty="0" err="1" smtClean="0">
                <a:latin typeface="Aharoni" pitchFamily="2" charset="-79"/>
                <a:cs typeface="Aharoni" pitchFamily="2" charset="-79"/>
              </a:rPr>
              <a:t>Is</a:t>
            </a:r>
            <a:r>
              <a:rPr lang="es-ES" sz="1900" dirty="0" smtClean="0">
                <a:latin typeface="Aharoni" pitchFamily="2" charset="-79"/>
                <a:cs typeface="Aharoni" pitchFamily="2" charset="-79"/>
              </a:rPr>
              <a:t>  are</a:t>
            </a:r>
          </a:p>
        </p:txBody>
      </p:sp>
      <p:sp>
        <p:nvSpPr>
          <p:cNvPr id="11" name="10 Más"/>
          <p:cNvSpPr/>
          <p:nvPr/>
        </p:nvSpPr>
        <p:spPr>
          <a:xfrm>
            <a:off x="2915816" y="2276872"/>
            <a:ext cx="288032" cy="52873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>
            <a:off x="3923928" y="2420888"/>
            <a:ext cx="1296144" cy="384721"/>
          </a:xfrm>
          <a:prstGeom prst="rect">
            <a:avLst/>
          </a:prstGeom>
          <a:solidFill>
            <a:srgbClr val="00B0F0"/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1900" dirty="0" err="1" smtClean="0">
                <a:latin typeface="Aharoni" pitchFamily="2" charset="-79"/>
                <a:cs typeface="Aharoni" pitchFamily="2" charset="-79"/>
              </a:rPr>
              <a:t>Infinitive</a:t>
            </a:r>
            <a:endParaRPr lang="es-ES" sz="1900" dirty="0" smtClean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3" name="12 Más"/>
          <p:cNvSpPr/>
          <p:nvPr/>
        </p:nvSpPr>
        <p:spPr>
          <a:xfrm>
            <a:off x="3707904" y="2324199"/>
            <a:ext cx="288032" cy="52873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2 Subtítulo"/>
          <p:cNvSpPr txBox="1">
            <a:spLocks/>
          </p:cNvSpPr>
          <p:nvPr/>
        </p:nvSpPr>
        <p:spPr>
          <a:xfrm>
            <a:off x="0" y="4293096"/>
            <a:ext cx="9036496" cy="62292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Sleep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well</a:t>
            </a:r>
            <a:endParaRPr lang="es-ES" sz="2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4" name="2 Subtítulo"/>
          <p:cNvSpPr txBox="1">
            <a:spLocks/>
          </p:cNvSpPr>
          <p:nvPr/>
        </p:nvSpPr>
        <p:spPr>
          <a:xfrm>
            <a:off x="0" y="5110336"/>
            <a:ext cx="9036496" cy="622920"/>
          </a:xfrm>
          <a:prstGeom prst="rect">
            <a:avLst/>
          </a:prstGeom>
          <a:solidFill>
            <a:srgbClr val="FF3399"/>
          </a:solidFill>
          <a:ln w="38100"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One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deal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with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stress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is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sleep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well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sz="2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95543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794519"/>
          </a:xfrm>
        </p:spPr>
        <p:txBody>
          <a:bodyPr/>
          <a:lstStyle/>
          <a:p>
            <a:r>
              <a:rPr lang="es-ES" dirty="0" err="1" smtClean="0">
                <a:solidFill>
                  <a:srgbClr val="FFFF00"/>
                </a:solidFill>
                <a:latin typeface="Bauhaus 93" pitchFamily="82" charset="0"/>
              </a:rPr>
              <a:t>Infinitive</a:t>
            </a:r>
            <a:r>
              <a:rPr lang="es-ES" dirty="0" smtClean="0">
                <a:solidFill>
                  <a:srgbClr val="FFFF00"/>
                </a:solidFill>
                <a:latin typeface="Bauhaus 93" pitchFamily="82" charset="0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Bauhaus 93" pitchFamily="82" charset="0"/>
              </a:rPr>
              <a:t>Clauses</a:t>
            </a:r>
            <a:r>
              <a:rPr lang="es-ES" dirty="0" smtClean="0">
                <a:solidFill>
                  <a:srgbClr val="FFFF00"/>
                </a:solidFill>
                <a:latin typeface="Bauhaus 93" pitchFamily="82" charset="0"/>
              </a:rPr>
              <a:t> and </a:t>
            </a:r>
            <a:r>
              <a:rPr lang="es-ES" dirty="0" err="1" smtClean="0">
                <a:solidFill>
                  <a:srgbClr val="FFFF00"/>
                </a:solidFill>
                <a:latin typeface="Bauhaus 93" pitchFamily="82" charset="0"/>
              </a:rPr>
              <a:t>phrases</a:t>
            </a:r>
            <a:endParaRPr lang="es-ES" dirty="0">
              <a:solidFill>
                <a:srgbClr val="FFFF00"/>
              </a:solidFill>
              <a:latin typeface="Bauhaus 93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496" y="3166120"/>
            <a:ext cx="9036496" cy="62292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How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atack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back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pain</a:t>
            </a:r>
            <a:endParaRPr lang="es-E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63624" y="1916832"/>
            <a:ext cx="1484040" cy="1152128"/>
          </a:xfrm>
          <a:prstGeom prst="rect">
            <a:avLst/>
          </a:prstGeom>
          <a:solidFill>
            <a:srgbClr val="66FF33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Another</a:t>
            </a:r>
            <a:r>
              <a:rPr lang="es-ES" sz="1600" dirty="0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rgbClr val="66FF33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sz="1600" dirty="0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best</a:t>
            </a:r>
            <a:r>
              <a:rPr lang="es-ES" sz="1600" dirty="0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rgbClr val="66FF33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One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endParaRPr lang="es-ES" sz="22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63624" y="1916832"/>
            <a:ext cx="1484040" cy="1152128"/>
          </a:xfrm>
          <a:prstGeom prst="rect">
            <a:avLst/>
          </a:prstGeom>
          <a:solidFill>
            <a:srgbClr val="66FF33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Another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best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One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endParaRPr lang="es-ES" sz="22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691680" y="2348880"/>
            <a:ext cx="1296144" cy="384721"/>
          </a:xfrm>
          <a:prstGeom prst="rect">
            <a:avLst/>
          </a:prstGeom>
          <a:solidFill>
            <a:srgbClr val="00B0F0"/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1900" dirty="0" err="1" smtClean="0">
                <a:latin typeface="Aharoni" pitchFamily="2" charset="-79"/>
                <a:cs typeface="Aharoni" pitchFamily="2" charset="-79"/>
              </a:rPr>
              <a:t>Infinitive</a:t>
            </a:r>
            <a:endParaRPr lang="es-ES" sz="1900" dirty="0" smtClean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6 Más"/>
          <p:cNvSpPr/>
          <p:nvPr/>
        </p:nvSpPr>
        <p:spPr>
          <a:xfrm>
            <a:off x="1475656" y="2252191"/>
            <a:ext cx="288032" cy="52873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3131840" y="2204864"/>
            <a:ext cx="648072" cy="677108"/>
          </a:xfrm>
          <a:prstGeom prst="rect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900" dirty="0" err="1" smtClean="0">
                <a:latin typeface="Aharoni" pitchFamily="2" charset="-79"/>
                <a:cs typeface="Aharoni" pitchFamily="2" charset="-79"/>
              </a:rPr>
              <a:t>Is</a:t>
            </a:r>
            <a:r>
              <a:rPr lang="es-ES" sz="1900" dirty="0" smtClean="0">
                <a:latin typeface="Aharoni" pitchFamily="2" charset="-79"/>
                <a:cs typeface="Aharoni" pitchFamily="2" charset="-79"/>
              </a:rPr>
              <a:t>  are</a:t>
            </a:r>
          </a:p>
        </p:txBody>
      </p:sp>
      <p:sp>
        <p:nvSpPr>
          <p:cNvPr id="11" name="10 Más"/>
          <p:cNvSpPr/>
          <p:nvPr/>
        </p:nvSpPr>
        <p:spPr>
          <a:xfrm>
            <a:off x="2915816" y="2276872"/>
            <a:ext cx="288032" cy="52873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>
            <a:off x="3923928" y="2420888"/>
            <a:ext cx="1296144" cy="384721"/>
          </a:xfrm>
          <a:prstGeom prst="rect">
            <a:avLst/>
          </a:prstGeom>
          <a:solidFill>
            <a:srgbClr val="00B0F0"/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1900" dirty="0" err="1" smtClean="0">
                <a:latin typeface="Aharoni" pitchFamily="2" charset="-79"/>
                <a:cs typeface="Aharoni" pitchFamily="2" charset="-79"/>
              </a:rPr>
              <a:t>Infinitive</a:t>
            </a:r>
            <a:endParaRPr lang="es-ES" sz="1900" dirty="0" smtClean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3" name="12 Más"/>
          <p:cNvSpPr/>
          <p:nvPr/>
        </p:nvSpPr>
        <p:spPr>
          <a:xfrm>
            <a:off x="3707904" y="2324199"/>
            <a:ext cx="288032" cy="52873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2 Subtítulo"/>
          <p:cNvSpPr txBox="1">
            <a:spLocks/>
          </p:cNvSpPr>
          <p:nvPr/>
        </p:nvSpPr>
        <p:spPr>
          <a:xfrm>
            <a:off x="0" y="4293096"/>
            <a:ext cx="9036496" cy="62292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Swim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every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day</a:t>
            </a:r>
            <a:endParaRPr lang="es-ES" sz="2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4" name="2 Subtítulo"/>
          <p:cNvSpPr txBox="1">
            <a:spLocks/>
          </p:cNvSpPr>
          <p:nvPr/>
        </p:nvSpPr>
        <p:spPr>
          <a:xfrm>
            <a:off x="0" y="5110336"/>
            <a:ext cx="9036496" cy="622920"/>
          </a:xfrm>
          <a:prstGeom prst="rect">
            <a:avLst/>
          </a:prstGeom>
          <a:solidFill>
            <a:srgbClr val="FF3399"/>
          </a:solidFill>
          <a:ln w="38100"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best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atack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back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pain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is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swim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every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day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sz="2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64044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794519"/>
          </a:xfrm>
        </p:spPr>
        <p:txBody>
          <a:bodyPr/>
          <a:lstStyle/>
          <a:p>
            <a:r>
              <a:rPr lang="es-ES" dirty="0" err="1" smtClean="0">
                <a:solidFill>
                  <a:srgbClr val="FFFF00"/>
                </a:solidFill>
                <a:latin typeface="Bauhaus 93" pitchFamily="82" charset="0"/>
              </a:rPr>
              <a:t>Infinitive</a:t>
            </a:r>
            <a:r>
              <a:rPr lang="es-ES" dirty="0" smtClean="0">
                <a:solidFill>
                  <a:srgbClr val="FFFF00"/>
                </a:solidFill>
                <a:latin typeface="Bauhaus 93" pitchFamily="82" charset="0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Bauhaus 93" pitchFamily="82" charset="0"/>
              </a:rPr>
              <a:t>Clauses</a:t>
            </a:r>
            <a:r>
              <a:rPr lang="es-ES" dirty="0" smtClean="0">
                <a:solidFill>
                  <a:srgbClr val="FFFF00"/>
                </a:solidFill>
                <a:latin typeface="Bauhaus 93" pitchFamily="82" charset="0"/>
              </a:rPr>
              <a:t> and </a:t>
            </a:r>
            <a:r>
              <a:rPr lang="es-ES" dirty="0" err="1" smtClean="0">
                <a:solidFill>
                  <a:srgbClr val="FFFF00"/>
                </a:solidFill>
                <a:latin typeface="Bauhaus 93" pitchFamily="82" charset="0"/>
              </a:rPr>
              <a:t>phrases</a:t>
            </a:r>
            <a:endParaRPr lang="es-ES" dirty="0">
              <a:solidFill>
                <a:srgbClr val="FFFF00"/>
              </a:solidFill>
              <a:latin typeface="Bauhaus 93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496" y="3166120"/>
            <a:ext cx="9036496" cy="62292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How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get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good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grades</a:t>
            </a:r>
            <a:endParaRPr lang="es-E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63624" y="1916832"/>
            <a:ext cx="1484040" cy="1152128"/>
          </a:xfrm>
          <a:prstGeom prst="rect">
            <a:avLst/>
          </a:prstGeom>
          <a:solidFill>
            <a:srgbClr val="66FF33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Another</a:t>
            </a:r>
            <a:r>
              <a:rPr lang="es-ES" sz="1600" dirty="0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rgbClr val="66FF33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sz="1600" dirty="0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best</a:t>
            </a:r>
            <a:r>
              <a:rPr lang="es-ES" sz="1600" dirty="0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rgbClr val="66FF33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One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endParaRPr lang="es-ES" sz="22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63624" y="1916832"/>
            <a:ext cx="1484040" cy="1152128"/>
          </a:xfrm>
          <a:prstGeom prst="rect">
            <a:avLst/>
          </a:prstGeom>
          <a:solidFill>
            <a:srgbClr val="66FF33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Another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best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One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endParaRPr lang="es-ES" sz="22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691680" y="2348880"/>
            <a:ext cx="1296144" cy="384721"/>
          </a:xfrm>
          <a:prstGeom prst="rect">
            <a:avLst/>
          </a:prstGeom>
          <a:solidFill>
            <a:srgbClr val="00B0F0"/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1900" dirty="0" err="1" smtClean="0">
                <a:latin typeface="Aharoni" pitchFamily="2" charset="-79"/>
                <a:cs typeface="Aharoni" pitchFamily="2" charset="-79"/>
              </a:rPr>
              <a:t>Infinitive</a:t>
            </a:r>
            <a:endParaRPr lang="es-ES" sz="1900" dirty="0" smtClean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6 Más"/>
          <p:cNvSpPr/>
          <p:nvPr/>
        </p:nvSpPr>
        <p:spPr>
          <a:xfrm>
            <a:off x="1475656" y="2252191"/>
            <a:ext cx="288032" cy="52873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3131840" y="2204864"/>
            <a:ext cx="648072" cy="677108"/>
          </a:xfrm>
          <a:prstGeom prst="rect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900" dirty="0" err="1" smtClean="0">
                <a:latin typeface="Aharoni" pitchFamily="2" charset="-79"/>
                <a:cs typeface="Aharoni" pitchFamily="2" charset="-79"/>
              </a:rPr>
              <a:t>Is</a:t>
            </a:r>
            <a:r>
              <a:rPr lang="es-ES" sz="1900" dirty="0" smtClean="0">
                <a:latin typeface="Aharoni" pitchFamily="2" charset="-79"/>
                <a:cs typeface="Aharoni" pitchFamily="2" charset="-79"/>
              </a:rPr>
              <a:t>  are</a:t>
            </a:r>
          </a:p>
        </p:txBody>
      </p:sp>
      <p:sp>
        <p:nvSpPr>
          <p:cNvPr id="11" name="10 Más"/>
          <p:cNvSpPr/>
          <p:nvPr/>
        </p:nvSpPr>
        <p:spPr>
          <a:xfrm>
            <a:off x="2915816" y="2276872"/>
            <a:ext cx="288032" cy="52873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>
            <a:off x="3923928" y="2420888"/>
            <a:ext cx="1296144" cy="384721"/>
          </a:xfrm>
          <a:prstGeom prst="rect">
            <a:avLst/>
          </a:prstGeom>
          <a:solidFill>
            <a:srgbClr val="00B0F0"/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1900" dirty="0" err="1" smtClean="0">
                <a:latin typeface="Aharoni" pitchFamily="2" charset="-79"/>
                <a:cs typeface="Aharoni" pitchFamily="2" charset="-79"/>
              </a:rPr>
              <a:t>Infinitive</a:t>
            </a:r>
            <a:endParaRPr lang="es-ES" sz="1900" dirty="0" smtClean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3" name="12 Más"/>
          <p:cNvSpPr/>
          <p:nvPr/>
        </p:nvSpPr>
        <p:spPr>
          <a:xfrm>
            <a:off x="3707904" y="2324199"/>
            <a:ext cx="288032" cy="52873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2 Subtítulo"/>
          <p:cNvSpPr txBox="1">
            <a:spLocks/>
          </p:cNvSpPr>
          <p:nvPr/>
        </p:nvSpPr>
        <p:spPr>
          <a:xfrm>
            <a:off x="0" y="4293096"/>
            <a:ext cx="9036496" cy="62292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Study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everyday</a:t>
            </a:r>
            <a:endParaRPr lang="es-ES" sz="2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4" name="2 Subtítulo"/>
          <p:cNvSpPr txBox="1">
            <a:spLocks/>
          </p:cNvSpPr>
          <p:nvPr/>
        </p:nvSpPr>
        <p:spPr>
          <a:xfrm>
            <a:off x="0" y="5110336"/>
            <a:ext cx="9036496" cy="622920"/>
          </a:xfrm>
          <a:prstGeom prst="rect">
            <a:avLst/>
          </a:prstGeom>
          <a:solidFill>
            <a:srgbClr val="FF3399"/>
          </a:solidFill>
          <a:ln w="38100"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best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get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good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grades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is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study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every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day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sz="2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1698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794519"/>
          </a:xfrm>
        </p:spPr>
        <p:txBody>
          <a:bodyPr/>
          <a:lstStyle/>
          <a:p>
            <a:r>
              <a:rPr lang="es-ES" dirty="0" err="1" smtClean="0">
                <a:solidFill>
                  <a:srgbClr val="FFFF00"/>
                </a:solidFill>
                <a:latin typeface="Bauhaus 93" pitchFamily="82" charset="0"/>
              </a:rPr>
              <a:t>Infinitive</a:t>
            </a:r>
            <a:r>
              <a:rPr lang="es-ES" dirty="0" smtClean="0">
                <a:solidFill>
                  <a:srgbClr val="FFFF00"/>
                </a:solidFill>
                <a:latin typeface="Bauhaus 93" pitchFamily="82" charset="0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Bauhaus 93" pitchFamily="82" charset="0"/>
              </a:rPr>
              <a:t>Clauses</a:t>
            </a:r>
            <a:r>
              <a:rPr lang="es-ES" dirty="0" smtClean="0">
                <a:solidFill>
                  <a:srgbClr val="FFFF00"/>
                </a:solidFill>
                <a:latin typeface="Bauhaus 93" pitchFamily="82" charset="0"/>
              </a:rPr>
              <a:t> and </a:t>
            </a:r>
            <a:r>
              <a:rPr lang="es-ES" dirty="0" err="1" smtClean="0">
                <a:solidFill>
                  <a:srgbClr val="FFFF00"/>
                </a:solidFill>
                <a:latin typeface="Bauhaus 93" pitchFamily="82" charset="0"/>
              </a:rPr>
              <a:t>phrases</a:t>
            </a:r>
            <a:endParaRPr lang="es-ES" dirty="0">
              <a:solidFill>
                <a:srgbClr val="FFFF00"/>
              </a:solidFill>
              <a:latin typeface="Bauhaus 93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496" y="3166120"/>
            <a:ext cx="9036496" cy="62292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How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be in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shape</a:t>
            </a:r>
            <a:endParaRPr lang="es-E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63624" y="1916832"/>
            <a:ext cx="1484040" cy="1152128"/>
          </a:xfrm>
          <a:prstGeom prst="rect">
            <a:avLst/>
          </a:prstGeom>
          <a:solidFill>
            <a:srgbClr val="66FF33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Another</a:t>
            </a:r>
            <a:r>
              <a:rPr lang="es-ES" sz="1600" dirty="0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rgbClr val="66FF33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sz="1600" dirty="0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best</a:t>
            </a:r>
            <a:r>
              <a:rPr lang="es-ES" sz="1600" dirty="0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rgbClr val="66FF33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One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endParaRPr lang="es-ES" sz="22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63624" y="1916832"/>
            <a:ext cx="1484040" cy="1152128"/>
          </a:xfrm>
          <a:prstGeom prst="rect">
            <a:avLst/>
          </a:prstGeom>
          <a:solidFill>
            <a:srgbClr val="66FF33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Another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best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One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endParaRPr lang="es-ES" sz="22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691680" y="2348880"/>
            <a:ext cx="1296144" cy="384721"/>
          </a:xfrm>
          <a:prstGeom prst="rect">
            <a:avLst/>
          </a:prstGeom>
          <a:solidFill>
            <a:srgbClr val="00B0F0"/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1900" dirty="0" err="1" smtClean="0">
                <a:latin typeface="Aharoni" pitchFamily="2" charset="-79"/>
                <a:cs typeface="Aharoni" pitchFamily="2" charset="-79"/>
              </a:rPr>
              <a:t>Infinitive</a:t>
            </a:r>
            <a:endParaRPr lang="es-ES" sz="1900" dirty="0" smtClean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6 Más"/>
          <p:cNvSpPr/>
          <p:nvPr/>
        </p:nvSpPr>
        <p:spPr>
          <a:xfrm>
            <a:off x="1475656" y="2252191"/>
            <a:ext cx="288032" cy="52873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3131840" y="2204864"/>
            <a:ext cx="648072" cy="677108"/>
          </a:xfrm>
          <a:prstGeom prst="rect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900" dirty="0" err="1" smtClean="0">
                <a:latin typeface="Aharoni" pitchFamily="2" charset="-79"/>
                <a:cs typeface="Aharoni" pitchFamily="2" charset="-79"/>
              </a:rPr>
              <a:t>Is</a:t>
            </a:r>
            <a:r>
              <a:rPr lang="es-ES" sz="1900" dirty="0" smtClean="0">
                <a:latin typeface="Aharoni" pitchFamily="2" charset="-79"/>
                <a:cs typeface="Aharoni" pitchFamily="2" charset="-79"/>
              </a:rPr>
              <a:t>  are</a:t>
            </a:r>
          </a:p>
        </p:txBody>
      </p:sp>
      <p:sp>
        <p:nvSpPr>
          <p:cNvPr id="11" name="10 Más"/>
          <p:cNvSpPr/>
          <p:nvPr/>
        </p:nvSpPr>
        <p:spPr>
          <a:xfrm>
            <a:off x="2915816" y="2276872"/>
            <a:ext cx="288032" cy="52873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>
            <a:off x="3923928" y="2420888"/>
            <a:ext cx="1296144" cy="384721"/>
          </a:xfrm>
          <a:prstGeom prst="rect">
            <a:avLst/>
          </a:prstGeom>
          <a:solidFill>
            <a:srgbClr val="00B0F0"/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1900" dirty="0" err="1" smtClean="0">
                <a:latin typeface="Aharoni" pitchFamily="2" charset="-79"/>
                <a:cs typeface="Aharoni" pitchFamily="2" charset="-79"/>
              </a:rPr>
              <a:t>Infinitive</a:t>
            </a:r>
            <a:endParaRPr lang="es-ES" sz="1900" dirty="0" smtClean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3" name="12 Más"/>
          <p:cNvSpPr/>
          <p:nvPr/>
        </p:nvSpPr>
        <p:spPr>
          <a:xfrm>
            <a:off x="3707904" y="2324199"/>
            <a:ext cx="288032" cy="52873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2 Subtítulo"/>
          <p:cNvSpPr txBox="1">
            <a:spLocks/>
          </p:cNvSpPr>
          <p:nvPr/>
        </p:nvSpPr>
        <p:spPr>
          <a:xfrm>
            <a:off x="0" y="4293096"/>
            <a:ext cx="9036496" cy="62292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Work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out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regularly</a:t>
            </a:r>
            <a:endParaRPr lang="es-ES" sz="2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4" name="2 Subtítulo"/>
          <p:cNvSpPr txBox="1">
            <a:spLocks/>
          </p:cNvSpPr>
          <p:nvPr/>
        </p:nvSpPr>
        <p:spPr>
          <a:xfrm>
            <a:off x="0" y="5110336"/>
            <a:ext cx="9036496" cy="622920"/>
          </a:xfrm>
          <a:prstGeom prst="rect">
            <a:avLst/>
          </a:prstGeom>
          <a:solidFill>
            <a:srgbClr val="FF3399"/>
          </a:solidFill>
          <a:ln w="38100"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One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be in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shape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is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work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out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regularly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sz="2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81306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794519"/>
          </a:xfrm>
        </p:spPr>
        <p:txBody>
          <a:bodyPr/>
          <a:lstStyle/>
          <a:p>
            <a:r>
              <a:rPr lang="es-ES" dirty="0" err="1" smtClean="0">
                <a:solidFill>
                  <a:srgbClr val="FFFF00"/>
                </a:solidFill>
                <a:latin typeface="Bauhaus 93" pitchFamily="82" charset="0"/>
              </a:rPr>
              <a:t>Infinitive</a:t>
            </a:r>
            <a:r>
              <a:rPr lang="es-ES" dirty="0" smtClean="0">
                <a:solidFill>
                  <a:srgbClr val="FFFF00"/>
                </a:solidFill>
                <a:latin typeface="Bauhaus 93" pitchFamily="82" charset="0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Bauhaus 93" pitchFamily="82" charset="0"/>
              </a:rPr>
              <a:t>Clauses</a:t>
            </a:r>
            <a:r>
              <a:rPr lang="es-ES" dirty="0" smtClean="0">
                <a:solidFill>
                  <a:srgbClr val="FFFF00"/>
                </a:solidFill>
                <a:latin typeface="Bauhaus 93" pitchFamily="82" charset="0"/>
              </a:rPr>
              <a:t> and </a:t>
            </a:r>
            <a:r>
              <a:rPr lang="es-ES" dirty="0" err="1" smtClean="0">
                <a:solidFill>
                  <a:srgbClr val="FFFF00"/>
                </a:solidFill>
                <a:latin typeface="Bauhaus 93" pitchFamily="82" charset="0"/>
              </a:rPr>
              <a:t>phrases</a:t>
            </a:r>
            <a:endParaRPr lang="es-ES" dirty="0">
              <a:solidFill>
                <a:srgbClr val="FFFF00"/>
              </a:solidFill>
              <a:latin typeface="Bauhaus 93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496" y="3166120"/>
            <a:ext cx="9036496" cy="62292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How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lose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weight</a:t>
            </a:r>
            <a:endParaRPr lang="es-E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63624" y="1916832"/>
            <a:ext cx="1484040" cy="1152128"/>
          </a:xfrm>
          <a:prstGeom prst="rect">
            <a:avLst/>
          </a:prstGeom>
          <a:solidFill>
            <a:srgbClr val="66FF33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Another</a:t>
            </a:r>
            <a:r>
              <a:rPr lang="es-ES" sz="1600" dirty="0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rgbClr val="66FF33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sz="1600" dirty="0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best</a:t>
            </a:r>
            <a:r>
              <a:rPr lang="es-ES" sz="1600" dirty="0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rgbClr val="66FF33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One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endParaRPr lang="es-ES" sz="22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63624" y="1916832"/>
            <a:ext cx="1484040" cy="1152128"/>
          </a:xfrm>
          <a:prstGeom prst="rect">
            <a:avLst/>
          </a:prstGeom>
          <a:solidFill>
            <a:srgbClr val="66FF33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Another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best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One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endParaRPr lang="es-ES" sz="22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691680" y="2348880"/>
            <a:ext cx="1296144" cy="384721"/>
          </a:xfrm>
          <a:prstGeom prst="rect">
            <a:avLst/>
          </a:prstGeom>
          <a:solidFill>
            <a:srgbClr val="00B0F0"/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1900" dirty="0" err="1" smtClean="0">
                <a:latin typeface="Aharoni" pitchFamily="2" charset="-79"/>
                <a:cs typeface="Aharoni" pitchFamily="2" charset="-79"/>
              </a:rPr>
              <a:t>Infinitive</a:t>
            </a:r>
            <a:endParaRPr lang="es-ES" sz="1900" dirty="0" smtClean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6 Más"/>
          <p:cNvSpPr/>
          <p:nvPr/>
        </p:nvSpPr>
        <p:spPr>
          <a:xfrm>
            <a:off x="1475656" y="2252191"/>
            <a:ext cx="288032" cy="52873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3131840" y="2204864"/>
            <a:ext cx="648072" cy="677108"/>
          </a:xfrm>
          <a:prstGeom prst="rect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900" dirty="0" err="1" smtClean="0">
                <a:latin typeface="Aharoni" pitchFamily="2" charset="-79"/>
                <a:cs typeface="Aharoni" pitchFamily="2" charset="-79"/>
              </a:rPr>
              <a:t>Is</a:t>
            </a:r>
            <a:r>
              <a:rPr lang="es-ES" sz="1900" dirty="0" smtClean="0">
                <a:latin typeface="Aharoni" pitchFamily="2" charset="-79"/>
                <a:cs typeface="Aharoni" pitchFamily="2" charset="-79"/>
              </a:rPr>
              <a:t>  are</a:t>
            </a:r>
          </a:p>
        </p:txBody>
      </p:sp>
      <p:sp>
        <p:nvSpPr>
          <p:cNvPr id="11" name="10 Más"/>
          <p:cNvSpPr/>
          <p:nvPr/>
        </p:nvSpPr>
        <p:spPr>
          <a:xfrm>
            <a:off x="2915816" y="2276872"/>
            <a:ext cx="288032" cy="52873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>
            <a:off x="3923928" y="2420888"/>
            <a:ext cx="1296144" cy="384721"/>
          </a:xfrm>
          <a:prstGeom prst="rect">
            <a:avLst/>
          </a:prstGeom>
          <a:solidFill>
            <a:srgbClr val="00B0F0"/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1900" dirty="0" err="1" smtClean="0">
                <a:latin typeface="Aharoni" pitchFamily="2" charset="-79"/>
                <a:cs typeface="Aharoni" pitchFamily="2" charset="-79"/>
              </a:rPr>
              <a:t>Infinitive</a:t>
            </a:r>
            <a:endParaRPr lang="es-ES" sz="1900" dirty="0" smtClean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3" name="12 Más"/>
          <p:cNvSpPr/>
          <p:nvPr/>
        </p:nvSpPr>
        <p:spPr>
          <a:xfrm>
            <a:off x="3707904" y="2324199"/>
            <a:ext cx="288032" cy="52873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2 Subtítulo"/>
          <p:cNvSpPr txBox="1">
            <a:spLocks/>
          </p:cNvSpPr>
          <p:nvPr/>
        </p:nvSpPr>
        <p:spPr>
          <a:xfrm>
            <a:off x="0" y="4293096"/>
            <a:ext cx="9036496" cy="62292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Eat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healthier</a:t>
            </a:r>
            <a:endParaRPr lang="es-ES" sz="2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4" name="2 Subtítulo"/>
          <p:cNvSpPr txBox="1">
            <a:spLocks/>
          </p:cNvSpPr>
          <p:nvPr/>
        </p:nvSpPr>
        <p:spPr>
          <a:xfrm>
            <a:off x="0" y="5110336"/>
            <a:ext cx="9036496" cy="622920"/>
          </a:xfrm>
          <a:prstGeom prst="rect">
            <a:avLst/>
          </a:prstGeom>
          <a:solidFill>
            <a:srgbClr val="FF3399"/>
          </a:solidFill>
          <a:ln w="38100"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One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lose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weight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is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eat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healthier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sz="2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6207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794519"/>
          </a:xfrm>
        </p:spPr>
        <p:txBody>
          <a:bodyPr/>
          <a:lstStyle/>
          <a:p>
            <a:r>
              <a:rPr lang="es-ES" dirty="0" err="1" smtClean="0">
                <a:solidFill>
                  <a:srgbClr val="FFFF00"/>
                </a:solidFill>
                <a:latin typeface="Bauhaus 93" pitchFamily="82" charset="0"/>
              </a:rPr>
              <a:t>Infinitive</a:t>
            </a:r>
            <a:r>
              <a:rPr lang="es-ES" dirty="0" smtClean="0">
                <a:solidFill>
                  <a:srgbClr val="FFFF00"/>
                </a:solidFill>
                <a:latin typeface="Bauhaus 93" pitchFamily="82" charset="0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Bauhaus 93" pitchFamily="82" charset="0"/>
              </a:rPr>
              <a:t>Clauses</a:t>
            </a:r>
            <a:r>
              <a:rPr lang="es-ES" dirty="0" smtClean="0">
                <a:solidFill>
                  <a:srgbClr val="FFFF00"/>
                </a:solidFill>
                <a:latin typeface="Bauhaus 93" pitchFamily="82" charset="0"/>
              </a:rPr>
              <a:t> and </a:t>
            </a:r>
            <a:r>
              <a:rPr lang="es-ES" dirty="0" err="1" smtClean="0">
                <a:solidFill>
                  <a:srgbClr val="FFFF00"/>
                </a:solidFill>
                <a:latin typeface="Bauhaus 93" pitchFamily="82" charset="0"/>
              </a:rPr>
              <a:t>phrases</a:t>
            </a:r>
            <a:endParaRPr lang="es-ES" dirty="0">
              <a:solidFill>
                <a:srgbClr val="FFFF00"/>
              </a:solidFill>
              <a:latin typeface="Bauhaus 93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496" y="3166120"/>
            <a:ext cx="9036496" cy="62292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How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learn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dance</a:t>
            </a:r>
            <a:endParaRPr lang="es-E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63624" y="1916832"/>
            <a:ext cx="1484040" cy="1152128"/>
          </a:xfrm>
          <a:prstGeom prst="rect">
            <a:avLst/>
          </a:prstGeom>
          <a:solidFill>
            <a:srgbClr val="66FF33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Another</a:t>
            </a:r>
            <a:r>
              <a:rPr lang="es-ES" sz="1600" dirty="0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rgbClr val="66FF33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sz="1600" dirty="0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best</a:t>
            </a:r>
            <a:r>
              <a:rPr lang="es-ES" sz="1600" dirty="0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rgbClr val="66FF33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One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endParaRPr lang="es-ES" sz="22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63624" y="1916832"/>
            <a:ext cx="1484040" cy="1152128"/>
          </a:xfrm>
          <a:prstGeom prst="rect">
            <a:avLst/>
          </a:prstGeom>
          <a:solidFill>
            <a:srgbClr val="66FF33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Another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best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One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endParaRPr lang="es-ES" sz="22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691680" y="2348880"/>
            <a:ext cx="1296144" cy="384721"/>
          </a:xfrm>
          <a:prstGeom prst="rect">
            <a:avLst/>
          </a:prstGeom>
          <a:solidFill>
            <a:srgbClr val="00B0F0"/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1900" dirty="0" err="1" smtClean="0">
                <a:latin typeface="Aharoni" pitchFamily="2" charset="-79"/>
                <a:cs typeface="Aharoni" pitchFamily="2" charset="-79"/>
              </a:rPr>
              <a:t>Infinitive</a:t>
            </a:r>
            <a:endParaRPr lang="es-ES" sz="1900" dirty="0" smtClean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6 Más"/>
          <p:cNvSpPr/>
          <p:nvPr/>
        </p:nvSpPr>
        <p:spPr>
          <a:xfrm>
            <a:off x="1475656" y="2252191"/>
            <a:ext cx="288032" cy="52873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3131840" y="2204864"/>
            <a:ext cx="648072" cy="677108"/>
          </a:xfrm>
          <a:prstGeom prst="rect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900" dirty="0" err="1" smtClean="0">
                <a:latin typeface="Aharoni" pitchFamily="2" charset="-79"/>
                <a:cs typeface="Aharoni" pitchFamily="2" charset="-79"/>
              </a:rPr>
              <a:t>Is</a:t>
            </a:r>
            <a:r>
              <a:rPr lang="es-ES" sz="1900" dirty="0" smtClean="0">
                <a:latin typeface="Aharoni" pitchFamily="2" charset="-79"/>
                <a:cs typeface="Aharoni" pitchFamily="2" charset="-79"/>
              </a:rPr>
              <a:t>  are</a:t>
            </a:r>
          </a:p>
        </p:txBody>
      </p:sp>
      <p:sp>
        <p:nvSpPr>
          <p:cNvPr id="11" name="10 Más"/>
          <p:cNvSpPr/>
          <p:nvPr/>
        </p:nvSpPr>
        <p:spPr>
          <a:xfrm>
            <a:off x="2915816" y="2276872"/>
            <a:ext cx="288032" cy="52873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>
            <a:off x="3923928" y="2420888"/>
            <a:ext cx="1296144" cy="384721"/>
          </a:xfrm>
          <a:prstGeom prst="rect">
            <a:avLst/>
          </a:prstGeom>
          <a:solidFill>
            <a:srgbClr val="00B0F0"/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1900" dirty="0" err="1" smtClean="0">
                <a:latin typeface="Aharoni" pitchFamily="2" charset="-79"/>
                <a:cs typeface="Aharoni" pitchFamily="2" charset="-79"/>
              </a:rPr>
              <a:t>Infinitive</a:t>
            </a:r>
            <a:endParaRPr lang="es-ES" sz="1900" dirty="0" smtClean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3" name="12 Más"/>
          <p:cNvSpPr/>
          <p:nvPr/>
        </p:nvSpPr>
        <p:spPr>
          <a:xfrm>
            <a:off x="3707904" y="2324199"/>
            <a:ext cx="288032" cy="52873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2 Subtítulo"/>
          <p:cNvSpPr txBox="1">
            <a:spLocks/>
          </p:cNvSpPr>
          <p:nvPr/>
        </p:nvSpPr>
        <p:spPr>
          <a:xfrm>
            <a:off x="0" y="4293096"/>
            <a:ext cx="9036496" cy="62292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Take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dancing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classes</a:t>
            </a:r>
            <a:endParaRPr lang="es-ES" sz="2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4" name="2 Subtítulo"/>
          <p:cNvSpPr txBox="1">
            <a:spLocks/>
          </p:cNvSpPr>
          <p:nvPr/>
        </p:nvSpPr>
        <p:spPr>
          <a:xfrm>
            <a:off x="0" y="5110336"/>
            <a:ext cx="9036496" cy="622920"/>
          </a:xfrm>
          <a:prstGeom prst="rect">
            <a:avLst/>
          </a:prstGeom>
          <a:solidFill>
            <a:srgbClr val="FF3399"/>
          </a:solidFill>
          <a:ln w="38100"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best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learn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dance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is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take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dancing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classes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sz="2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8194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794519"/>
          </a:xfrm>
        </p:spPr>
        <p:txBody>
          <a:bodyPr/>
          <a:lstStyle/>
          <a:p>
            <a:r>
              <a:rPr lang="es-ES" dirty="0" err="1" smtClean="0">
                <a:solidFill>
                  <a:srgbClr val="FFFF00"/>
                </a:solidFill>
                <a:latin typeface="Bauhaus 93" pitchFamily="82" charset="0"/>
              </a:rPr>
              <a:t>Infinitive</a:t>
            </a:r>
            <a:r>
              <a:rPr lang="es-ES" dirty="0" smtClean="0">
                <a:solidFill>
                  <a:srgbClr val="FFFF00"/>
                </a:solidFill>
                <a:latin typeface="Bauhaus 93" pitchFamily="82" charset="0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Bauhaus 93" pitchFamily="82" charset="0"/>
              </a:rPr>
              <a:t>Clauses</a:t>
            </a:r>
            <a:r>
              <a:rPr lang="es-ES" dirty="0" smtClean="0">
                <a:solidFill>
                  <a:srgbClr val="FFFF00"/>
                </a:solidFill>
                <a:latin typeface="Bauhaus 93" pitchFamily="82" charset="0"/>
              </a:rPr>
              <a:t> and </a:t>
            </a:r>
            <a:r>
              <a:rPr lang="es-ES" dirty="0" err="1" smtClean="0">
                <a:solidFill>
                  <a:srgbClr val="FFFF00"/>
                </a:solidFill>
                <a:latin typeface="Bauhaus 93" pitchFamily="82" charset="0"/>
              </a:rPr>
              <a:t>phrases</a:t>
            </a:r>
            <a:endParaRPr lang="es-ES" dirty="0">
              <a:solidFill>
                <a:srgbClr val="FFFF00"/>
              </a:solidFill>
              <a:latin typeface="Bauhaus 93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496" y="3166120"/>
            <a:ext cx="9036496" cy="62292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How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save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water</a:t>
            </a:r>
            <a:endParaRPr lang="es-E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63624" y="1916832"/>
            <a:ext cx="1484040" cy="1152128"/>
          </a:xfrm>
          <a:prstGeom prst="rect">
            <a:avLst/>
          </a:prstGeom>
          <a:solidFill>
            <a:srgbClr val="66FF33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Another</a:t>
            </a:r>
            <a:r>
              <a:rPr lang="es-ES" sz="1600" dirty="0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rgbClr val="66FF33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sz="1600" dirty="0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best</a:t>
            </a:r>
            <a:r>
              <a:rPr lang="es-ES" sz="1600" dirty="0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rgbClr val="66FF33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One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endParaRPr lang="es-ES" sz="22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63624" y="1916832"/>
            <a:ext cx="1484040" cy="1152128"/>
          </a:xfrm>
          <a:prstGeom prst="rect">
            <a:avLst/>
          </a:prstGeom>
          <a:solidFill>
            <a:srgbClr val="66FF33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Another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best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One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endParaRPr lang="es-ES" sz="22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691680" y="2348880"/>
            <a:ext cx="1296144" cy="384721"/>
          </a:xfrm>
          <a:prstGeom prst="rect">
            <a:avLst/>
          </a:prstGeom>
          <a:solidFill>
            <a:srgbClr val="00B0F0"/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1900" dirty="0" err="1" smtClean="0">
                <a:latin typeface="Aharoni" pitchFamily="2" charset="-79"/>
                <a:cs typeface="Aharoni" pitchFamily="2" charset="-79"/>
              </a:rPr>
              <a:t>Infinitive</a:t>
            </a:r>
            <a:endParaRPr lang="es-ES" sz="1900" dirty="0" smtClean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6 Más"/>
          <p:cNvSpPr/>
          <p:nvPr/>
        </p:nvSpPr>
        <p:spPr>
          <a:xfrm>
            <a:off x="1475656" y="2252191"/>
            <a:ext cx="288032" cy="52873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3131840" y="2204864"/>
            <a:ext cx="648072" cy="677108"/>
          </a:xfrm>
          <a:prstGeom prst="rect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900" dirty="0" err="1" smtClean="0">
                <a:latin typeface="Aharoni" pitchFamily="2" charset="-79"/>
                <a:cs typeface="Aharoni" pitchFamily="2" charset="-79"/>
              </a:rPr>
              <a:t>Is</a:t>
            </a:r>
            <a:r>
              <a:rPr lang="es-ES" sz="1900" dirty="0" smtClean="0">
                <a:latin typeface="Aharoni" pitchFamily="2" charset="-79"/>
                <a:cs typeface="Aharoni" pitchFamily="2" charset="-79"/>
              </a:rPr>
              <a:t>  are</a:t>
            </a:r>
          </a:p>
        </p:txBody>
      </p:sp>
      <p:sp>
        <p:nvSpPr>
          <p:cNvPr id="11" name="10 Más"/>
          <p:cNvSpPr/>
          <p:nvPr/>
        </p:nvSpPr>
        <p:spPr>
          <a:xfrm>
            <a:off x="2915816" y="2276872"/>
            <a:ext cx="288032" cy="52873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>
            <a:off x="3923928" y="2420888"/>
            <a:ext cx="1296144" cy="384721"/>
          </a:xfrm>
          <a:prstGeom prst="rect">
            <a:avLst/>
          </a:prstGeom>
          <a:solidFill>
            <a:srgbClr val="00B0F0"/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1900" dirty="0" err="1" smtClean="0">
                <a:latin typeface="Aharoni" pitchFamily="2" charset="-79"/>
                <a:cs typeface="Aharoni" pitchFamily="2" charset="-79"/>
              </a:rPr>
              <a:t>Infinitive</a:t>
            </a:r>
            <a:endParaRPr lang="es-ES" sz="1900" dirty="0" smtClean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3" name="12 Más"/>
          <p:cNvSpPr/>
          <p:nvPr/>
        </p:nvSpPr>
        <p:spPr>
          <a:xfrm>
            <a:off x="3707904" y="2324199"/>
            <a:ext cx="288032" cy="52873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2 Subtítulo"/>
          <p:cNvSpPr txBox="1">
            <a:spLocks/>
          </p:cNvSpPr>
          <p:nvPr/>
        </p:nvSpPr>
        <p:spPr>
          <a:xfrm>
            <a:off x="0" y="4293096"/>
            <a:ext cx="9036496" cy="62292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Fix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leakes</a:t>
            </a:r>
            <a:endParaRPr lang="es-ES" sz="2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4" name="2 Subtítulo"/>
          <p:cNvSpPr txBox="1">
            <a:spLocks/>
          </p:cNvSpPr>
          <p:nvPr/>
        </p:nvSpPr>
        <p:spPr>
          <a:xfrm>
            <a:off x="0" y="5110336"/>
            <a:ext cx="9036496" cy="622920"/>
          </a:xfrm>
          <a:prstGeom prst="rect">
            <a:avLst/>
          </a:prstGeom>
          <a:solidFill>
            <a:srgbClr val="FF3399"/>
          </a:solidFill>
          <a:ln w="38100"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One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save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water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is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fix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leakes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sz="2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2397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794519"/>
          </a:xfrm>
        </p:spPr>
        <p:txBody>
          <a:bodyPr/>
          <a:lstStyle/>
          <a:p>
            <a:r>
              <a:rPr lang="es-ES" dirty="0" err="1" smtClean="0">
                <a:solidFill>
                  <a:srgbClr val="FFFF00"/>
                </a:solidFill>
                <a:latin typeface="Bauhaus 93" pitchFamily="82" charset="0"/>
              </a:rPr>
              <a:t>Infinitive</a:t>
            </a:r>
            <a:r>
              <a:rPr lang="es-ES" dirty="0" smtClean="0">
                <a:solidFill>
                  <a:srgbClr val="FFFF00"/>
                </a:solidFill>
                <a:latin typeface="Bauhaus 93" pitchFamily="82" charset="0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Bauhaus 93" pitchFamily="82" charset="0"/>
              </a:rPr>
              <a:t>Clauses</a:t>
            </a:r>
            <a:r>
              <a:rPr lang="es-ES" dirty="0" smtClean="0">
                <a:solidFill>
                  <a:srgbClr val="FFFF00"/>
                </a:solidFill>
                <a:latin typeface="Bauhaus 93" pitchFamily="82" charset="0"/>
              </a:rPr>
              <a:t> and </a:t>
            </a:r>
            <a:r>
              <a:rPr lang="es-ES" dirty="0" err="1" smtClean="0">
                <a:solidFill>
                  <a:srgbClr val="FFFF00"/>
                </a:solidFill>
                <a:latin typeface="Bauhaus 93" pitchFamily="82" charset="0"/>
              </a:rPr>
              <a:t>phrases</a:t>
            </a:r>
            <a:endParaRPr lang="es-ES" dirty="0">
              <a:solidFill>
                <a:srgbClr val="FFFF00"/>
              </a:solidFill>
              <a:latin typeface="Bauhaus 93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496" y="3166120"/>
            <a:ext cx="9036496" cy="62292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How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help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planet</a:t>
            </a:r>
            <a:endParaRPr lang="es-E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63624" y="1916832"/>
            <a:ext cx="1484040" cy="1152128"/>
          </a:xfrm>
          <a:prstGeom prst="rect">
            <a:avLst/>
          </a:prstGeom>
          <a:solidFill>
            <a:srgbClr val="66FF33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Another</a:t>
            </a:r>
            <a:r>
              <a:rPr lang="es-ES" sz="1600" dirty="0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rgbClr val="66FF33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sz="1600" dirty="0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best</a:t>
            </a:r>
            <a:r>
              <a:rPr lang="es-ES" sz="1600" dirty="0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rgbClr val="66FF33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One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endParaRPr lang="es-ES" sz="22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63624" y="1916832"/>
            <a:ext cx="1484040" cy="1152128"/>
          </a:xfrm>
          <a:prstGeom prst="rect">
            <a:avLst/>
          </a:prstGeom>
          <a:solidFill>
            <a:srgbClr val="66FF33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Another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best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One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endParaRPr lang="es-ES" sz="22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691680" y="2348880"/>
            <a:ext cx="1296144" cy="384721"/>
          </a:xfrm>
          <a:prstGeom prst="rect">
            <a:avLst/>
          </a:prstGeom>
          <a:solidFill>
            <a:srgbClr val="00B0F0"/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1900" dirty="0" err="1" smtClean="0">
                <a:latin typeface="Aharoni" pitchFamily="2" charset="-79"/>
                <a:cs typeface="Aharoni" pitchFamily="2" charset="-79"/>
              </a:rPr>
              <a:t>Infinitive</a:t>
            </a:r>
            <a:endParaRPr lang="es-ES" sz="1900" dirty="0" smtClean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6 Más"/>
          <p:cNvSpPr/>
          <p:nvPr/>
        </p:nvSpPr>
        <p:spPr>
          <a:xfrm>
            <a:off x="1475656" y="2252191"/>
            <a:ext cx="288032" cy="52873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3131840" y="2204864"/>
            <a:ext cx="648072" cy="677108"/>
          </a:xfrm>
          <a:prstGeom prst="rect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900" dirty="0" err="1" smtClean="0">
                <a:latin typeface="Aharoni" pitchFamily="2" charset="-79"/>
                <a:cs typeface="Aharoni" pitchFamily="2" charset="-79"/>
              </a:rPr>
              <a:t>Is</a:t>
            </a:r>
            <a:r>
              <a:rPr lang="es-ES" sz="1900" dirty="0" smtClean="0">
                <a:latin typeface="Aharoni" pitchFamily="2" charset="-79"/>
                <a:cs typeface="Aharoni" pitchFamily="2" charset="-79"/>
              </a:rPr>
              <a:t>  are</a:t>
            </a:r>
          </a:p>
        </p:txBody>
      </p:sp>
      <p:sp>
        <p:nvSpPr>
          <p:cNvPr id="11" name="10 Más"/>
          <p:cNvSpPr/>
          <p:nvPr/>
        </p:nvSpPr>
        <p:spPr>
          <a:xfrm>
            <a:off x="2915816" y="2276872"/>
            <a:ext cx="288032" cy="52873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>
            <a:off x="3923928" y="2420888"/>
            <a:ext cx="1296144" cy="384721"/>
          </a:xfrm>
          <a:prstGeom prst="rect">
            <a:avLst/>
          </a:prstGeom>
          <a:solidFill>
            <a:srgbClr val="00B0F0"/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1900" dirty="0" err="1" smtClean="0">
                <a:latin typeface="Aharoni" pitchFamily="2" charset="-79"/>
                <a:cs typeface="Aharoni" pitchFamily="2" charset="-79"/>
              </a:rPr>
              <a:t>Infinitive</a:t>
            </a:r>
            <a:endParaRPr lang="es-ES" sz="1900" dirty="0" smtClean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3" name="12 Más"/>
          <p:cNvSpPr/>
          <p:nvPr/>
        </p:nvSpPr>
        <p:spPr>
          <a:xfrm>
            <a:off x="3707904" y="2324199"/>
            <a:ext cx="288032" cy="52873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2 Subtítulo"/>
          <p:cNvSpPr txBox="1">
            <a:spLocks/>
          </p:cNvSpPr>
          <p:nvPr/>
        </p:nvSpPr>
        <p:spPr>
          <a:xfrm>
            <a:off x="0" y="4293096"/>
            <a:ext cx="9036496" cy="62292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Recycle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s-ES" sz="2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4" name="2 Subtítulo"/>
          <p:cNvSpPr txBox="1">
            <a:spLocks/>
          </p:cNvSpPr>
          <p:nvPr/>
        </p:nvSpPr>
        <p:spPr>
          <a:xfrm>
            <a:off x="0" y="5110336"/>
            <a:ext cx="9036496" cy="622920"/>
          </a:xfrm>
          <a:prstGeom prst="rect">
            <a:avLst/>
          </a:prstGeom>
          <a:solidFill>
            <a:srgbClr val="FF3399"/>
          </a:solidFill>
          <a:ln w="38100"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best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help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planet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is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recycle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sz="2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3775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794519"/>
          </a:xfrm>
        </p:spPr>
        <p:txBody>
          <a:bodyPr/>
          <a:lstStyle/>
          <a:p>
            <a:r>
              <a:rPr lang="es-ES" dirty="0" err="1" smtClean="0">
                <a:solidFill>
                  <a:srgbClr val="FFFF00"/>
                </a:solidFill>
                <a:latin typeface="Bauhaus 93" pitchFamily="82" charset="0"/>
              </a:rPr>
              <a:t>Infinitive</a:t>
            </a:r>
            <a:r>
              <a:rPr lang="es-ES" dirty="0" smtClean="0">
                <a:solidFill>
                  <a:srgbClr val="FFFF00"/>
                </a:solidFill>
                <a:latin typeface="Bauhaus 93" pitchFamily="82" charset="0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Bauhaus 93" pitchFamily="82" charset="0"/>
              </a:rPr>
              <a:t>Clauses</a:t>
            </a:r>
            <a:r>
              <a:rPr lang="es-ES" dirty="0" smtClean="0">
                <a:solidFill>
                  <a:srgbClr val="FFFF00"/>
                </a:solidFill>
                <a:latin typeface="Bauhaus 93" pitchFamily="82" charset="0"/>
              </a:rPr>
              <a:t> and </a:t>
            </a:r>
            <a:r>
              <a:rPr lang="es-ES" dirty="0" err="1" smtClean="0">
                <a:solidFill>
                  <a:srgbClr val="FFFF00"/>
                </a:solidFill>
                <a:latin typeface="Bauhaus 93" pitchFamily="82" charset="0"/>
              </a:rPr>
              <a:t>phrases</a:t>
            </a:r>
            <a:endParaRPr lang="es-ES" dirty="0">
              <a:solidFill>
                <a:srgbClr val="FFFF00"/>
              </a:solidFill>
              <a:latin typeface="Bauhaus 93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496" y="3166120"/>
            <a:ext cx="9036496" cy="62292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How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get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more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fluency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in English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speaking</a:t>
            </a:r>
            <a:endParaRPr lang="es-E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63624" y="1916832"/>
            <a:ext cx="1484040" cy="1152128"/>
          </a:xfrm>
          <a:prstGeom prst="rect">
            <a:avLst/>
          </a:prstGeom>
          <a:solidFill>
            <a:srgbClr val="66FF33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Another</a:t>
            </a:r>
            <a:r>
              <a:rPr lang="es-ES" sz="1600" dirty="0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rgbClr val="66FF33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sz="1600" dirty="0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best</a:t>
            </a:r>
            <a:r>
              <a:rPr lang="es-ES" sz="1600" dirty="0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rgbClr val="66FF33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One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endParaRPr lang="es-ES" sz="22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63624" y="1916832"/>
            <a:ext cx="1484040" cy="1152128"/>
          </a:xfrm>
          <a:prstGeom prst="rect">
            <a:avLst/>
          </a:prstGeom>
          <a:solidFill>
            <a:srgbClr val="66FF33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Another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best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One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endParaRPr lang="es-ES" sz="22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691680" y="2348880"/>
            <a:ext cx="1296144" cy="384721"/>
          </a:xfrm>
          <a:prstGeom prst="rect">
            <a:avLst/>
          </a:prstGeom>
          <a:solidFill>
            <a:srgbClr val="00B0F0"/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1900" dirty="0" err="1" smtClean="0">
                <a:latin typeface="Aharoni" pitchFamily="2" charset="-79"/>
                <a:cs typeface="Aharoni" pitchFamily="2" charset="-79"/>
              </a:rPr>
              <a:t>Infinitive</a:t>
            </a:r>
            <a:endParaRPr lang="es-ES" sz="1900" dirty="0" smtClean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6 Más"/>
          <p:cNvSpPr/>
          <p:nvPr/>
        </p:nvSpPr>
        <p:spPr>
          <a:xfrm>
            <a:off x="1475656" y="2252191"/>
            <a:ext cx="288032" cy="52873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3131840" y="2204864"/>
            <a:ext cx="648072" cy="677108"/>
          </a:xfrm>
          <a:prstGeom prst="rect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900" dirty="0" err="1" smtClean="0">
                <a:latin typeface="Aharoni" pitchFamily="2" charset="-79"/>
                <a:cs typeface="Aharoni" pitchFamily="2" charset="-79"/>
              </a:rPr>
              <a:t>Is</a:t>
            </a:r>
            <a:r>
              <a:rPr lang="es-ES" sz="1900" dirty="0" smtClean="0">
                <a:latin typeface="Aharoni" pitchFamily="2" charset="-79"/>
                <a:cs typeface="Aharoni" pitchFamily="2" charset="-79"/>
              </a:rPr>
              <a:t>  are</a:t>
            </a:r>
          </a:p>
        </p:txBody>
      </p:sp>
      <p:sp>
        <p:nvSpPr>
          <p:cNvPr id="11" name="10 Más"/>
          <p:cNvSpPr/>
          <p:nvPr/>
        </p:nvSpPr>
        <p:spPr>
          <a:xfrm>
            <a:off x="2915816" y="2276872"/>
            <a:ext cx="288032" cy="52873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>
            <a:off x="3923928" y="2420888"/>
            <a:ext cx="1296144" cy="384721"/>
          </a:xfrm>
          <a:prstGeom prst="rect">
            <a:avLst/>
          </a:prstGeom>
          <a:solidFill>
            <a:srgbClr val="00B0F0"/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1900" dirty="0" err="1" smtClean="0">
                <a:latin typeface="Aharoni" pitchFamily="2" charset="-79"/>
                <a:cs typeface="Aharoni" pitchFamily="2" charset="-79"/>
              </a:rPr>
              <a:t>Infinitive</a:t>
            </a:r>
            <a:endParaRPr lang="es-ES" sz="1900" dirty="0" smtClean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3" name="12 Más"/>
          <p:cNvSpPr/>
          <p:nvPr/>
        </p:nvSpPr>
        <p:spPr>
          <a:xfrm>
            <a:off x="3707904" y="2324199"/>
            <a:ext cx="288032" cy="52873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2 Subtítulo"/>
          <p:cNvSpPr txBox="1">
            <a:spLocks/>
          </p:cNvSpPr>
          <p:nvPr/>
        </p:nvSpPr>
        <p:spPr>
          <a:xfrm>
            <a:off x="0" y="4293096"/>
            <a:ext cx="9036496" cy="62292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Participate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a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lot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in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class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s-ES" sz="2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4" name="2 Subtítulo"/>
          <p:cNvSpPr txBox="1">
            <a:spLocks/>
          </p:cNvSpPr>
          <p:nvPr/>
        </p:nvSpPr>
        <p:spPr>
          <a:xfrm>
            <a:off x="0" y="5110336"/>
            <a:ext cx="9036496" cy="622920"/>
          </a:xfrm>
          <a:prstGeom prst="rect">
            <a:avLst/>
          </a:prstGeom>
          <a:solidFill>
            <a:srgbClr val="FF3399"/>
          </a:solidFill>
          <a:ln w="38100">
            <a:solidFill>
              <a:schemeClr val="bg1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One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get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more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fluency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in English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is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participate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a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lot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in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class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sz="2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9258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794519"/>
          </a:xfrm>
        </p:spPr>
        <p:txBody>
          <a:bodyPr/>
          <a:lstStyle/>
          <a:p>
            <a:r>
              <a:rPr lang="es-ES" dirty="0" err="1" smtClean="0">
                <a:solidFill>
                  <a:srgbClr val="FFFF00"/>
                </a:solidFill>
                <a:latin typeface="Bauhaus 93" pitchFamily="82" charset="0"/>
              </a:rPr>
              <a:t>Infinitive</a:t>
            </a:r>
            <a:r>
              <a:rPr lang="es-ES" dirty="0" smtClean="0">
                <a:solidFill>
                  <a:srgbClr val="FFFF00"/>
                </a:solidFill>
                <a:latin typeface="Bauhaus 93" pitchFamily="82" charset="0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Bauhaus 93" pitchFamily="82" charset="0"/>
              </a:rPr>
              <a:t>Clauses</a:t>
            </a:r>
            <a:r>
              <a:rPr lang="es-ES" dirty="0" smtClean="0">
                <a:solidFill>
                  <a:srgbClr val="FFFF00"/>
                </a:solidFill>
                <a:latin typeface="Bauhaus 93" pitchFamily="82" charset="0"/>
              </a:rPr>
              <a:t> and </a:t>
            </a:r>
            <a:r>
              <a:rPr lang="es-ES" dirty="0" err="1" smtClean="0">
                <a:solidFill>
                  <a:srgbClr val="FFFF00"/>
                </a:solidFill>
                <a:latin typeface="Bauhaus 93" pitchFamily="82" charset="0"/>
              </a:rPr>
              <a:t>phrases</a:t>
            </a:r>
            <a:endParaRPr lang="es-ES" dirty="0">
              <a:solidFill>
                <a:srgbClr val="FFFF00"/>
              </a:solidFill>
              <a:latin typeface="Bauhaus 93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496" y="3166120"/>
            <a:ext cx="9036496" cy="62292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How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open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our</a:t>
            </a:r>
            <a:r>
              <a:rPr lang="es-E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mind</a:t>
            </a:r>
            <a:endParaRPr lang="es-E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63624" y="1916832"/>
            <a:ext cx="1484040" cy="1152128"/>
          </a:xfrm>
          <a:prstGeom prst="rect">
            <a:avLst/>
          </a:prstGeom>
          <a:solidFill>
            <a:srgbClr val="66FF33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Another</a:t>
            </a:r>
            <a:r>
              <a:rPr lang="es-ES" sz="1600" dirty="0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rgbClr val="66FF33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sz="1600" dirty="0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best</a:t>
            </a:r>
            <a:r>
              <a:rPr lang="es-ES" sz="1600" dirty="0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rgbClr val="66FF33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One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endParaRPr lang="es-ES" sz="22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63624" y="1916832"/>
            <a:ext cx="1484040" cy="1152128"/>
          </a:xfrm>
          <a:prstGeom prst="rect">
            <a:avLst/>
          </a:prstGeom>
          <a:solidFill>
            <a:srgbClr val="66FF33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Another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best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One</a:t>
            </a:r>
            <a:r>
              <a:rPr lang="es-ES" sz="1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endParaRPr lang="es-ES" sz="16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endParaRPr lang="es-ES" sz="22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691680" y="2348880"/>
            <a:ext cx="1296144" cy="384721"/>
          </a:xfrm>
          <a:prstGeom prst="rect">
            <a:avLst/>
          </a:prstGeom>
          <a:solidFill>
            <a:srgbClr val="00B0F0"/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1900" dirty="0" err="1" smtClean="0">
                <a:latin typeface="Aharoni" pitchFamily="2" charset="-79"/>
                <a:cs typeface="Aharoni" pitchFamily="2" charset="-79"/>
              </a:rPr>
              <a:t>Infinitive</a:t>
            </a:r>
            <a:endParaRPr lang="es-ES" sz="1900" dirty="0" smtClean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6 Más"/>
          <p:cNvSpPr/>
          <p:nvPr/>
        </p:nvSpPr>
        <p:spPr>
          <a:xfrm>
            <a:off x="1475656" y="2252191"/>
            <a:ext cx="288032" cy="52873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3131840" y="2204864"/>
            <a:ext cx="648072" cy="677108"/>
          </a:xfrm>
          <a:prstGeom prst="rect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900" dirty="0" err="1" smtClean="0">
                <a:latin typeface="Aharoni" pitchFamily="2" charset="-79"/>
                <a:cs typeface="Aharoni" pitchFamily="2" charset="-79"/>
              </a:rPr>
              <a:t>Is</a:t>
            </a:r>
            <a:r>
              <a:rPr lang="es-ES" sz="1900" dirty="0" smtClean="0">
                <a:latin typeface="Aharoni" pitchFamily="2" charset="-79"/>
                <a:cs typeface="Aharoni" pitchFamily="2" charset="-79"/>
              </a:rPr>
              <a:t>  are</a:t>
            </a:r>
          </a:p>
        </p:txBody>
      </p:sp>
      <p:sp>
        <p:nvSpPr>
          <p:cNvPr id="11" name="10 Más"/>
          <p:cNvSpPr/>
          <p:nvPr/>
        </p:nvSpPr>
        <p:spPr>
          <a:xfrm>
            <a:off x="2915816" y="2276872"/>
            <a:ext cx="288032" cy="52873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>
            <a:off x="3923928" y="2420888"/>
            <a:ext cx="1296144" cy="384721"/>
          </a:xfrm>
          <a:prstGeom prst="rect">
            <a:avLst/>
          </a:prstGeom>
          <a:solidFill>
            <a:srgbClr val="00B0F0"/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1900" dirty="0" err="1" smtClean="0">
                <a:latin typeface="Aharoni" pitchFamily="2" charset="-79"/>
                <a:cs typeface="Aharoni" pitchFamily="2" charset="-79"/>
              </a:rPr>
              <a:t>Infinitive</a:t>
            </a:r>
            <a:endParaRPr lang="es-ES" sz="1900" dirty="0" smtClean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3" name="12 Más"/>
          <p:cNvSpPr/>
          <p:nvPr/>
        </p:nvSpPr>
        <p:spPr>
          <a:xfrm>
            <a:off x="3707904" y="2324199"/>
            <a:ext cx="288032" cy="52873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2 Subtítulo"/>
          <p:cNvSpPr txBox="1">
            <a:spLocks/>
          </p:cNvSpPr>
          <p:nvPr/>
        </p:nvSpPr>
        <p:spPr>
          <a:xfrm>
            <a:off x="0" y="4293096"/>
            <a:ext cx="9036496" cy="62292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Travel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around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world</a:t>
            </a:r>
            <a:endParaRPr lang="es-ES" sz="2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4" name="2 Subtítulo"/>
          <p:cNvSpPr txBox="1">
            <a:spLocks/>
          </p:cNvSpPr>
          <p:nvPr/>
        </p:nvSpPr>
        <p:spPr>
          <a:xfrm>
            <a:off x="0" y="5110336"/>
            <a:ext cx="9036496" cy="622920"/>
          </a:xfrm>
          <a:prstGeom prst="rect">
            <a:avLst/>
          </a:prstGeom>
          <a:solidFill>
            <a:srgbClr val="FF3399"/>
          </a:solidFill>
          <a:ln w="38100">
            <a:solidFill>
              <a:schemeClr val="bg1"/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best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way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open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your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mind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is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travel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around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world</a:t>
            </a:r>
            <a:r>
              <a:rPr lang="es-E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sz="2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4587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504</Words>
  <Application>Microsoft Office PowerPoint</Application>
  <PresentationFormat>Presentación en pantalla (4:3)</PresentationFormat>
  <Paragraphs>144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Infinitive Clauses and phrases</vt:lpstr>
      <vt:lpstr>Infinitive Clauses and phrases</vt:lpstr>
      <vt:lpstr>Infinitive Clauses and phrases</vt:lpstr>
      <vt:lpstr>Infinitive Clauses and phrases</vt:lpstr>
      <vt:lpstr>Infinitive Clauses and phrases</vt:lpstr>
      <vt:lpstr>Infinitive Clauses and phrases</vt:lpstr>
      <vt:lpstr>Infinitive Clauses and phrases</vt:lpstr>
      <vt:lpstr>Infinitive Clauses and phrases</vt:lpstr>
      <vt:lpstr>Infinitive Clauses and phrases</vt:lpstr>
      <vt:lpstr>Infinitive Clauses and phrases</vt:lpstr>
      <vt:lpstr>Infinitive Clauses and phrases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Infinitive Clauses and phrases</dc:title>
  <dc:creator>Hpcq43</dc:creator>
  <cp:lastModifiedBy>UAAL</cp:lastModifiedBy>
  <cp:revision>19</cp:revision>
  <dcterms:created xsi:type="dcterms:W3CDTF">2014-10-02T13:26:18Z</dcterms:created>
  <dcterms:modified xsi:type="dcterms:W3CDTF">2015-12-01T01:32:29Z</dcterms:modified>
</cp:coreProperties>
</file>