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7D443-CA78-4A91-BFDF-2C6BE4B887CA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AD3D1-9BD4-4898-969F-4841D9E1C7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2965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7D443-CA78-4A91-BFDF-2C6BE4B887CA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AD3D1-9BD4-4898-969F-4841D9E1C7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4314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7D443-CA78-4A91-BFDF-2C6BE4B887CA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AD3D1-9BD4-4898-969F-4841D9E1C7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5638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7D443-CA78-4A91-BFDF-2C6BE4B887CA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AD3D1-9BD4-4898-969F-4841D9E1C7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159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7D443-CA78-4A91-BFDF-2C6BE4B887CA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AD3D1-9BD4-4898-969F-4841D9E1C7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9688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7D443-CA78-4A91-BFDF-2C6BE4B887CA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AD3D1-9BD4-4898-969F-4841D9E1C7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5372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7D443-CA78-4A91-BFDF-2C6BE4B887CA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AD3D1-9BD4-4898-969F-4841D9E1C7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5207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7D443-CA78-4A91-BFDF-2C6BE4B887CA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AD3D1-9BD4-4898-969F-4841D9E1C7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0721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7D443-CA78-4A91-BFDF-2C6BE4B887CA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AD3D1-9BD4-4898-969F-4841D9E1C7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2370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7D443-CA78-4A91-BFDF-2C6BE4B887CA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AD3D1-9BD4-4898-969F-4841D9E1C7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629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7D443-CA78-4A91-BFDF-2C6BE4B887CA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AD3D1-9BD4-4898-969F-4841D9E1C7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036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7D443-CA78-4A91-BFDF-2C6BE4B887CA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AD3D1-9BD4-4898-969F-4841D9E1C7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9249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02631"/>
          </a:xfrm>
          <a:solidFill>
            <a:srgbClr val="00B0F0"/>
          </a:solidFill>
          <a:ln w="193675">
            <a:solidFill>
              <a:srgbClr val="FF3399"/>
            </a:solidFill>
          </a:ln>
        </p:spPr>
        <p:txBody>
          <a:bodyPr/>
          <a:lstStyle/>
          <a:p>
            <a:r>
              <a:rPr lang="es-ES" dirty="0" err="1" smtClean="0">
                <a:solidFill>
                  <a:schemeClr val="bg1"/>
                </a:solidFill>
                <a:latin typeface="Bauhaus 93" pitchFamily="82" charset="0"/>
              </a:rPr>
              <a:t>Describing</a:t>
            </a:r>
            <a:r>
              <a:rPr lang="es-ES" dirty="0" smtClean="0">
                <a:solidFill>
                  <a:schemeClr val="bg1"/>
                </a:solidFill>
                <a:latin typeface="Bauhaus 93" pitchFamily="82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Bauhaus 93" pitchFamily="82" charset="0"/>
              </a:rPr>
              <a:t>problems</a:t>
            </a:r>
            <a:r>
              <a:rPr lang="es-ES" dirty="0" smtClean="0">
                <a:solidFill>
                  <a:schemeClr val="bg1"/>
                </a:solidFill>
                <a:latin typeface="Bauhaus 93" pitchFamily="82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Bauhaus 93" pitchFamily="82" charset="0"/>
              </a:rPr>
              <a:t>with</a:t>
            </a:r>
            <a:r>
              <a:rPr lang="es-ES" dirty="0">
                <a:solidFill>
                  <a:schemeClr val="bg1"/>
                </a:solidFill>
                <a:latin typeface="Bauhaus 93" pitchFamily="82" charset="0"/>
              </a:rPr>
              <a:t/>
            </a:r>
            <a:br>
              <a:rPr lang="es-ES" dirty="0">
                <a:solidFill>
                  <a:schemeClr val="bg1"/>
                </a:solidFill>
                <a:latin typeface="Bauhaus 93" pitchFamily="82" charset="0"/>
              </a:rPr>
            </a:br>
            <a:r>
              <a:rPr lang="es-ES" dirty="0" err="1" smtClean="0">
                <a:solidFill>
                  <a:schemeClr val="bg1"/>
                </a:solidFill>
                <a:latin typeface="Bauhaus 93" pitchFamily="82" charset="0"/>
              </a:rPr>
              <a:t>keep</a:t>
            </a:r>
            <a:r>
              <a:rPr lang="es-ES" dirty="0" smtClean="0">
                <a:solidFill>
                  <a:schemeClr val="bg1"/>
                </a:solidFill>
                <a:latin typeface="Bauhaus 93" pitchFamily="82" charset="0"/>
              </a:rPr>
              <a:t> and </a:t>
            </a:r>
            <a:r>
              <a:rPr lang="es-ES" dirty="0" err="1" smtClean="0">
                <a:solidFill>
                  <a:schemeClr val="bg1"/>
                </a:solidFill>
                <a:latin typeface="Bauhaus 93" pitchFamily="82" charset="0"/>
              </a:rPr>
              <a:t>need</a:t>
            </a:r>
            <a:r>
              <a:rPr lang="es-ES" dirty="0" smtClean="0">
                <a:solidFill>
                  <a:schemeClr val="bg1"/>
                </a:solidFill>
                <a:latin typeface="Bauhaus 93" pitchFamily="82" charset="0"/>
              </a:rPr>
              <a:t> </a:t>
            </a:r>
            <a:endParaRPr lang="es-ES" dirty="0">
              <a:solidFill>
                <a:schemeClr val="bg1"/>
              </a:solidFill>
              <a:latin typeface="Bauhaus 93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348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835695" y="548680"/>
            <a:ext cx="1998221" cy="864096"/>
          </a:xfrm>
          <a:solidFill>
            <a:srgbClr val="00B0F0"/>
          </a:solidFill>
          <a:ln w="193675">
            <a:solidFill>
              <a:srgbClr val="FF3399"/>
            </a:solidFill>
          </a:ln>
        </p:spPr>
        <p:txBody>
          <a:bodyPr>
            <a:noAutofit/>
          </a:bodyPr>
          <a:lstStyle/>
          <a:p>
            <a:pPr algn="l"/>
            <a:r>
              <a:rPr lang="es-ES" sz="2000" dirty="0" smtClean="0">
                <a:solidFill>
                  <a:srgbClr val="FFFF00"/>
                </a:solidFill>
                <a:latin typeface="Bauhaus 93" pitchFamily="82" charset="0"/>
              </a:rPr>
              <a:t/>
            </a:r>
            <a:br>
              <a:rPr lang="es-ES" sz="2000" dirty="0" smtClean="0">
                <a:solidFill>
                  <a:srgbClr val="FFFF00"/>
                </a:solidFill>
                <a:latin typeface="Bauhaus 93" pitchFamily="82" charset="0"/>
              </a:rPr>
            </a:br>
            <a:r>
              <a:rPr lang="es-ES" sz="2000" dirty="0" smtClean="0">
                <a:solidFill>
                  <a:srgbClr val="FFFF00"/>
                </a:solidFill>
                <a:latin typeface="Bauhaus 93" pitchFamily="82" charset="0"/>
              </a:rPr>
              <a:t> </a:t>
            </a:r>
            <a:r>
              <a:rPr lang="es-ES" sz="2000" dirty="0" err="1" smtClean="0">
                <a:solidFill>
                  <a:srgbClr val="FFFF00"/>
                </a:solidFill>
                <a:latin typeface="Bauhaus 93" pitchFamily="82" charset="0"/>
              </a:rPr>
              <a:t>Need</a:t>
            </a:r>
            <a:r>
              <a:rPr lang="es-ES" sz="2000" dirty="0" smtClean="0">
                <a:solidFill>
                  <a:srgbClr val="FFFF00"/>
                </a:solidFill>
                <a:latin typeface="Bauhaus 93" pitchFamily="82" charset="0"/>
              </a:rPr>
              <a:t>  +   </a:t>
            </a:r>
            <a:r>
              <a:rPr lang="es-ES" sz="2000" dirty="0" err="1" smtClean="0">
                <a:solidFill>
                  <a:srgbClr val="FFFF00"/>
                </a:solidFill>
                <a:latin typeface="Bauhaus 93" pitchFamily="82" charset="0"/>
              </a:rPr>
              <a:t>ing</a:t>
            </a:r>
            <a:r>
              <a:rPr lang="es-ES" sz="2000" dirty="0" smtClean="0">
                <a:solidFill>
                  <a:srgbClr val="FFFF00"/>
                </a:solidFill>
                <a:latin typeface="Bauhaus 93" pitchFamily="82" charset="0"/>
              </a:rPr>
              <a:t>  </a:t>
            </a:r>
            <a:br>
              <a:rPr lang="es-ES" sz="2000" dirty="0" smtClean="0">
                <a:solidFill>
                  <a:srgbClr val="FFFF00"/>
                </a:solidFill>
                <a:latin typeface="Bauhaus 93" pitchFamily="82" charset="0"/>
              </a:rPr>
            </a:br>
            <a:endParaRPr lang="es-ES" sz="2000" dirty="0">
              <a:solidFill>
                <a:srgbClr val="FFFF00"/>
              </a:solidFill>
              <a:latin typeface="Bauhaus 93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11560" y="1556792"/>
            <a:ext cx="3240360" cy="864096"/>
          </a:xfrm>
          <a:prstGeom prst="rect">
            <a:avLst/>
          </a:prstGeom>
          <a:solidFill>
            <a:srgbClr val="FFFF00"/>
          </a:solidFill>
          <a:ln w="193675">
            <a:solidFill>
              <a:srgbClr val="00B0F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000" dirty="0" smtClean="0">
                <a:solidFill>
                  <a:srgbClr val="FF3399"/>
                </a:solidFill>
                <a:latin typeface="Bauhaus 93" pitchFamily="82" charset="0"/>
              </a:rPr>
              <a:t/>
            </a:r>
            <a:br>
              <a:rPr lang="es-ES" sz="2000" dirty="0" smtClean="0">
                <a:solidFill>
                  <a:srgbClr val="FF3399"/>
                </a:solidFill>
                <a:latin typeface="Bauhaus 93" pitchFamily="82" charset="0"/>
              </a:rPr>
            </a:br>
            <a:r>
              <a:rPr lang="es-ES" sz="2000" dirty="0" smtClean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s-ES" sz="2000" dirty="0" err="1" smtClean="0">
                <a:solidFill>
                  <a:srgbClr val="FF3399"/>
                </a:solidFill>
                <a:latin typeface="Bauhaus 93" pitchFamily="82" charset="0"/>
              </a:rPr>
              <a:t>The</a:t>
            </a:r>
            <a:r>
              <a:rPr lang="es-ES" sz="2000" dirty="0" smtClean="0">
                <a:solidFill>
                  <a:srgbClr val="FF3399"/>
                </a:solidFill>
                <a:latin typeface="Bauhaus 93" pitchFamily="82" charset="0"/>
              </a:rPr>
              <a:t> oven </a:t>
            </a:r>
            <a:r>
              <a:rPr lang="es-ES" sz="2000" dirty="0" smtClean="0">
                <a:solidFill>
                  <a:srgbClr val="00B0F0"/>
                </a:solidFill>
                <a:latin typeface="Bauhaus 93" pitchFamily="82" charset="0"/>
              </a:rPr>
              <a:t>(</a:t>
            </a:r>
            <a:r>
              <a:rPr lang="es-ES" sz="2000" dirty="0" err="1" smtClean="0">
                <a:solidFill>
                  <a:srgbClr val="00B0F0"/>
                </a:solidFill>
                <a:latin typeface="Bauhaus 93" pitchFamily="82" charset="0"/>
              </a:rPr>
              <a:t>adjust</a:t>
            </a:r>
            <a:r>
              <a:rPr lang="es-ES" sz="2000" dirty="0" smtClean="0">
                <a:solidFill>
                  <a:srgbClr val="00B0F0"/>
                </a:solidFill>
                <a:latin typeface="Bauhaus 93" pitchFamily="82" charset="0"/>
              </a:rPr>
              <a:t>)</a:t>
            </a:r>
            <a:r>
              <a:rPr lang="es-ES" sz="2000" dirty="0" smtClean="0">
                <a:solidFill>
                  <a:srgbClr val="FF3399"/>
                </a:solidFill>
                <a:latin typeface="Bauhaus 93" pitchFamily="82" charset="0"/>
              </a:rPr>
              <a:t> </a:t>
            </a:r>
            <a:br>
              <a:rPr lang="es-ES" sz="2000" dirty="0" smtClean="0">
                <a:solidFill>
                  <a:srgbClr val="FF3399"/>
                </a:solidFill>
                <a:latin typeface="Bauhaus 93" pitchFamily="82" charset="0"/>
              </a:rPr>
            </a:br>
            <a:endParaRPr lang="es-ES" sz="2000" dirty="0">
              <a:solidFill>
                <a:srgbClr val="FF3399"/>
              </a:solidFill>
              <a:latin typeface="Bauhaus 93" pitchFamily="82" charset="0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556792"/>
            <a:ext cx="3240360" cy="864096"/>
          </a:xfrm>
          <a:prstGeom prst="rect">
            <a:avLst/>
          </a:prstGeom>
          <a:solidFill>
            <a:srgbClr val="FFFF00"/>
          </a:solidFill>
          <a:ln w="193675">
            <a:solidFill>
              <a:srgbClr val="00B0F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sz="2000" dirty="0" smtClean="0">
              <a:solidFill>
                <a:srgbClr val="FF3399"/>
              </a:solidFill>
              <a:latin typeface="Bauhaus 93" pitchFamily="82" charset="0"/>
            </a:endParaRPr>
          </a:p>
          <a:p>
            <a:r>
              <a:rPr lang="es-ES" sz="2000" dirty="0" err="1" smtClean="0">
                <a:solidFill>
                  <a:srgbClr val="FF3399"/>
                </a:solidFill>
                <a:latin typeface="Bauhaus 93" pitchFamily="82" charset="0"/>
              </a:rPr>
              <a:t>The</a:t>
            </a:r>
            <a:r>
              <a:rPr lang="es-ES" sz="2000" dirty="0" smtClean="0">
                <a:solidFill>
                  <a:srgbClr val="FF3399"/>
                </a:solidFill>
                <a:latin typeface="Bauhaus 93" pitchFamily="82" charset="0"/>
              </a:rPr>
              <a:t> oven  </a:t>
            </a:r>
            <a:r>
              <a:rPr lang="es-ES" sz="2000" dirty="0" err="1" smtClean="0">
                <a:solidFill>
                  <a:srgbClr val="00B0F0"/>
                </a:solidFill>
                <a:latin typeface="Bauhaus 93" pitchFamily="82" charset="0"/>
              </a:rPr>
              <a:t>needs</a:t>
            </a:r>
            <a:r>
              <a:rPr lang="es-ES" sz="2000" dirty="0" smtClean="0">
                <a:solidFill>
                  <a:srgbClr val="00B0F0"/>
                </a:solidFill>
                <a:latin typeface="Bauhaus 93" pitchFamily="82" charset="0"/>
              </a:rPr>
              <a:t> </a:t>
            </a:r>
            <a:r>
              <a:rPr lang="es-ES" sz="2000" dirty="0" err="1" smtClean="0">
                <a:solidFill>
                  <a:srgbClr val="00B0F0"/>
                </a:solidFill>
                <a:latin typeface="Bauhaus 93" pitchFamily="82" charset="0"/>
              </a:rPr>
              <a:t>adjusting</a:t>
            </a:r>
            <a:r>
              <a:rPr lang="es-ES" sz="2000" dirty="0" smtClean="0">
                <a:solidFill>
                  <a:srgbClr val="00B0F0"/>
                </a:solidFill>
                <a:latin typeface="Bauhaus 93" pitchFamily="82" charset="0"/>
              </a:rPr>
              <a:t>.</a:t>
            </a:r>
            <a:r>
              <a:rPr lang="es-ES" sz="2000" dirty="0" smtClean="0">
                <a:solidFill>
                  <a:srgbClr val="00B0F0"/>
                </a:solidFill>
                <a:latin typeface="Bauhaus 93" pitchFamily="82" charset="0"/>
              </a:rPr>
              <a:t/>
            </a:r>
            <a:br>
              <a:rPr lang="es-ES" sz="2000" dirty="0" smtClean="0">
                <a:solidFill>
                  <a:srgbClr val="00B0F0"/>
                </a:solidFill>
                <a:latin typeface="Bauhaus 93" pitchFamily="82" charset="0"/>
              </a:rPr>
            </a:br>
            <a:endParaRPr lang="es-ES" sz="2000" dirty="0">
              <a:solidFill>
                <a:srgbClr val="00B0F0"/>
              </a:solidFill>
              <a:latin typeface="Bauhaus 93" pitchFamily="82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0" y="2564904"/>
            <a:ext cx="3240360" cy="864096"/>
          </a:xfrm>
          <a:prstGeom prst="rect">
            <a:avLst/>
          </a:prstGeom>
          <a:solidFill>
            <a:srgbClr val="FFFF00"/>
          </a:solidFill>
          <a:ln w="193675">
            <a:solidFill>
              <a:srgbClr val="00B0F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000" dirty="0" err="1" smtClean="0">
                <a:solidFill>
                  <a:srgbClr val="FF3399"/>
                </a:solidFill>
                <a:latin typeface="Bauhaus 93" pitchFamily="82" charset="0"/>
              </a:rPr>
              <a:t>The</a:t>
            </a:r>
            <a:r>
              <a:rPr lang="es-ES" sz="2000" dirty="0" smtClean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s-ES" sz="2000" dirty="0" err="1" smtClean="0">
                <a:solidFill>
                  <a:srgbClr val="FF3399"/>
                </a:solidFill>
                <a:latin typeface="Bauhaus 93" pitchFamily="82" charset="0"/>
              </a:rPr>
              <a:t>alarm</a:t>
            </a:r>
            <a:r>
              <a:rPr lang="es-ES" sz="2000" dirty="0" smtClean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s-ES" sz="2000" dirty="0">
                <a:solidFill>
                  <a:srgbClr val="00B0F0"/>
                </a:solidFill>
                <a:latin typeface="Bauhaus 93" pitchFamily="82" charset="0"/>
              </a:rPr>
              <a:t> </a:t>
            </a:r>
            <a:r>
              <a:rPr lang="es-ES" sz="2000" dirty="0" smtClean="0">
                <a:solidFill>
                  <a:srgbClr val="00B0F0"/>
                </a:solidFill>
                <a:latin typeface="Bauhaus 93" pitchFamily="82" charset="0"/>
              </a:rPr>
              <a:t>(</a:t>
            </a:r>
            <a:r>
              <a:rPr lang="es-ES" sz="2000" dirty="0" err="1" smtClean="0">
                <a:solidFill>
                  <a:srgbClr val="00B0F0"/>
                </a:solidFill>
                <a:latin typeface="Bauhaus 93" pitchFamily="82" charset="0"/>
              </a:rPr>
              <a:t>fix</a:t>
            </a:r>
            <a:r>
              <a:rPr lang="es-ES" sz="2000" dirty="0" smtClean="0">
                <a:solidFill>
                  <a:srgbClr val="00B0F0"/>
                </a:solidFill>
                <a:latin typeface="Bauhaus 93" pitchFamily="82" charset="0"/>
              </a:rPr>
              <a:t>)</a:t>
            </a:r>
            <a:endParaRPr lang="es-ES" sz="2000" dirty="0">
              <a:solidFill>
                <a:srgbClr val="FF3399"/>
              </a:solidFill>
              <a:latin typeface="Bauhaus 93" pitchFamily="82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1560" y="2564904"/>
            <a:ext cx="3240360" cy="864096"/>
          </a:xfrm>
          <a:prstGeom prst="rect">
            <a:avLst/>
          </a:prstGeom>
          <a:solidFill>
            <a:srgbClr val="FFFF00"/>
          </a:solidFill>
          <a:ln w="193675">
            <a:solidFill>
              <a:srgbClr val="00B0F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000" dirty="0" smtClean="0">
                <a:solidFill>
                  <a:srgbClr val="FF3399"/>
                </a:solidFill>
                <a:latin typeface="Bauhaus 93" pitchFamily="82" charset="0"/>
              </a:rPr>
              <a:t/>
            </a:r>
            <a:br>
              <a:rPr lang="es-ES" sz="2000" dirty="0" smtClean="0">
                <a:solidFill>
                  <a:srgbClr val="FF3399"/>
                </a:solidFill>
                <a:latin typeface="Bauhaus 93" pitchFamily="82" charset="0"/>
              </a:rPr>
            </a:br>
            <a:r>
              <a:rPr lang="es-ES" sz="2000" dirty="0" err="1" smtClean="0">
                <a:solidFill>
                  <a:srgbClr val="FF3399"/>
                </a:solidFill>
                <a:latin typeface="Bauhaus 93" pitchFamily="82" charset="0"/>
              </a:rPr>
              <a:t>The</a:t>
            </a:r>
            <a:r>
              <a:rPr lang="es-ES" sz="2000" dirty="0" smtClean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s-ES" sz="2000" dirty="0" err="1" smtClean="0">
                <a:solidFill>
                  <a:srgbClr val="FF3399"/>
                </a:solidFill>
                <a:latin typeface="Bauhaus 93" pitchFamily="82" charset="0"/>
              </a:rPr>
              <a:t>alarm</a:t>
            </a:r>
            <a:r>
              <a:rPr lang="es-ES" sz="2000" dirty="0" smtClean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s-ES" sz="2000" dirty="0" err="1" smtClean="0">
                <a:solidFill>
                  <a:srgbClr val="00B0F0"/>
                </a:solidFill>
                <a:latin typeface="Bauhaus 93" pitchFamily="82" charset="0"/>
              </a:rPr>
              <a:t>needs</a:t>
            </a:r>
            <a:r>
              <a:rPr lang="es-ES" sz="2000" dirty="0" smtClean="0">
                <a:solidFill>
                  <a:srgbClr val="00B0F0"/>
                </a:solidFill>
                <a:latin typeface="Bauhaus 93" pitchFamily="82" charset="0"/>
              </a:rPr>
              <a:t> </a:t>
            </a:r>
            <a:r>
              <a:rPr lang="es-ES" sz="2000" dirty="0" err="1" smtClean="0">
                <a:solidFill>
                  <a:srgbClr val="00B0F0"/>
                </a:solidFill>
                <a:latin typeface="Bauhaus 93" pitchFamily="82" charset="0"/>
              </a:rPr>
              <a:t>fixing</a:t>
            </a:r>
            <a:r>
              <a:rPr lang="es-ES" sz="2000" dirty="0" smtClean="0">
                <a:solidFill>
                  <a:srgbClr val="00B0F0"/>
                </a:solidFill>
                <a:latin typeface="Bauhaus 93" pitchFamily="82" charset="0"/>
              </a:rPr>
              <a:t>.</a:t>
            </a:r>
            <a:r>
              <a:rPr lang="es-ES" sz="2000" dirty="0" smtClean="0">
                <a:solidFill>
                  <a:srgbClr val="00B0F0"/>
                </a:solidFill>
                <a:latin typeface="Bauhaus 93" pitchFamily="82" charset="0"/>
              </a:rPr>
              <a:t/>
            </a:r>
            <a:br>
              <a:rPr lang="es-ES" sz="2000" dirty="0" smtClean="0">
                <a:solidFill>
                  <a:srgbClr val="00B0F0"/>
                </a:solidFill>
                <a:latin typeface="Bauhaus 93" pitchFamily="82" charset="0"/>
              </a:rPr>
            </a:br>
            <a:endParaRPr lang="es-ES" sz="2000" dirty="0">
              <a:solidFill>
                <a:srgbClr val="00B0F0"/>
              </a:solidFill>
              <a:latin typeface="Bauhaus 93" pitchFamily="82" charset="0"/>
            </a:endParaRP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1560" y="3573016"/>
            <a:ext cx="3240360" cy="864096"/>
          </a:xfrm>
          <a:prstGeom prst="rect">
            <a:avLst/>
          </a:prstGeom>
          <a:solidFill>
            <a:srgbClr val="FFFF00"/>
          </a:solidFill>
          <a:ln w="193675">
            <a:solidFill>
              <a:srgbClr val="00B0F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000" dirty="0" err="1" smtClean="0">
                <a:solidFill>
                  <a:srgbClr val="FF3399"/>
                </a:solidFill>
                <a:latin typeface="Bauhaus 93" pitchFamily="82" charset="0"/>
              </a:rPr>
              <a:t>The</a:t>
            </a:r>
            <a:r>
              <a:rPr lang="es-ES" sz="2000" dirty="0" smtClean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s-ES" sz="2000" dirty="0" err="1" smtClean="0">
                <a:solidFill>
                  <a:srgbClr val="FF3399"/>
                </a:solidFill>
                <a:latin typeface="Bauhaus 93" pitchFamily="82" charset="0"/>
              </a:rPr>
              <a:t>roof</a:t>
            </a:r>
            <a:r>
              <a:rPr lang="es-ES" sz="2000" dirty="0" smtClean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s-ES" sz="2000" dirty="0">
                <a:solidFill>
                  <a:srgbClr val="00B0F0"/>
                </a:solidFill>
                <a:latin typeface="Bauhaus 93" pitchFamily="82" charset="0"/>
              </a:rPr>
              <a:t> </a:t>
            </a:r>
            <a:r>
              <a:rPr lang="es-ES" sz="2000" dirty="0" smtClean="0">
                <a:solidFill>
                  <a:srgbClr val="00B0F0"/>
                </a:solidFill>
                <a:latin typeface="Bauhaus 93" pitchFamily="82" charset="0"/>
              </a:rPr>
              <a:t>(</a:t>
            </a:r>
            <a:r>
              <a:rPr lang="es-ES" sz="2000" dirty="0" err="1" smtClean="0">
                <a:solidFill>
                  <a:srgbClr val="00B0F0"/>
                </a:solidFill>
                <a:latin typeface="Bauhaus 93" pitchFamily="82" charset="0"/>
              </a:rPr>
              <a:t>repair</a:t>
            </a:r>
            <a:r>
              <a:rPr lang="es-ES" sz="2000" dirty="0" smtClean="0">
                <a:solidFill>
                  <a:srgbClr val="00B0F0"/>
                </a:solidFill>
                <a:latin typeface="Bauhaus 93" pitchFamily="82" charset="0"/>
              </a:rPr>
              <a:t>)</a:t>
            </a:r>
            <a:endParaRPr lang="es-ES" sz="2000" dirty="0">
              <a:solidFill>
                <a:srgbClr val="FF3399"/>
              </a:solidFill>
              <a:latin typeface="Bauhaus 93" pitchFamily="82" charset="0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11560" y="3573016"/>
            <a:ext cx="3240360" cy="864096"/>
          </a:xfrm>
          <a:prstGeom prst="rect">
            <a:avLst/>
          </a:prstGeom>
          <a:solidFill>
            <a:srgbClr val="FFFF00"/>
          </a:solidFill>
          <a:ln w="193675">
            <a:solidFill>
              <a:srgbClr val="00B0F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000" dirty="0" smtClean="0">
                <a:solidFill>
                  <a:srgbClr val="FF3399"/>
                </a:solidFill>
                <a:latin typeface="Bauhaus 93" pitchFamily="82" charset="0"/>
              </a:rPr>
              <a:t/>
            </a:r>
            <a:br>
              <a:rPr lang="es-ES" sz="2000" dirty="0" smtClean="0">
                <a:solidFill>
                  <a:srgbClr val="FF3399"/>
                </a:solidFill>
                <a:latin typeface="Bauhaus 93" pitchFamily="82" charset="0"/>
              </a:rPr>
            </a:br>
            <a:r>
              <a:rPr lang="es-ES" sz="2000" dirty="0" err="1" smtClean="0">
                <a:solidFill>
                  <a:srgbClr val="FF3399"/>
                </a:solidFill>
                <a:latin typeface="Bauhaus 93" pitchFamily="82" charset="0"/>
              </a:rPr>
              <a:t>The</a:t>
            </a:r>
            <a:r>
              <a:rPr lang="es-ES" sz="2000" dirty="0" smtClean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s-ES" sz="2000" dirty="0" err="1" smtClean="0">
                <a:solidFill>
                  <a:srgbClr val="FF3399"/>
                </a:solidFill>
                <a:latin typeface="Bauhaus 93" pitchFamily="82" charset="0"/>
              </a:rPr>
              <a:t>roof</a:t>
            </a:r>
            <a:r>
              <a:rPr lang="es-ES" sz="2000" dirty="0" smtClean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s-ES" sz="2000" dirty="0" err="1" smtClean="0">
                <a:solidFill>
                  <a:srgbClr val="00B0F0"/>
                </a:solidFill>
                <a:latin typeface="Bauhaus 93" pitchFamily="82" charset="0"/>
              </a:rPr>
              <a:t>needs</a:t>
            </a:r>
            <a:r>
              <a:rPr lang="es-ES" sz="2000" dirty="0" smtClean="0">
                <a:solidFill>
                  <a:srgbClr val="00B0F0"/>
                </a:solidFill>
                <a:latin typeface="Bauhaus 93" pitchFamily="82" charset="0"/>
              </a:rPr>
              <a:t> </a:t>
            </a:r>
            <a:r>
              <a:rPr lang="es-ES" sz="2000" dirty="0" err="1" smtClean="0">
                <a:solidFill>
                  <a:srgbClr val="00B0F0"/>
                </a:solidFill>
                <a:latin typeface="Bauhaus 93" pitchFamily="82" charset="0"/>
              </a:rPr>
              <a:t>repairing</a:t>
            </a:r>
            <a:r>
              <a:rPr lang="es-ES" sz="2000" dirty="0" smtClean="0">
                <a:solidFill>
                  <a:srgbClr val="00B0F0"/>
                </a:solidFill>
                <a:latin typeface="Bauhaus 93" pitchFamily="82" charset="0"/>
              </a:rPr>
              <a:t>.</a:t>
            </a:r>
            <a:r>
              <a:rPr lang="es-ES" sz="2000" dirty="0" smtClean="0">
                <a:solidFill>
                  <a:srgbClr val="00B0F0"/>
                </a:solidFill>
                <a:latin typeface="Bauhaus 93" pitchFamily="82" charset="0"/>
              </a:rPr>
              <a:t/>
            </a:r>
            <a:br>
              <a:rPr lang="es-ES" sz="2000" dirty="0" smtClean="0">
                <a:solidFill>
                  <a:srgbClr val="00B0F0"/>
                </a:solidFill>
                <a:latin typeface="Bauhaus 93" pitchFamily="82" charset="0"/>
              </a:rPr>
            </a:br>
            <a:endParaRPr lang="es-ES" sz="2000" dirty="0">
              <a:solidFill>
                <a:srgbClr val="00B0F0"/>
              </a:solidFill>
              <a:latin typeface="Bauhaus 93" pitchFamily="82" charset="0"/>
            </a:endParaRPr>
          </a:p>
        </p:txBody>
      </p:sp>
      <p:sp>
        <p:nvSpPr>
          <p:cNvPr id="13" name="1 Título"/>
          <p:cNvSpPr txBox="1">
            <a:spLocks/>
          </p:cNvSpPr>
          <p:nvPr/>
        </p:nvSpPr>
        <p:spPr>
          <a:xfrm>
            <a:off x="5796136" y="548680"/>
            <a:ext cx="2808312" cy="864096"/>
          </a:xfrm>
          <a:prstGeom prst="rect">
            <a:avLst/>
          </a:prstGeom>
          <a:solidFill>
            <a:srgbClr val="FFFF00"/>
          </a:solidFill>
          <a:ln w="193675">
            <a:solidFill>
              <a:srgbClr val="00B0F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000" dirty="0" smtClean="0">
                <a:solidFill>
                  <a:srgbClr val="FF3399"/>
                </a:solidFill>
                <a:latin typeface="Bauhaus 93" pitchFamily="82" charset="0"/>
              </a:rPr>
              <a:t/>
            </a:r>
            <a:br>
              <a:rPr lang="es-ES" sz="2000" dirty="0" smtClean="0">
                <a:solidFill>
                  <a:srgbClr val="FF3399"/>
                </a:solidFill>
                <a:latin typeface="Bauhaus 93" pitchFamily="82" charset="0"/>
              </a:rPr>
            </a:br>
            <a:r>
              <a:rPr lang="es-ES" sz="2000" dirty="0" err="1" smtClean="0">
                <a:solidFill>
                  <a:srgbClr val="FF3399"/>
                </a:solidFill>
                <a:latin typeface="Bauhaus 93" pitchFamily="82" charset="0"/>
              </a:rPr>
              <a:t>Need+to</a:t>
            </a:r>
            <a:r>
              <a:rPr lang="es-ES" sz="2000" dirty="0" smtClean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s-ES" sz="2000" dirty="0" err="1" smtClean="0">
                <a:solidFill>
                  <a:srgbClr val="FF3399"/>
                </a:solidFill>
                <a:latin typeface="Bauhaus 93" pitchFamily="82" charset="0"/>
              </a:rPr>
              <a:t>be+past</a:t>
            </a:r>
            <a:r>
              <a:rPr lang="es-ES" sz="2000" dirty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s-ES" sz="2000" dirty="0" err="1" smtClean="0">
                <a:solidFill>
                  <a:srgbClr val="FF3399"/>
                </a:solidFill>
                <a:latin typeface="Bauhaus 93" pitchFamily="82" charset="0"/>
              </a:rPr>
              <a:t>part</a:t>
            </a:r>
            <a:r>
              <a:rPr lang="es-ES" sz="2000" dirty="0" smtClean="0">
                <a:solidFill>
                  <a:srgbClr val="FF3399"/>
                </a:solidFill>
                <a:latin typeface="Bauhaus 93" pitchFamily="82" charset="0"/>
              </a:rPr>
              <a:t>   </a:t>
            </a:r>
            <a:br>
              <a:rPr lang="es-ES" sz="2000" dirty="0" smtClean="0">
                <a:solidFill>
                  <a:srgbClr val="FF3399"/>
                </a:solidFill>
                <a:latin typeface="Bauhaus 93" pitchFamily="82" charset="0"/>
              </a:rPr>
            </a:br>
            <a:endParaRPr lang="es-ES" sz="2000" dirty="0">
              <a:solidFill>
                <a:srgbClr val="FF3399"/>
              </a:solidFill>
              <a:latin typeface="Bauhaus 93" pitchFamily="82" charset="0"/>
            </a:endParaRPr>
          </a:p>
        </p:txBody>
      </p:sp>
      <p:sp>
        <p:nvSpPr>
          <p:cNvPr id="16" name="1 Título"/>
          <p:cNvSpPr txBox="1">
            <a:spLocks/>
          </p:cNvSpPr>
          <p:nvPr/>
        </p:nvSpPr>
        <p:spPr>
          <a:xfrm>
            <a:off x="4644008" y="1556792"/>
            <a:ext cx="4040832" cy="864096"/>
          </a:xfrm>
          <a:prstGeom prst="rect">
            <a:avLst/>
          </a:prstGeom>
          <a:solidFill>
            <a:srgbClr val="00B0F0"/>
          </a:solidFill>
          <a:ln w="193675">
            <a:solidFill>
              <a:srgbClr val="FF3399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000" dirty="0" err="1" smtClean="0">
                <a:solidFill>
                  <a:srgbClr val="FF3399"/>
                </a:solidFill>
                <a:latin typeface="Bauhaus 93" pitchFamily="82" charset="0"/>
              </a:rPr>
              <a:t>The</a:t>
            </a:r>
            <a:r>
              <a:rPr lang="es-ES" sz="2000" dirty="0" smtClean="0">
                <a:solidFill>
                  <a:srgbClr val="FF3399"/>
                </a:solidFill>
                <a:latin typeface="Bauhaus 93" pitchFamily="82" charset="0"/>
              </a:rPr>
              <a:t> oven  </a:t>
            </a:r>
            <a:r>
              <a:rPr lang="es-ES" sz="2000" dirty="0" smtClean="0">
                <a:solidFill>
                  <a:srgbClr val="FFFF00"/>
                </a:solidFill>
                <a:latin typeface="Bauhaus 93" pitchFamily="82" charset="0"/>
              </a:rPr>
              <a:t>(</a:t>
            </a:r>
            <a:r>
              <a:rPr lang="es-ES" sz="2000" dirty="0" err="1" smtClean="0">
                <a:solidFill>
                  <a:srgbClr val="FFFF00"/>
                </a:solidFill>
                <a:latin typeface="Bauhaus 93" pitchFamily="82" charset="0"/>
              </a:rPr>
              <a:t>adjust</a:t>
            </a:r>
            <a:r>
              <a:rPr lang="es-ES" sz="2000" dirty="0" smtClean="0">
                <a:solidFill>
                  <a:srgbClr val="FFFF00"/>
                </a:solidFill>
                <a:latin typeface="Bauhaus 93" pitchFamily="82" charset="0"/>
              </a:rPr>
              <a:t>) </a:t>
            </a:r>
            <a:endParaRPr lang="es-ES" sz="2000" dirty="0">
              <a:solidFill>
                <a:srgbClr val="FFFF00"/>
              </a:solidFill>
              <a:latin typeface="Bauhaus 93" pitchFamily="82" charset="0"/>
            </a:endParaRPr>
          </a:p>
        </p:txBody>
      </p:sp>
      <p:sp>
        <p:nvSpPr>
          <p:cNvPr id="25" name="1 Título"/>
          <p:cNvSpPr txBox="1">
            <a:spLocks/>
          </p:cNvSpPr>
          <p:nvPr/>
        </p:nvSpPr>
        <p:spPr>
          <a:xfrm>
            <a:off x="4644008" y="1556792"/>
            <a:ext cx="4040832" cy="864096"/>
          </a:xfrm>
          <a:prstGeom prst="rect">
            <a:avLst/>
          </a:prstGeom>
          <a:solidFill>
            <a:srgbClr val="00B0F0"/>
          </a:solidFill>
          <a:ln w="193675">
            <a:solidFill>
              <a:srgbClr val="FF3399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000" dirty="0" err="1" smtClean="0">
                <a:solidFill>
                  <a:srgbClr val="FF3399"/>
                </a:solidFill>
                <a:latin typeface="Bauhaus 93" pitchFamily="82" charset="0"/>
              </a:rPr>
              <a:t>The</a:t>
            </a:r>
            <a:r>
              <a:rPr lang="es-ES" sz="2000" dirty="0" smtClean="0">
                <a:solidFill>
                  <a:srgbClr val="FF3399"/>
                </a:solidFill>
                <a:latin typeface="Bauhaus 93" pitchFamily="82" charset="0"/>
              </a:rPr>
              <a:t> oven  </a:t>
            </a:r>
            <a:r>
              <a:rPr lang="es-ES" sz="2000" dirty="0" err="1" smtClean="0">
                <a:solidFill>
                  <a:srgbClr val="FFFF00"/>
                </a:solidFill>
                <a:latin typeface="Bauhaus 93" pitchFamily="82" charset="0"/>
              </a:rPr>
              <a:t>needs</a:t>
            </a:r>
            <a:r>
              <a:rPr lang="es-ES" sz="2000" dirty="0" smtClean="0">
                <a:solidFill>
                  <a:srgbClr val="FFFF00"/>
                </a:solidFill>
                <a:latin typeface="Bauhaus 93" pitchFamily="82" charset="0"/>
              </a:rPr>
              <a:t> </a:t>
            </a:r>
            <a:r>
              <a:rPr lang="es-ES" sz="2000" dirty="0">
                <a:solidFill>
                  <a:srgbClr val="FFFF00"/>
                </a:solidFill>
                <a:latin typeface="Bauhaus 93" pitchFamily="82" charset="0"/>
              </a:rPr>
              <a:t> </a:t>
            </a:r>
            <a:r>
              <a:rPr lang="es-ES" sz="2000" dirty="0" err="1" smtClean="0">
                <a:solidFill>
                  <a:srgbClr val="FFFF00"/>
                </a:solidFill>
                <a:latin typeface="Bauhaus 93" pitchFamily="82" charset="0"/>
              </a:rPr>
              <a:t>to</a:t>
            </a:r>
            <a:r>
              <a:rPr lang="es-ES" sz="2000" dirty="0" smtClean="0">
                <a:solidFill>
                  <a:srgbClr val="FFFF00"/>
                </a:solidFill>
                <a:latin typeface="Bauhaus 93" pitchFamily="82" charset="0"/>
              </a:rPr>
              <a:t> be   </a:t>
            </a:r>
            <a:r>
              <a:rPr lang="es-ES" sz="2000" dirty="0" err="1" smtClean="0">
                <a:solidFill>
                  <a:srgbClr val="FFFF00"/>
                </a:solidFill>
                <a:latin typeface="Bauhaus 93" pitchFamily="82" charset="0"/>
              </a:rPr>
              <a:t>adjusted</a:t>
            </a:r>
            <a:r>
              <a:rPr lang="es-ES" sz="2000" dirty="0" smtClean="0">
                <a:solidFill>
                  <a:srgbClr val="FFFF00"/>
                </a:solidFill>
                <a:latin typeface="Bauhaus 93" pitchFamily="82" charset="0"/>
              </a:rPr>
              <a:t>.		</a:t>
            </a:r>
            <a:endParaRPr lang="es-ES" sz="2000" dirty="0">
              <a:solidFill>
                <a:srgbClr val="FFFF00"/>
              </a:solidFill>
              <a:latin typeface="Bauhaus 93" pitchFamily="82" charset="0"/>
            </a:endParaRPr>
          </a:p>
        </p:txBody>
      </p:sp>
      <p:sp>
        <p:nvSpPr>
          <p:cNvPr id="33" name="1 Título"/>
          <p:cNvSpPr txBox="1">
            <a:spLocks/>
          </p:cNvSpPr>
          <p:nvPr/>
        </p:nvSpPr>
        <p:spPr>
          <a:xfrm>
            <a:off x="4627240" y="2564904"/>
            <a:ext cx="4040832" cy="864096"/>
          </a:xfrm>
          <a:prstGeom prst="rect">
            <a:avLst/>
          </a:prstGeom>
          <a:solidFill>
            <a:srgbClr val="00B0F0"/>
          </a:solidFill>
          <a:ln w="193675">
            <a:solidFill>
              <a:srgbClr val="FF3399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000" dirty="0" err="1" smtClean="0">
                <a:solidFill>
                  <a:srgbClr val="FF3399"/>
                </a:solidFill>
                <a:latin typeface="Bauhaus 93" pitchFamily="82" charset="0"/>
              </a:rPr>
              <a:t>The</a:t>
            </a:r>
            <a:r>
              <a:rPr lang="es-ES" sz="2000" dirty="0" smtClean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s-ES" sz="2000" dirty="0" err="1" smtClean="0">
                <a:solidFill>
                  <a:srgbClr val="FF3399"/>
                </a:solidFill>
                <a:latin typeface="Bauhaus 93" pitchFamily="82" charset="0"/>
              </a:rPr>
              <a:t>alarm</a:t>
            </a:r>
            <a:r>
              <a:rPr lang="es-ES" sz="2000" dirty="0" smtClean="0">
                <a:solidFill>
                  <a:srgbClr val="FF3399"/>
                </a:solidFill>
                <a:latin typeface="Bauhaus 93" pitchFamily="82" charset="0"/>
              </a:rPr>
              <a:t>  </a:t>
            </a:r>
            <a:r>
              <a:rPr lang="es-ES" sz="2000" dirty="0" smtClean="0">
                <a:solidFill>
                  <a:srgbClr val="FFFF00"/>
                </a:solidFill>
                <a:latin typeface="Bauhaus 93" pitchFamily="82" charset="0"/>
              </a:rPr>
              <a:t>(</a:t>
            </a:r>
            <a:r>
              <a:rPr lang="es-ES" sz="2000" dirty="0" err="1" smtClean="0">
                <a:solidFill>
                  <a:srgbClr val="FFFF00"/>
                </a:solidFill>
                <a:latin typeface="Bauhaus 93" pitchFamily="82" charset="0"/>
              </a:rPr>
              <a:t>fix</a:t>
            </a:r>
            <a:r>
              <a:rPr lang="es-ES" sz="2000" dirty="0" smtClean="0">
                <a:solidFill>
                  <a:srgbClr val="FFFF00"/>
                </a:solidFill>
                <a:latin typeface="Bauhaus 93" pitchFamily="82" charset="0"/>
              </a:rPr>
              <a:t>) </a:t>
            </a:r>
            <a:endParaRPr lang="es-ES" sz="2000" dirty="0">
              <a:solidFill>
                <a:srgbClr val="FFFF00"/>
              </a:solidFill>
              <a:latin typeface="Bauhaus 93" pitchFamily="82" charset="0"/>
            </a:endParaRPr>
          </a:p>
        </p:txBody>
      </p:sp>
      <p:sp>
        <p:nvSpPr>
          <p:cNvPr id="35" name="1 Título"/>
          <p:cNvSpPr txBox="1">
            <a:spLocks/>
          </p:cNvSpPr>
          <p:nvPr/>
        </p:nvSpPr>
        <p:spPr>
          <a:xfrm>
            <a:off x="4644008" y="2564904"/>
            <a:ext cx="4040832" cy="864096"/>
          </a:xfrm>
          <a:prstGeom prst="rect">
            <a:avLst/>
          </a:prstGeom>
          <a:solidFill>
            <a:srgbClr val="00B0F0"/>
          </a:solidFill>
          <a:ln w="193675">
            <a:solidFill>
              <a:srgbClr val="FF3399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000" dirty="0" err="1" smtClean="0">
                <a:solidFill>
                  <a:srgbClr val="FF3399"/>
                </a:solidFill>
                <a:latin typeface="Bauhaus 93" pitchFamily="82" charset="0"/>
              </a:rPr>
              <a:t>The</a:t>
            </a:r>
            <a:r>
              <a:rPr lang="es-ES" sz="2000" dirty="0" smtClean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s-ES" sz="2000" dirty="0" err="1" smtClean="0">
                <a:solidFill>
                  <a:srgbClr val="FF3399"/>
                </a:solidFill>
                <a:latin typeface="Bauhaus 93" pitchFamily="82" charset="0"/>
              </a:rPr>
              <a:t>alarm</a:t>
            </a:r>
            <a:r>
              <a:rPr lang="es-ES" sz="2000" dirty="0" smtClean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s-ES" sz="2000" dirty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s-ES" sz="2000" dirty="0" err="1" smtClean="0">
                <a:solidFill>
                  <a:srgbClr val="FFFF00"/>
                </a:solidFill>
                <a:latin typeface="Bauhaus 93" pitchFamily="82" charset="0"/>
              </a:rPr>
              <a:t>needs</a:t>
            </a:r>
            <a:r>
              <a:rPr lang="es-ES" sz="2000" dirty="0" smtClean="0">
                <a:solidFill>
                  <a:srgbClr val="FFFF00"/>
                </a:solidFill>
                <a:latin typeface="Bauhaus 93" pitchFamily="82" charset="0"/>
              </a:rPr>
              <a:t>  </a:t>
            </a:r>
            <a:r>
              <a:rPr lang="es-ES" sz="2000" dirty="0" err="1" smtClean="0">
                <a:solidFill>
                  <a:srgbClr val="FFFF00"/>
                </a:solidFill>
                <a:latin typeface="Bauhaus 93" pitchFamily="82" charset="0"/>
              </a:rPr>
              <a:t>to</a:t>
            </a:r>
            <a:r>
              <a:rPr lang="es-ES" sz="2000" dirty="0" smtClean="0">
                <a:solidFill>
                  <a:srgbClr val="FFFF00"/>
                </a:solidFill>
                <a:latin typeface="Bauhaus 93" pitchFamily="82" charset="0"/>
              </a:rPr>
              <a:t> be   </a:t>
            </a:r>
            <a:r>
              <a:rPr lang="es-ES" sz="2000" dirty="0" err="1" smtClean="0">
                <a:solidFill>
                  <a:srgbClr val="FFFF00"/>
                </a:solidFill>
                <a:latin typeface="Bauhaus 93" pitchFamily="82" charset="0"/>
              </a:rPr>
              <a:t>fixed</a:t>
            </a:r>
            <a:r>
              <a:rPr lang="es-ES" sz="2000" dirty="0" smtClean="0">
                <a:solidFill>
                  <a:srgbClr val="FFFF00"/>
                </a:solidFill>
                <a:latin typeface="Bauhaus 93" pitchFamily="82" charset="0"/>
              </a:rPr>
              <a:t>.</a:t>
            </a:r>
            <a:endParaRPr lang="es-ES" sz="2000" dirty="0">
              <a:solidFill>
                <a:srgbClr val="FFFF00"/>
              </a:solidFill>
              <a:latin typeface="Bauhaus 93" pitchFamily="82" charset="0"/>
            </a:endParaRPr>
          </a:p>
        </p:txBody>
      </p:sp>
      <p:sp>
        <p:nvSpPr>
          <p:cNvPr id="39" name="1 Título"/>
          <p:cNvSpPr txBox="1">
            <a:spLocks/>
          </p:cNvSpPr>
          <p:nvPr/>
        </p:nvSpPr>
        <p:spPr>
          <a:xfrm>
            <a:off x="4644008" y="3573016"/>
            <a:ext cx="4040832" cy="864096"/>
          </a:xfrm>
          <a:prstGeom prst="rect">
            <a:avLst/>
          </a:prstGeom>
          <a:solidFill>
            <a:srgbClr val="00B0F0"/>
          </a:solidFill>
          <a:ln w="193675">
            <a:solidFill>
              <a:srgbClr val="FF3399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000" dirty="0" err="1" smtClean="0">
                <a:solidFill>
                  <a:srgbClr val="FF3399"/>
                </a:solidFill>
                <a:latin typeface="Bauhaus 93" pitchFamily="82" charset="0"/>
              </a:rPr>
              <a:t>The</a:t>
            </a:r>
            <a:r>
              <a:rPr lang="es-ES" sz="2000" dirty="0" smtClean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s-ES" sz="2000" dirty="0" err="1" smtClean="0">
                <a:solidFill>
                  <a:srgbClr val="FF3399"/>
                </a:solidFill>
                <a:latin typeface="Bauhaus 93" pitchFamily="82" charset="0"/>
              </a:rPr>
              <a:t>roof</a:t>
            </a:r>
            <a:r>
              <a:rPr lang="es-ES" sz="2000" dirty="0" smtClean="0">
                <a:solidFill>
                  <a:srgbClr val="FF3399"/>
                </a:solidFill>
                <a:latin typeface="Bauhaus 93" pitchFamily="82" charset="0"/>
              </a:rPr>
              <a:t>  </a:t>
            </a:r>
            <a:r>
              <a:rPr lang="es-ES" sz="2000" dirty="0" smtClean="0">
                <a:solidFill>
                  <a:srgbClr val="FFFF00"/>
                </a:solidFill>
                <a:latin typeface="Bauhaus 93" pitchFamily="82" charset="0"/>
              </a:rPr>
              <a:t>(</a:t>
            </a:r>
            <a:r>
              <a:rPr lang="es-ES" sz="2000" dirty="0" err="1" smtClean="0">
                <a:solidFill>
                  <a:srgbClr val="FFFF00"/>
                </a:solidFill>
                <a:latin typeface="Bauhaus 93" pitchFamily="82" charset="0"/>
              </a:rPr>
              <a:t>repair</a:t>
            </a:r>
            <a:r>
              <a:rPr lang="es-ES" sz="2000" dirty="0" smtClean="0">
                <a:solidFill>
                  <a:srgbClr val="FFFF00"/>
                </a:solidFill>
                <a:latin typeface="Bauhaus 93" pitchFamily="82" charset="0"/>
              </a:rPr>
              <a:t>)</a:t>
            </a:r>
            <a:endParaRPr lang="es-ES" sz="2000" dirty="0">
              <a:solidFill>
                <a:srgbClr val="FFFF00"/>
              </a:solidFill>
              <a:latin typeface="Bauhaus 93" pitchFamily="82" charset="0"/>
            </a:endParaRPr>
          </a:p>
        </p:txBody>
      </p:sp>
      <p:sp>
        <p:nvSpPr>
          <p:cNvPr id="40" name="1 Título"/>
          <p:cNvSpPr txBox="1">
            <a:spLocks/>
          </p:cNvSpPr>
          <p:nvPr/>
        </p:nvSpPr>
        <p:spPr>
          <a:xfrm>
            <a:off x="4644008" y="3573016"/>
            <a:ext cx="4040832" cy="864096"/>
          </a:xfrm>
          <a:prstGeom prst="rect">
            <a:avLst/>
          </a:prstGeom>
          <a:solidFill>
            <a:srgbClr val="00B0F0"/>
          </a:solidFill>
          <a:ln w="193675">
            <a:solidFill>
              <a:srgbClr val="FF3399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000" dirty="0" err="1" smtClean="0">
                <a:solidFill>
                  <a:srgbClr val="FF3399"/>
                </a:solidFill>
                <a:latin typeface="Bauhaus 93" pitchFamily="82" charset="0"/>
              </a:rPr>
              <a:t>The</a:t>
            </a:r>
            <a:r>
              <a:rPr lang="es-ES" sz="2000" dirty="0" smtClean="0">
                <a:solidFill>
                  <a:srgbClr val="FF3399"/>
                </a:solidFill>
                <a:latin typeface="Bauhaus 93" pitchFamily="82" charset="0"/>
              </a:rPr>
              <a:t> </a:t>
            </a:r>
            <a:r>
              <a:rPr lang="es-ES" sz="2000" dirty="0" err="1" smtClean="0">
                <a:solidFill>
                  <a:srgbClr val="FF3399"/>
                </a:solidFill>
                <a:latin typeface="Bauhaus 93" pitchFamily="82" charset="0"/>
              </a:rPr>
              <a:t>roof</a:t>
            </a:r>
            <a:r>
              <a:rPr lang="es-ES" sz="2000" dirty="0" smtClean="0">
                <a:solidFill>
                  <a:srgbClr val="FF3399"/>
                </a:solidFill>
                <a:latin typeface="Bauhaus 93" pitchFamily="82" charset="0"/>
              </a:rPr>
              <a:t>  </a:t>
            </a:r>
            <a:r>
              <a:rPr lang="es-ES" sz="2000" dirty="0" err="1" smtClean="0">
                <a:solidFill>
                  <a:srgbClr val="FFFF00"/>
                </a:solidFill>
                <a:latin typeface="Bauhaus 93" pitchFamily="82" charset="0"/>
              </a:rPr>
              <a:t>needs</a:t>
            </a:r>
            <a:r>
              <a:rPr lang="es-ES" sz="2000" dirty="0" smtClean="0">
                <a:solidFill>
                  <a:srgbClr val="FFFF00"/>
                </a:solidFill>
                <a:latin typeface="Bauhaus 93" pitchFamily="82" charset="0"/>
              </a:rPr>
              <a:t>  </a:t>
            </a:r>
            <a:r>
              <a:rPr lang="es-ES" sz="2000" dirty="0" err="1" smtClean="0">
                <a:solidFill>
                  <a:srgbClr val="FFFF00"/>
                </a:solidFill>
                <a:latin typeface="Bauhaus 93" pitchFamily="82" charset="0"/>
              </a:rPr>
              <a:t>to</a:t>
            </a:r>
            <a:r>
              <a:rPr lang="es-ES" sz="2000" dirty="0" smtClean="0">
                <a:solidFill>
                  <a:srgbClr val="FFFF00"/>
                </a:solidFill>
                <a:latin typeface="Bauhaus 93" pitchFamily="82" charset="0"/>
              </a:rPr>
              <a:t> be   </a:t>
            </a:r>
            <a:r>
              <a:rPr lang="es-ES" sz="2000" dirty="0" err="1" smtClean="0">
                <a:solidFill>
                  <a:srgbClr val="FFFF00"/>
                </a:solidFill>
                <a:latin typeface="Bauhaus 93" pitchFamily="82" charset="0"/>
              </a:rPr>
              <a:t>repaired</a:t>
            </a:r>
            <a:r>
              <a:rPr lang="es-ES" sz="2000" dirty="0" smtClean="0">
                <a:solidFill>
                  <a:srgbClr val="FFFF00"/>
                </a:solidFill>
                <a:latin typeface="Bauhaus 93" pitchFamily="82" charset="0"/>
              </a:rPr>
              <a:t>.</a:t>
            </a:r>
            <a:endParaRPr lang="es-ES" sz="2000" dirty="0">
              <a:solidFill>
                <a:srgbClr val="FFFF00"/>
              </a:solidFill>
              <a:latin typeface="Bauhaus 93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561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8" grpId="0" animBg="1"/>
      <p:bldP spid="9" grpId="0" animBg="1"/>
      <p:bldP spid="11" grpId="0" animBg="1"/>
      <p:bldP spid="12" grpId="0" animBg="1"/>
      <p:bldP spid="13" grpId="0" animBg="1"/>
      <p:bldP spid="16" grpId="0" animBg="1"/>
      <p:bldP spid="25" grpId="0" animBg="1"/>
      <p:bldP spid="33" grpId="0" animBg="1"/>
      <p:bldP spid="35" grpId="0" animBg="1"/>
      <p:bldP spid="39" grpId="0" animBg="1"/>
      <p:bldP spid="4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 Título"/>
          <p:cNvSpPr txBox="1">
            <a:spLocks/>
          </p:cNvSpPr>
          <p:nvPr/>
        </p:nvSpPr>
        <p:spPr>
          <a:xfrm>
            <a:off x="2195736" y="1556792"/>
            <a:ext cx="3744416" cy="864096"/>
          </a:xfrm>
          <a:prstGeom prst="rect">
            <a:avLst/>
          </a:prstGeom>
          <a:solidFill>
            <a:srgbClr val="00FF00"/>
          </a:solidFill>
          <a:ln w="193675">
            <a:solidFill>
              <a:srgbClr val="7030A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000" dirty="0" smtClean="0">
                <a:solidFill>
                  <a:srgbClr val="002060"/>
                </a:solidFill>
                <a:latin typeface="Bauhaus 93" pitchFamily="82" charset="0"/>
              </a:rPr>
              <a:t>   </a:t>
            </a:r>
            <a:r>
              <a:rPr lang="es-ES" sz="2000" dirty="0" err="1" smtClean="0">
                <a:solidFill>
                  <a:srgbClr val="002060"/>
                </a:solidFill>
                <a:latin typeface="Bauhaus 93" pitchFamily="82" charset="0"/>
              </a:rPr>
              <a:t>The</a:t>
            </a:r>
            <a:r>
              <a:rPr lang="es-ES" sz="2000" dirty="0" smtClean="0">
                <a:solidFill>
                  <a:srgbClr val="002060"/>
                </a:solidFill>
                <a:latin typeface="Bauhaus 93" pitchFamily="82" charset="0"/>
              </a:rPr>
              <a:t> oven</a:t>
            </a:r>
            <a:r>
              <a:rPr lang="es-ES" sz="2000" dirty="0" smtClean="0">
                <a:solidFill>
                  <a:srgbClr val="FF0000"/>
                </a:solidFill>
                <a:latin typeface="Bauhaus 93" pitchFamily="82" charset="0"/>
              </a:rPr>
              <a:t>  (</a:t>
            </a:r>
            <a:r>
              <a:rPr lang="es-ES" sz="2000" dirty="0" err="1" smtClean="0">
                <a:solidFill>
                  <a:srgbClr val="FF0000"/>
                </a:solidFill>
                <a:latin typeface="Bauhaus 93" pitchFamily="82" charset="0"/>
              </a:rPr>
              <a:t>burn</a:t>
            </a:r>
            <a:r>
              <a:rPr lang="es-ES" sz="2000" dirty="0" smtClean="0">
                <a:solidFill>
                  <a:srgbClr val="FF0000"/>
                </a:solidFill>
                <a:latin typeface="Bauhaus 93" pitchFamily="82" charset="0"/>
              </a:rPr>
              <a:t>)</a:t>
            </a:r>
            <a:endParaRPr lang="es-ES" sz="2000" dirty="0">
              <a:solidFill>
                <a:srgbClr val="FF0000"/>
              </a:solidFill>
              <a:latin typeface="Bauhaus 93" pitchFamily="82" charset="0"/>
            </a:endParaRPr>
          </a:p>
        </p:txBody>
      </p:sp>
      <p:sp>
        <p:nvSpPr>
          <p:cNvPr id="42" name="1 Título"/>
          <p:cNvSpPr txBox="1">
            <a:spLocks/>
          </p:cNvSpPr>
          <p:nvPr/>
        </p:nvSpPr>
        <p:spPr>
          <a:xfrm>
            <a:off x="3419872" y="476672"/>
            <a:ext cx="2520280" cy="864096"/>
          </a:xfrm>
          <a:prstGeom prst="rect">
            <a:avLst/>
          </a:prstGeom>
          <a:solidFill>
            <a:srgbClr val="7030A0"/>
          </a:solidFill>
          <a:ln w="193675">
            <a:solidFill>
              <a:srgbClr val="FF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000" dirty="0" smtClean="0">
                <a:solidFill>
                  <a:srgbClr val="00FF00"/>
                </a:solidFill>
                <a:latin typeface="Bauhaus 93" pitchFamily="82" charset="0"/>
              </a:rPr>
              <a:t>    </a:t>
            </a:r>
            <a:r>
              <a:rPr lang="es-ES" sz="2000" dirty="0" err="1" smtClean="0">
                <a:solidFill>
                  <a:srgbClr val="00FF00"/>
                </a:solidFill>
                <a:latin typeface="Bauhaus 93" pitchFamily="82" charset="0"/>
              </a:rPr>
              <a:t>keep</a:t>
            </a:r>
            <a:r>
              <a:rPr lang="es-ES" sz="2000" dirty="0" smtClean="0">
                <a:solidFill>
                  <a:srgbClr val="00FF00"/>
                </a:solidFill>
                <a:latin typeface="Bauhaus 93" pitchFamily="82" charset="0"/>
              </a:rPr>
              <a:t> + </a:t>
            </a:r>
            <a:r>
              <a:rPr lang="es-ES" sz="2000" dirty="0" err="1" smtClean="0">
                <a:solidFill>
                  <a:srgbClr val="00FF00"/>
                </a:solidFill>
                <a:latin typeface="Bauhaus 93" pitchFamily="82" charset="0"/>
              </a:rPr>
              <a:t>ing</a:t>
            </a:r>
            <a:endParaRPr lang="es-ES" sz="2000" dirty="0">
              <a:solidFill>
                <a:srgbClr val="00FF00"/>
              </a:solidFill>
              <a:latin typeface="Bauhaus 93" pitchFamily="82" charset="0"/>
            </a:endParaRPr>
          </a:p>
        </p:txBody>
      </p:sp>
      <p:sp>
        <p:nvSpPr>
          <p:cNvPr id="47" name="1 Título"/>
          <p:cNvSpPr txBox="1">
            <a:spLocks/>
          </p:cNvSpPr>
          <p:nvPr/>
        </p:nvSpPr>
        <p:spPr>
          <a:xfrm>
            <a:off x="2195736" y="1556792"/>
            <a:ext cx="3744416" cy="864096"/>
          </a:xfrm>
          <a:prstGeom prst="rect">
            <a:avLst/>
          </a:prstGeom>
          <a:solidFill>
            <a:srgbClr val="00FF00"/>
          </a:solidFill>
          <a:ln w="193675">
            <a:solidFill>
              <a:srgbClr val="7030A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000" dirty="0" smtClean="0">
                <a:solidFill>
                  <a:srgbClr val="002060"/>
                </a:solidFill>
                <a:latin typeface="Bauhaus 93" pitchFamily="82" charset="0"/>
              </a:rPr>
              <a:t>   </a:t>
            </a:r>
            <a:r>
              <a:rPr lang="es-ES" sz="2000" dirty="0" err="1" smtClean="0">
                <a:solidFill>
                  <a:srgbClr val="002060"/>
                </a:solidFill>
                <a:latin typeface="Bauhaus 93" pitchFamily="82" charset="0"/>
              </a:rPr>
              <a:t>The</a:t>
            </a:r>
            <a:r>
              <a:rPr lang="es-ES" sz="2000" dirty="0" smtClean="0">
                <a:solidFill>
                  <a:srgbClr val="002060"/>
                </a:solidFill>
                <a:latin typeface="Bauhaus 93" pitchFamily="82" charset="0"/>
              </a:rPr>
              <a:t> oven</a:t>
            </a:r>
            <a:r>
              <a:rPr lang="es-ES" sz="2000" dirty="0" smtClean="0">
                <a:solidFill>
                  <a:srgbClr val="FF0000"/>
                </a:solidFill>
                <a:latin typeface="Bauhaus 93" pitchFamily="82" charset="0"/>
              </a:rPr>
              <a:t>  </a:t>
            </a:r>
            <a:r>
              <a:rPr lang="es-ES" sz="2000" dirty="0" err="1" smtClean="0">
                <a:solidFill>
                  <a:srgbClr val="FF0000"/>
                </a:solidFill>
                <a:latin typeface="Bauhaus 93" pitchFamily="82" charset="0"/>
              </a:rPr>
              <a:t>keeps</a:t>
            </a:r>
            <a:r>
              <a:rPr lang="es-ES" sz="2000" dirty="0" smtClean="0">
                <a:solidFill>
                  <a:srgbClr val="FF0000"/>
                </a:solidFill>
                <a:latin typeface="Bauhaus 93" pitchFamily="82" charset="0"/>
              </a:rPr>
              <a:t>  </a:t>
            </a:r>
            <a:r>
              <a:rPr lang="es-ES" sz="2000" dirty="0" err="1" smtClean="0">
                <a:solidFill>
                  <a:srgbClr val="FF0000"/>
                </a:solidFill>
                <a:latin typeface="Bauhaus 93" pitchFamily="82" charset="0"/>
              </a:rPr>
              <a:t>burning</a:t>
            </a:r>
            <a:r>
              <a:rPr lang="es-ES" sz="2000" dirty="0" smtClean="0">
                <a:solidFill>
                  <a:srgbClr val="FF0000"/>
                </a:solidFill>
                <a:latin typeface="Bauhaus 93" pitchFamily="82" charset="0"/>
              </a:rPr>
              <a:t>.</a:t>
            </a:r>
            <a:endParaRPr lang="es-ES" sz="2000" dirty="0">
              <a:solidFill>
                <a:srgbClr val="FF0000"/>
              </a:solidFill>
              <a:latin typeface="Bauhaus 93" pitchFamily="82" charset="0"/>
            </a:endParaRPr>
          </a:p>
        </p:txBody>
      </p:sp>
      <p:sp>
        <p:nvSpPr>
          <p:cNvPr id="48" name="1 Título"/>
          <p:cNvSpPr txBox="1">
            <a:spLocks/>
          </p:cNvSpPr>
          <p:nvPr/>
        </p:nvSpPr>
        <p:spPr>
          <a:xfrm>
            <a:off x="2195736" y="2564904"/>
            <a:ext cx="3744416" cy="864096"/>
          </a:xfrm>
          <a:prstGeom prst="rect">
            <a:avLst/>
          </a:prstGeom>
          <a:solidFill>
            <a:srgbClr val="00FF00"/>
          </a:solidFill>
          <a:ln w="193675">
            <a:solidFill>
              <a:srgbClr val="7030A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000" dirty="0" smtClean="0">
                <a:solidFill>
                  <a:srgbClr val="002060"/>
                </a:solidFill>
                <a:latin typeface="Bauhaus 93" pitchFamily="82" charset="0"/>
              </a:rPr>
              <a:t>   </a:t>
            </a:r>
            <a:r>
              <a:rPr lang="es-ES" sz="2000" dirty="0" err="1" smtClean="0">
                <a:solidFill>
                  <a:srgbClr val="002060"/>
                </a:solidFill>
                <a:latin typeface="Bauhaus 93" pitchFamily="82" charset="0"/>
              </a:rPr>
              <a:t>The</a:t>
            </a:r>
            <a:r>
              <a:rPr lang="es-ES" sz="20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2000" dirty="0" err="1" smtClean="0">
                <a:solidFill>
                  <a:srgbClr val="002060"/>
                </a:solidFill>
                <a:latin typeface="Bauhaus 93" pitchFamily="82" charset="0"/>
              </a:rPr>
              <a:t>alarm</a:t>
            </a:r>
            <a:r>
              <a:rPr lang="es-ES" sz="2000" dirty="0" smtClean="0">
                <a:solidFill>
                  <a:srgbClr val="FF0000"/>
                </a:solidFill>
                <a:latin typeface="Bauhaus 93" pitchFamily="82" charset="0"/>
              </a:rPr>
              <a:t>  (</a:t>
            </a:r>
            <a:r>
              <a:rPr lang="es-ES" sz="2000" dirty="0" err="1" smtClean="0">
                <a:solidFill>
                  <a:srgbClr val="FF0000"/>
                </a:solidFill>
                <a:latin typeface="Bauhaus 93" pitchFamily="82" charset="0"/>
              </a:rPr>
              <a:t>go</a:t>
            </a:r>
            <a:r>
              <a:rPr lang="es-ES" sz="2000" dirty="0" smtClean="0">
                <a:solidFill>
                  <a:srgbClr val="FF0000"/>
                </a:solidFill>
                <a:latin typeface="Bauhaus 93" pitchFamily="82" charset="0"/>
              </a:rPr>
              <a:t> off)</a:t>
            </a:r>
            <a:endParaRPr lang="es-ES" sz="2000" dirty="0">
              <a:solidFill>
                <a:srgbClr val="FF0000"/>
              </a:solidFill>
              <a:latin typeface="Bauhaus 93" pitchFamily="82" charset="0"/>
            </a:endParaRPr>
          </a:p>
        </p:txBody>
      </p:sp>
      <p:sp>
        <p:nvSpPr>
          <p:cNvPr id="49" name="1 Título"/>
          <p:cNvSpPr txBox="1">
            <a:spLocks/>
          </p:cNvSpPr>
          <p:nvPr/>
        </p:nvSpPr>
        <p:spPr>
          <a:xfrm>
            <a:off x="2195736" y="2564904"/>
            <a:ext cx="3744416" cy="864096"/>
          </a:xfrm>
          <a:prstGeom prst="rect">
            <a:avLst/>
          </a:prstGeom>
          <a:solidFill>
            <a:srgbClr val="00FF00"/>
          </a:solidFill>
          <a:ln w="193675">
            <a:solidFill>
              <a:srgbClr val="7030A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000" dirty="0" smtClean="0">
                <a:solidFill>
                  <a:srgbClr val="002060"/>
                </a:solidFill>
                <a:latin typeface="Bauhaus 93" pitchFamily="82" charset="0"/>
              </a:rPr>
              <a:t>   </a:t>
            </a:r>
            <a:r>
              <a:rPr lang="es-ES" sz="2000" dirty="0" err="1" smtClean="0">
                <a:solidFill>
                  <a:srgbClr val="002060"/>
                </a:solidFill>
                <a:latin typeface="Bauhaus 93" pitchFamily="82" charset="0"/>
              </a:rPr>
              <a:t>The</a:t>
            </a:r>
            <a:r>
              <a:rPr lang="es-ES" sz="20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2000" dirty="0" err="1" smtClean="0">
                <a:solidFill>
                  <a:srgbClr val="002060"/>
                </a:solidFill>
                <a:latin typeface="Bauhaus 93" pitchFamily="82" charset="0"/>
              </a:rPr>
              <a:t>alarm</a:t>
            </a:r>
            <a:r>
              <a:rPr lang="es-ES" sz="2000" dirty="0" smtClean="0">
                <a:solidFill>
                  <a:srgbClr val="FF0000"/>
                </a:solidFill>
                <a:latin typeface="Bauhaus 93" pitchFamily="82" charset="0"/>
              </a:rPr>
              <a:t>  </a:t>
            </a:r>
            <a:r>
              <a:rPr lang="es-ES" sz="2000" dirty="0" err="1" smtClean="0">
                <a:solidFill>
                  <a:srgbClr val="FF0000"/>
                </a:solidFill>
                <a:latin typeface="Bauhaus 93" pitchFamily="82" charset="0"/>
              </a:rPr>
              <a:t>keeps</a:t>
            </a:r>
            <a:r>
              <a:rPr lang="es-ES" sz="2000" dirty="0" smtClean="0">
                <a:solidFill>
                  <a:srgbClr val="FF0000"/>
                </a:solidFill>
                <a:latin typeface="Bauhaus 93" pitchFamily="82" charset="0"/>
              </a:rPr>
              <a:t>  </a:t>
            </a:r>
            <a:r>
              <a:rPr lang="es-ES" sz="2000" dirty="0" err="1" smtClean="0">
                <a:solidFill>
                  <a:srgbClr val="FF0000"/>
                </a:solidFill>
                <a:latin typeface="Bauhaus 93" pitchFamily="82" charset="0"/>
              </a:rPr>
              <a:t>going</a:t>
            </a:r>
            <a:r>
              <a:rPr lang="es-ES" sz="2000" dirty="0" smtClean="0">
                <a:solidFill>
                  <a:srgbClr val="FF0000"/>
                </a:solidFill>
                <a:latin typeface="Bauhaus 93" pitchFamily="82" charset="0"/>
              </a:rPr>
              <a:t> </a:t>
            </a:r>
            <a:r>
              <a:rPr lang="es-ES" sz="2000" dirty="0" smtClean="0">
                <a:solidFill>
                  <a:srgbClr val="FF0000"/>
                </a:solidFill>
                <a:latin typeface="Bauhaus 93" pitchFamily="82" charset="0"/>
              </a:rPr>
              <a:t>off.</a:t>
            </a:r>
            <a:endParaRPr lang="es-ES" sz="2000" dirty="0">
              <a:solidFill>
                <a:srgbClr val="FF0000"/>
              </a:solidFill>
              <a:latin typeface="Bauhaus 93" pitchFamily="82" charset="0"/>
            </a:endParaRPr>
          </a:p>
        </p:txBody>
      </p:sp>
      <p:sp>
        <p:nvSpPr>
          <p:cNvPr id="50" name="1 Título"/>
          <p:cNvSpPr txBox="1">
            <a:spLocks/>
          </p:cNvSpPr>
          <p:nvPr/>
        </p:nvSpPr>
        <p:spPr>
          <a:xfrm>
            <a:off x="2195736" y="3573016"/>
            <a:ext cx="3744416" cy="864096"/>
          </a:xfrm>
          <a:prstGeom prst="rect">
            <a:avLst/>
          </a:prstGeom>
          <a:solidFill>
            <a:srgbClr val="00FF00"/>
          </a:solidFill>
          <a:ln w="193675">
            <a:solidFill>
              <a:srgbClr val="7030A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000" dirty="0" smtClean="0">
                <a:solidFill>
                  <a:srgbClr val="002060"/>
                </a:solidFill>
                <a:latin typeface="Bauhaus 93" pitchFamily="82" charset="0"/>
              </a:rPr>
              <a:t>   </a:t>
            </a:r>
            <a:r>
              <a:rPr lang="es-ES" sz="2000" dirty="0" err="1" smtClean="0">
                <a:solidFill>
                  <a:srgbClr val="002060"/>
                </a:solidFill>
                <a:latin typeface="Bauhaus 93" pitchFamily="82" charset="0"/>
              </a:rPr>
              <a:t>The</a:t>
            </a:r>
            <a:r>
              <a:rPr lang="es-ES" sz="20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2000" dirty="0" err="1" smtClean="0">
                <a:solidFill>
                  <a:srgbClr val="002060"/>
                </a:solidFill>
                <a:latin typeface="Bauhaus 93" pitchFamily="82" charset="0"/>
              </a:rPr>
              <a:t>roof</a:t>
            </a:r>
            <a:r>
              <a:rPr lang="es-ES" sz="2000" dirty="0" smtClean="0">
                <a:solidFill>
                  <a:srgbClr val="FF0000"/>
                </a:solidFill>
                <a:latin typeface="Bauhaus 93" pitchFamily="82" charset="0"/>
              </a:rPr>
              <a:t>  (</a:t>
            </a:r>
            <a:r>
              <a:rPr lang="es-ES" sz="2000" dirty="0" err="1" smtClean="0">
                <a:solidFill>
                  <a:srgbClr val="FF0000"/>
                </a:solidFill>
                <a:latin typeface="Bauhaus 93" pitchFamily="82" charset="0"/>
              </a:rPr>
              <a:t>leak</a:t>
            </a:r>
            <a:r>
              <a:rPr lang="es-ES" sz="2000" dirty="0" smtClean="0">
                <a:solidFill>
                  <a:srgbClr val="FF0000"/>
                </a:solidFill>
                <a:latin typeface="Bauhaus 93" pitchFamily="82" charset="0"/>
              </a:rPr>
              <a:t>)</a:t>
            </a:r>
            <a:endParaRPr lang="es-ES" sz="2000" dirty="0">
              <a:solidFill>
                <a:srgbClr val="FF0000"/>
              </a:solidFill>
              <a:latin typeface="Bauhaus 93" pitchFamily="82" charset="0"/>
            </a:endParaRPr>
          </a:p>
        </p:txBody>
      </p:sp>
      <p:sp>
        <p:nvSpPr>
          <p:cNvPr id="51" name="1 Título"/>
          <p:cNvSpPr txBox="1">
            <a:spLocks/>
          </p:cNvSpPr>
          <p:nvPr/>
        </p:nvSpPr>
        <p:spPr>
          <a:xfrm>
            <a:off x="2195736" y="3573016"/>
            <a:ext cx="3744416" cy="864096"/>
          </a:xfrm>
          <a:prstGeom prst="rect">
            <a:avLst/>
          </a:prstGeom>
          <a:solidFill>
            <a:srgbClr val="00FF00"/>
          </a:solidFill>
          <a:ln w="193675">
            <a:solidFill>
              <a:srgbClr val="7030A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000" dirty="0" smtClean="0">
                <a:solidFill>
                  <a:srgbClr val="002060"/>
                </a:solidFill>
                <a:latin typeface="Bauhaus 93" pitchFamily="82" charset="0"/>
              </a:rPr>
              <a:t>   </a:t>
            </a:r>
            <a:r>
              <a:rPr lang="es-ES" sz="2000" dirty="0" err="1" smtClean="0">
                <a:solidFill>
                  <a:srgbClr val="002060"/>
                </a:solidFill>
                <a:latin typeface="Bauhaus 93" pitchFamily="82" charset="0"/>
              </a:rPr>
              <a:t>The</a:t>
            </a:r>
            <a:r>
              <a:rPr lang="es-ES" sz="20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2000" dirty="0" err="1" smtClean="0">
                <a:solidFill>
                  <a:srgbClr val="002060"/>
                </a:solidFill>
                <a:latin typeface="Bauhaus 93" pitchFamily="82" charset="0"/>
              </a:rPr>
              <a:t>roof</a:t>
            </a:r>
            <a:r>
              <a:rPr lang="es-ES" sz="2000" dirty="0" smtClean="0">
                <a:solidFill>
                  <a:srgbClr val="FF0000"/>
                </a:solidFill>
                <a:latin typeface="Bauhaus 93" pitchFamily="82" charset="0"/>
              </a:rPr>
              <a:t>  </a:t>
            </a:r>
            <a:r>
              <a:rPr lang="es-ES" sz="2000" dirty="0" err="1" smtClean="0">
                <a:solidFill>
                  <a:srgbClr val="FF0000"/>
                </a:solidFill>
                <a:latin typeface="Bauhaus 93" pitchFamily="82" charset="0"/>
              </a:rPr>
              <a:t>keeps</a:t>
            </a:r>
            <a:r>
              <a:rPr lang="es-ES" sz="2000" dirty="0" smtClean="0">
                <a:solidFill>
                  <a:srgbClr val="FF0000"/>
                </a:solidFill>
                <a:latin typeface="Bauhaus 93" pitchFamily="82" charset="0"/>
              </a:rPr>
              <a:t>  </a:t>
            </a:r>
            <a:r>
              <a:rPr lang="es-ES" sz="2000" dirty="0" err="1" smtClean="0">
                <a:solidFill>
                  <a:srgbClr val="FF0000"/>
                </a:solidFill>
                <a:latin typeface="Bauhaus 93" pitchFamily="82" charset="0"/>
              </a:rPr>
              <a:t>leaking</a:t>
            </a:r>
            <a:r>
              <a:rPr lang="es-ES" sz="2000" dirty="0" smtClean="0">
                <a:solidFill>
                  <a:srgbClr val="FF0000"/>
                </a:solidFill>
                <a:latin typeface="Bauhaus 93" pitchFamily="82" charset="0"/>
              </a:rPr>
              <a:t>. </a:t>
            </a:r>
            <a:endParaRPr lang="es-ES" sz="2000" dirty="0">
              <a:solidFill>
                <a:srgbClr val="FF0000"/>
              </a:solidFill>
              <a:latin typeface="Bauhaus 93" pitchFamily="82" charset="0"/>
            </a:endParaRPr>
          </a:p>
        </p:txBody>
      </p:sp>
      <p:sp>
        <p:nvSpPr>
          <p:cNvPr id="52" name="1 Título"/>
          <p:cNvSpPr txBox="1">
            <a:spLocks/>
          </p:cNvSpPr>
          <p:nvPr/>
        </p:nvSpPr>
        <p:spPr>
          <a:xfrm>
            <a:off x="2195736" y="4581128"/>
            <a:ext cx="3744416" cy="864096"/>
          </a:xfrm>
          <a:prstGeom prst="rect">
            <a:avLst/>
          </a:prstGeom>
          <a:solidFill>
            <a:srgbClr val="00FF00"/>
          </a:solidFill>
          <a:ln w="193675">
            <a:solidFill>
              <a:srgbClr val="7030A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000" dirty="0" smtClean="0">
                <a:solidFill>
                  <a:srgbClr val="002060"/>
                </a:solidFill>
                <a:latin typeface="Bauhaus 93" pitchFamily="82" charset="0"/>
              </a:rPr>
              <a:t>   </a:t>
            </a:r>
            <a:r>
              <a:rPr lang="es-ES" sz="2000" dirty="0" err="1" smtClean="0">
                <a:solidFill>
                  <a:srgbClr val="002060"/>
                </a:solidFill>
                <a:latin typeface="Bauhaus 93" pitchFamily="82" charset="0"/>
              </a:rPr>
              <a:t>The</a:t>
            </a:r>
            <a:r>
              <a:rPr lang="es-ES" sz="2000" dirty="0" smtClean="0">
                <a:solidFill>
                  <a:srgbClr val="002060"/>
                </a:solidFill>
                <a:latin typeface="Bauhaus 93" pitchFamily="82" charset="0"/>
              </a:rPr>
              <a:t> car</a:t>
            </a:r>
            <a:r>
              <a:rPr lang="es-ES" sz="2000" dirty="0" smtClean="0">
                <a:solidFill>
                  <a:srgbClr val="FF0000"/>
                </a:solidFill>
                <a:latin typeface="Bauhaus 93" pitchFamily="82" charset="0"/>
              </a:rPr>
              <a:t>  (</a:t>
            </a:r>
            <a:r>
              <a:rPr lang="es-ES" sz="2000" dirty="0" err="1" smtClean="0">
                <a:solidFill>
                  <a:srgbClr val="FF0000"/>
                </a:solidFill>
                <a:latin typeface="Bauhaus 93" pitchFamily="82" charset="0"/>
              </a:rPr>
              <a:t>fail</a:t>
            </a:r>
            <a:r>
              <a:rPr lang="es-ES" sz="2000" dirty="0" smtClean="0">
                <a:solidFill>
                  <a:srgbClr val="FF0000"/>
                </a:solidFill>
                <a:latin typeface="Bauhaus 93" pitchFamily="82" charset="0"/>
              </a:rPr>
              <a:t>)</a:t>
            </a:r>
            <a:endParaRPr lang="es-ES" sz="2000" dirty="0">
              <a:solidFill>
                <a:srgbClr val="FF0000"/>
              </a:solidFill>
              <a:latin typeface="Bauhaus 93" pitchFamily="82" charset="0"/>
            </a:endParaRPr>
          </a:p>
        </p:txBody>
      </p:sp>
      <p:sp>
        <p:nvSpPr>
          <p:cNvPr id="53" name="1 Título"/>
          <p:cNvSpPr txBox="1">
            <a:spLocks/>
          </p:cNvSpPr>
          <p:nvPr/>
        </p:nvSpPr>
        <p:spPr>
          <a:xfrm>
            <a:off x="2195736" y="4581128"/>
            <a:ext cx="3744416" cy="864096"/>
          </a:xfrm>
          <a:prstGeom prst="rect">
            <a:avLst/>
          </a:prstGeom>
          <a:solidFill>
            <a:srgbClr val="00FF00"/>
          </a:solidFill>
          <a:ln w="193675">
            <a:solidFill>
              <a:srgbClr val="7030A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000" dirty="0" smtClean="0">
                <a:solidFill>
                  <a:srgbClr val="002060"/>
                </a:solidFill>
                <a:latin typeface="Bauhaus 93" pitchFamily="82" charset="0"/>
              </a:rPr>
              <a:t>   </a:t>
            </a:r>
            <a:r>
              <a:rPr lang="es-ES" sz="2000" dirty="0" err="1" smtClean="0">
                <a:solidFill>
                  <a:srgbClr val="002060"/>
                </a:solidFill>
                <a:latin typeface="Bauhaus 93" pitchFamily="82" charset="0"/>
              </a:rPr>
              <a:t>The</a:t>
            </a:r>
            <a:r>
              <a:rPr lang="es-ES" sz="2000" dirty="0" smtClean="0">
                <a:solidFill>
                  <a:srgbClr val="002060"/>
                </a:solidFill>
                <a:latin typeface="Bauhaus 93" pitchFamily="82" charset="0"/>
              </a:rPr>
              <a:t> car</a:t>
            </a:r>
            <a:r>
              <a:rPr lang="es-ES" sz="2000" dirty="0" smtClean="0">
                <a:solidFill>
                  <a:srgbClr val="FF0000"/>
                </a:solidFill>
                <a:latin typeface="Bauhaus 93" pitchFamily="82" charset="0"/>
              </a:rPr>
              <a:t>  </a:t>
            </a:r>
            <a:r>
              <a:rPr lang="es-ES" sz="2000" dirty="0" err="1" smtClean="0">
                <a:solidFill>
                  <a:srgbClr val="FF0000"/>
                </a:solidFill>
                <a:latin typeface="Bauhaus 93" pitchFamily="82" charset="0"/>
              </a:rPr>
              <a:t>keeps</a:t>
            </a:r>
            <a:r>
              <a:rPr lang="es-ES" sz="2000" dirty="0" smtClean="0">
                <a:solidFill>
                  <a:srgbClr val="FF0000"/>
                </a:solidFill>
                <a:latin typeface="Bauhaus 93" pitchFamily="82" charset="0"/>
              </a:rPr>
              <a:t>  </a:t>
            </a:r>
            <a:r>
              <a:rPr lang="es-ES" sz="2000" dirty="0" err="1" smtClean="0">
                <a:solidFill>
                  <a:srgbClr val="FF0000"/>
                </a:solidFill>
                <a:latin typeface="Bauhaus 93" pitchFamily="82" charset="0"/>
              </a:rPr>
              <a:t>failing</a:t>
            </a:r>
            <a:r>
              <a:rPr lang="es-ES" sz="2000" dirty="0" smtClean="0">
                <a:solidFill>
                  <a:srgbClr val="FF0000"/>
                </a:solidFill>
                <a:latin typeface="Bauhaus 93" pitchFamily="82" charset="0"/>
              </a:rPr>
              <a:t>. </a:t>
            </a:r>
            <a:endParaRPr lang="es-ES" sz="2000" dirty="0">
              <a:solidFill>
                <a:srgbClr val="FF0000"/>
              </a:solidFill>
              <a:latin typeface="Bauhaus 93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48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42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108</Words>
  <Application>Microsoft Office PowerPoint</Application>
  <PresentationFormat>Presentación en pantalla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Describing problems with keep and need </vt:lpstr>
      <vt:lpstr>  Need  +   ing  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Describing problems  Part 2!!</dc:title>
  <dc:creator>Hpcq43</dc:creator>
  <cp:lastModifiedBy>Hpcq43</cp:lastModifiedBy>
  <cp:revision>21</cp:revision>
  <dcterms:created xsi:type="dcterms:W3CDTF">2014-09-24T13:59:11Z</dcterms:created>
  <dcterms:modified xsi:type="dcterms:W3CDTF">2015-11-28T00:33:26Z</dcterms:modified>
</cp:coreProperties>
</file>