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5" r:id="rId4"/>
    <p:sldId id="264" r:id="rId5"/>
    <p:sldId id="261" r:id="rId6"/>
    <p:sldId id="263" r:id="rId7"/>
    <p:sldId id="267" r:id="rId8"/>
    <p:sldId id="26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94B"/>
    <a:srgbClr val="00C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1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39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6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69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66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00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37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439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37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90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48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4B0F-4972-4DBA-808C-0B9FCC711C5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A8A0-1223-43BF-9BB8-4C2767762B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01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 txBox="1">
            <a:spLocks/>
          </p:cNvSpPr>
          <p:nvPr/>
        </p:nvSpPr>
        <p:spPr>
          <a:xfrm>
            <a:off x="688032" y="1886967"/>
            <a:ext cx="7772400" cy="1470025"/>
          </a:xfrm>
          <a:prstGeom prst="rect">
            <a:avLst/>
          </a:prstGeo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7200" i="1" dirty="0" smtClean="0">
                <a:solidFill>
                  <a:schemeClr val="bg1"/>
                </a:solidFill>
              </a:rPr>
              <a:t> </a:t>
            </a:r>
            <a:r>
              <a:rPr lang="es-ES" sz="7200" i="1" dirty="0" err="1" smtClean="0">
                <a:solidFill>
                  <a:schemeClr val="bg1"/>
                </a:solidFill>
              </a:rPr>
              <a:t>Expectations</a:t>
            </a:r>
            <a:endParaRPr lang="es-ES" sz="7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5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 txBox="1">
            <a:spLocks/>
          </p:cNvSpPr>
          <p:nvPr/>
        </p:nvSpPr>
        <p:spPr>
          <a:xfrm>
            <a:off x="611560" y="1988840"/>
            <a:ext cx="8132440" cy="3744416"/>
          </a:xfrm>
          <a:prstGeom prst="rect">
            <a:avLst/>
          </a:prstGeo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600" i="1" dirty="0" err="1" smtClean="0">
                <a:solidFill>
                  <a:schemeClr val="bg1"/>
                </a:solidFill>
              </a:rPr>
              <a:t>When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you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travel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abroad</a:t>
            </a:r>
            <a:r>
              <a:rPr lang="es-ES" sz="3600" i="1" dirty="0" smtClean="0">
                <a:solidFill>
                  <a:schemeClr val="bg1"/>
                </a:solidFill>
              </a:rPr>
              <a:t>, </a:t>
            </a:r>
            <a:r>
              <a:rPr lang="es-ES" sz="3600" i="1" dirty="0" err="1" smtClean="0">
                <a:solidFill>
                  <a:schemeClr val="bg1"/>
                </a:solidFill>
              </a:rPr>
              <a:t>it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is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important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that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you</a:t>
            </a:r>
            <a:r>
              <a:rPr lang="es-ES" sz="3600" i="1" dirty="0" smtClean="0">
                <a:solidFill>
                  <a:schemeClr val="bg1"/>
                </a:solidFill>
              </a:rPr>
              <a:t> are </a:t>
            </a:r>
            <a:r>
              <a:rPr lang="es-ES" sz="3600" i="1" dirty="0" err="1" smtClean="0">
                <a:solidFill>
                  <a:schemeClr val="bg1"/>
                </a:solidFill>
              </a:rPr>
              <a:t>aware</a:t>
            </a:r>
            <a:r>
              <a:rPr lang="es-ES" sz="3600" i="1" dirty="0" smtClean="0">
                <a:solidFill>
                  <a:schemeClr val="bg1"/>
                </a:solidFill>
              </a:rPr>
              <a:t> of </a:t>
            </a:r>
            <a:r>
              <a:rPr lang="es-ES" sz="3600" i="1" dirty="0" err="1" smtClean="0">
                <a:solidFill>
                  <a:schemeClr val="bg1"/>
                </a:solidFill>
              </a:rPr>
              <a:t>the</a:t>
            </a:r>
            <a:r>
              <a:rPr lang="es-ES" sz="3600" i="1" dirty="0" smtClean="0">
                <a:solidFill>
                  <a:schemeClr val="bg1"/>
                </a:solidFill>
              </a:rPr>
              <a:t> cultural </a:t>
            </a:r>
            <a:r>
              <a:rPr lang="es-ES" sz="3600" i="1" dirty="0" err="1" smtClean="0">
                <a:solidFill>
                  <a:schemeClr val="bg1"/>
                </a:solidFill>
              </a:rPr>
              <a:t>differences</a:t>
            </a:r>
            <a:r>
              <a:rPr lang="es-ES" sz="3600" i="1" dirty="0" smtClean="0">
                <a:solidFill>
                  <a:schemeClr val="bg1"/>
                </a:solidFill>
              </a:rPr>
              <a:t> so </a:t>
            </a:r>
            <a:r>
              <a:rPr lang="es-ES" sz="3600" i="1" dirty="0" err="1" smtClean="0">
                <a:solidFill>
                  <a:schemeClr val="bg1"/>
                </a:solidFill>
              </a:rPr>
              <a:t>that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you</a:t>
            </a:r>
            <a:r>
              <a:rPr lang="es-ES" sz="3600" i="1" dirty="0" smtClean="0">
                <a:solidFill>
                  <a:schemeClr val="bg1"/>
                </a:solidFill>
              </a:rPr>
              <a:t> do </a:t>
            </a:r>
            <a:r>
              <a:rPr lang="es-ES" sz="3600" i="1" dirty="0" err="1" smtClean="0">
                <a:solidFill>
                  <a:schemeClr val="bg1"/>
                </a:solidFill>
              </a:rPr>
              <a:t>not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experience</a:t>
            </a:r>
            <a:r>
              <a:rPr lang="es-ES" sz="3600" i="1" dirty="0" smtClean="0">
                <a:solidFill>
                  <a:schemeClr val="bg1"/>
                </a:solidFill>
              </a:rPr>
              <a:t> a culture shock. </a:t>
            </a:r>
          </a:p>
          <a:p>
            <a:pPr algn="l"/>
            <a:endParaRPr lang="es-ES" sz="3600" i="1" dirty="0" smtClean="0">
              <a:solidFill>
                <a:schemeClr val="bg1"/>
              </a:solidFill>
            </a:endParaRPr>
          </a:p>
          <a:p>
            <a:pPr algn="l"/>
            <a:r>
              <a:rPr lang="es-ES" sz="3600" i="1" dirty="0" err="1" smtClean="0">
                <a:solidFill>
                  <a:schemeClr val="bg1"/>
                </a:solidFill>
              </a:rPr>
              <a:t>Pay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attention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to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the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following</a:t>
            </a:r>
            <a:r>
              <a:rPr lang="es-ES" sz="3600" i="1" dirty="0" smtClean="0">
                <a:solidFill>
                  <a:schemeClr val="bg1"/>
                </a:solidFill>
              </a:rPr>
              <a:t> </a:t>
            </a:r>
            <a:r>
              <a:rPr lang="es-ES" sz="3600" i="1" dirty="0" err="1" smtClean="0">
                <a:solidFill>
                  <a:schemeClr val="bg1"/>
                </a:solidFill>
              </a:rPr>
              <a:t>examples</a:t>
            </a:r>
            <a:r>
              <a:rPr lang="es-ES" sz="3600" i="1" dirty="0" smtClean="0">
                <a:solidFill>
                  <a:schemeClr val="bg1"/>
                </a:solidFill>
              </a:rPr>
              <a:t>:</a:t>
            </a:r>
            <a:endParaRPr lang="es-ES" sz="3600" dirty="0" smtClean="0">
              <a:solidFill>
                <a:schemeClr val="bg1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11560" y="332656"/>
            <a:ext cx="8132440" cy="1224136"/>
          </a:xfrm>
          <a:prstGeom prst="rect">
            <a:avLst/>
          </a:prstGeom>
          <a:solidFill>
            <a:srgbClr val="92D050"/>
          </a:solidFill>
          <a:ln w="165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>
                <a:solidFill>
                  <a:srgbClr val="C00000"/>
                </a:solidFill>
              </a:rPr>
              <a:t>BEING CULTURAL LITERATE</a:t>
            </a:r>
            <a:endParaRPr lang="es-ES" sz="4800" b="1" dirty="0" smtClean="0">
              <a:solidFill>
                <a:srgbClr val="C00000"/>
              </a:solidFill>
            </a:endParaRPr>
          </a:p>
          <a:p>
            <a:endParaRPr lang="es-ES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/>
          <a:lstStyle/>
          <a:p>
            <a:pPr algn="l"/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When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you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visit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someone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chemeClr val="bg1"/>
                </a:solidFill>
              </a:rPr>
              <a:t>it´s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the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custom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bring</a:t>
            </a:r>
            <a:r>
              <a:rPr lang="es-ES" dirty="0" smtClean="0">
                <a:solidFill>
                  <a:schemeClr val="bg1"/>
                </a:solidFill>
              </a:rPr>
              <a:t> a </a:t>
            </a:r>
            <a:r>
              <a:rPr lang="es-ES" dirty="0" err="1" smtClean="0">
                <a:solidFill>
                  <a:schemeClr val="bg1"/>
                </a:solidFill>
              </a:rPr>
              <a:t>small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gift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88032" y="1844824"/>
            <a:ext cx="7772400" cy="1470025"/>
          </a:xfrm>
          <a:prstGeom prst="rect">
            <a:avLst/>
          </a:prstGeo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If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you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want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bring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another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person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chemeClr val="bg1"/>
                </a:solidFill>
              </a:rPr>
              <a:t>you´re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expected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call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first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683568" y="3429000"/>
            <a:ext cx="7772400" cy="1470025"/>
          </a:xfrm>
          <a:prstGeom prst="rect">
            <a:avLst/>
          </a:prstGeo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When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you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enter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a home in </a:t>
            </a:r>
            <a:r>
              <a:rPr lang="es-ES" dirty="0" err="1" smtClean="0">
                <a:solidFill>
                  <a:schemeClr val="bg1"/>
                </a:solidFill>
              </a:rPr>
              <a:t>Japan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chemeClr val="bg1"/>
                </a:solidFill>
              </a:rPr>
              <a:t>you´re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supposed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take</a:t>
            </a:r>
            <a:r>
              <a:rPr lang="es-ES" dirty="0" smtClean="0">
                <a:solidFill>
                  <a:schemeClr val="bg1"/>
                </a:solidFill>
              </a:rPr>
              <a:t> off </a:t>
            </a:r>
            <a:r>
              <a:rPr lang="es-ES" dirty="0" err="1" smtClean="0">
                <a:solidFill>
                  <a:schemeClr val="bg1"/>
                </a:solidFill>
              </a:rPr>
              <a:t>your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shoes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683568" y="5055319"/>
            <a:ext cx="7772400" cy="1470025"/>
          </a:xfrm>
          <a:prstGeom prst="rect">
            <a:avLst/>
          </a:prstGeo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chemeClr val="bg1"/>
                </a:solidFill>
              </a:rPr>
              <a:t>If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you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go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a restaurant in </a:t>
            </a:r>
            <a:r>
              <a:rPr lang="es-ES" dirty="0" err="1" smtClean="0">
                <a:solidFill>
                  <a:schemeClr val="bg1"/>
                </a:solidFill>
              </a:rPr>
              <a:t>Spain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chemeClr val="bg1"/>
                </a:solidFill>
              </a:rPr>
              <a:t>it´s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not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acceptable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tip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the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waiter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83568" y="260648"/>
            <a:ext cx="7772400" cy="1470025"/>
          </a:xfrm>
          <a:prstGeom prst="rect">
            <a:avLst/>
          </a:prstGeo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When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you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visit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someone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rgbClr val="FFFF00"/>
                </a:solidFill>
              </a:rPr>
              <a:t>it´s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the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custom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bring</a:t>
            </a:r>
            <a:r>
              <a:rPr lang="es-ES" dirty="0" smtClean="0">
                <a:solidFill>
                  <a:schemeClr val="bg1"/>
                </a:solidFill>
              </a:rPr>
              <a:t> a </a:t>
            </a:r>
            <a:r>
              <a:rPr lang="es-ES" dirty="0" err="1" smtClean="0">
                <a:solidFill>
                  <a:schemeClr val="bg1"/>
                </a:solidFill>
              </a:rPr>
              <a:t>small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gift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683568" y="1844824"/>
            <a:ext cx="7772400" cy="1470025"/>
          </a:xfrm>
          <a:prstGeom prst="rect">
            <a:avLst/>
          </a:prstGeo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If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you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want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bring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another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person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rgbClr val="FFFF00"/>
                </a:solidFill>
              </a:rPr>
              <a:t>you´re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expected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to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call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first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688032" y="3429000"/>
            <a:ext cx="7772400" cy="1470025"/>
          </a:xfrm>
          <a:prstGeom prst="rect">
            <a:avLst/>
          </a:prstGeo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When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you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enter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a home in </a:t>
            </a:r>
            <a:r>
              <a:rPr lang="es-ES" dirty="0" err="1" smtClean="0">
                <a:solidFill>
                  <a:schemeClr val="bg1"/>
                </a:solidFill>
              </a:rPr>
              <a:t>Japan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rgbClr val="FFFF00"/>
                </a:solidFill>
              </a:rPr>
              <a:t>you´re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supposed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to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take</a:t>
            </a:r>
            <a:r>
              <a:rPr lang="es-ES" dirty="0" smtClean="0">
                <a:solidFill>
                  <a:schemeClr val="bg1"/>
                </a:solidFill>
              </a:rPr>
              <a:t> off </a:t>
            </a:r>
            <a:r>
              <a:rPr lang="es-ES" dirty="0" err="1" smtClean="0">
                <a:solidFill>
                  <a:schemeClr val="bg1"/>
                </a:solidFill>
              </a:rPr>
              <a:t>your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shoes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688032" y="5055319"/>
            <a:ext cx="7772400" cy="1470025"/>
          </a:xfrm>
          <a:prstGeom prst="rect">
            <a:avLst/>
          </a:prstGeom>
          <a:solidFill>
            <a:schemeClr val="tx1"/>
          </a:solidFill>
          <a:ln w="1651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chemeClr val="bg1"/>
                </a:solidFill>
              </a:rPr>
              <a:t>If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you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go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to</a:t>
            </a:r>
            <a:r>
              <a:rPr lang="es-ES" dirty="0" smtClean="0">
                <a:solidFill>
                  <a:schemeClr val="bg1"/>
                </a:solidFill>
              </a:rPr>
              <a:t> a restaurant in </a:t>
            </a:r>
            <a:r>
              <a:rPr lang="es-ES" dirty="0" err="1" smtClean="0">
                <a:solidFill>
                  <a:schemeClr val="bg1"/>
                </a:solidFill>
              </a:rPr>
              <a:t>Spain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rgbClr val="FFFF00"/>
                </a:solidFill>
              </a:rPr>
              <a:t>it´s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not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acceptable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to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tip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the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waiter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2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  <a:solidFill>
            <a:schemeClr val="bg2">
              <a:lumMod val="90000"/>
            </a:schemeClr>
          </a:solidFill>
          <a:ln w="165100">
            <a:solidFill>
              <a:srgbClr val="00B050"/>
            </a:solidFill>
          </a:ln>
        </p:spPr>
        <p:txBody>
          <a:bodyPr/>
          <a:lstStyle/>
          <a:p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visit</a:t>
            </a:r>
            <a:r>
              <a:rPr lang="es-ES" dirty="0" smtClean="0"/>
              <a:t> </a:t>
            </a:r>
            <a:r>
              <a:rPr lang="es-ES" dirty="0" err="1" smtClean="0"/>
              <a:t>someone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99992" y="2492896"/>
            <a:ext cx="4176464" cy="792088"/>
          </a:xfr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l"/>
            <a:endParaRPr lang="es-ES" sz="2800" dirty="0"/>
          </a:p>
          <a:p>
            <a:pPr algn="l"/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bring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small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gift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algn="l"/>
            <a:endParaRPr lang="es-ES" sz="2800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1520" y="2492896"/>
            <a:ext cx="3960440" cy="79208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2800" dirty="0" smtClean="0">
              <a:solidFill>
                <a:srgbClr val="FFFF00"/>
              </a:solidFill>
            </a:endParaRPr>
          </a:p>
          <a:p>
            <a:pPr algn="l"/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It´s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custom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…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51520" y="3573016"/>
            <a:ext cx="3960440" cy="79208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2800" dirty="0" smtClean="0">
              <a:solidFill>
                <a:srgbClr val="FFFF00"/>
              </a:solidFill>
            </a:endParaRPr>
          </a:p>
          <a:p>
            <a:pPr algn="l"/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sz="2800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aren´t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supposed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…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4499992" y="3573016"/>
            <a:ext cx="4176464" cy="79208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2800" dirty="0" smtClean="0"/>
          </a:p>
          <a:p>
            <a:pPr algn="l"/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arrive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early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algn="l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6196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  <a:solidFill>
            <a:schemeClr val="bg2">
              <a:lumMod val="90000"/>
            </a:schemeClr>
          </a:solidFill>
          <a:ln w="165100">
            <a:solidFill>
              <a:srgbClr val="00B050"/>
            </a:solidFill>
          </a:ln>
        </p:spPr>
        <p:txBody>
          <a:bodyPr/>
          <a:lstStyle/>
          <a:p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party</a:t>
            </a:r>
            <a:r>
              <a:rPr lang="es-ES" dirty="0" smtClean="0"/>
              <a:t>…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99992" y="2492896"/>
            <a:ext cx="4176464" cy="792088"/>
          </a:xfr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l"/>
            <a:endParaRPr lang="es-ES" sz="2800" dirty="0"/>
          </a:p>
          <a:p>
            <a:pPr algn="l"/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let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host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know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algn="l"/>
            <a:endParaRPr lang="es-ES" sz="2800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1520" y="2492896"/>
            <a:ext cx="3960440" cy="79208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2800" dirty="0" smtClean="0">
              <a:solidFill>
                <a:srgbClr val="FFFF00"/>
              </a:solidFill>
            </a:endParaRPr>
          </a:p>
          <a:p>
            <a:pPr algn="l"/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You´re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expected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…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51520" y="3573016"/>
            <a:ext cx="3960440" cy="79208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2800" dirty="0" smtClean="0">
              <a:solidFill>
                <a:srgbClr val="FFFF00"/>
              </a:solidFill>
            </a:endParaRPr>
          </a:p>
          <a:p>
            <a:pPr algn="l"/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You´re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supposed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…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4499992" y="3573016"/>
            <a:ext cx="4176464" cy="79208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2800" dirty="0" smtClean="0"/>
          </a:p>
          <a:p>
            <a:pPr algn="l"/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check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host.</a:t>
            </a:r>
          </a:p>
          <a:p>
            <a:pPr algn="l"/>
            <a:endParaRPr lang="es-ES" sz="2800" dirty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251520" y="4653136"/>
            <a:ext cx="3960440" cy="79208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2800" dirty="0">
              <a:solidFill>
                <a:srgbClr val="FFFF00"/>
              </a:solidFill>
            </a:endParaRPr>
          </a:p>
          <a:p>
            <a:pPr algn="l"/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It´s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not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acceptable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…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499992" y="4653136"/>
            <a:ext cx="4176464" cy="79208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2800" dirty="0" smtClean="0"/>
          </a:p>
          <a:p>
            <a:pPr algn="l"/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arrive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without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calling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algn="l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71479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6" grpId="0" animBg="1"/>
      <p:bldP spid="8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  <a:solidFill>
            <a:schemeClr val="bg2">
              <a:lumMod val="90000"/>
            </a:schemeClr>
          </a:solidFill>
          <a:ln w="165100">
            <a:solidFill>
              <a:srgbClr val="00B050"/>
            </a:solidFill>
          </a:ln>
        </p:spPr>
        <p:txBody>
          <a:bodyPr/>
          <a:lstStyle/>
          <a:p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smtClean="0"/>
              <a:t>zoo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1520" y="4653136"/>
            <a:ext cx="8352928" cy="1728192"/>
          </a:xfrm>
          <a:prstGeom prst="rect">
            <a:avLst/>
          </a:prstGeom>
          <a:solidFill>
            <a:schemeClr val="tx1"/>
          </a:solidFill>
          <a:ln w="165100">
            <a:solidFill>
              <a:schemeClr val="bg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dirty="0" smtClean="0">
              <a:solidFill>
                <a:srgbClr val="00B050"/>
              </a:solidFill>
            </a:endParaRPr>
          </a:p>
          <a:p>
            <a:pPr algn="l"/>
            <a:r>
              <a:rPr lang="es-ES" dirty="0" smtClean="0">
                <a:solidFill>
                  <a:srgbClr val="00B050"/>
                </a:solidFill>
              </a:rPr>
              <a:t> 1-You´re  </a:t>
            </a:r>
            <a:r>
              <a:rPr lang="es-ES" dirty="0" err="1" smtClean="0">
                <a:solidFill>
                  <a:srgbClr val="00B050"/>
                </a:solidFill>
              </a:rPr>
              <a:t>expected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to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wear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comfortable</a:t>
            </a:r>
            <a:r>
              <a:rPr lang="es-ES" dirty="0" smtClean="0">
                <a:solidFill>
                  <a:srgbClr val="00B050"/>
                </a:solidFill>
              </a:rPr>
              <a:t>  </a:t>
            </a:r>
            <a:r>
              <a:rPr lang="es-ES" dirty="0" err="1" smtClean="0">
                <a:solidFill>
                  <a:srgbClr val="00B050"/>
                </a:solidFill>
              </a:rPr>
              <a:t>clothes</a:t>
            </a:r>
            <a:r>
              <a:rPr lang="es-ES" dirty="0" smtClean="0">
                <a:solidFill>
                  <a:srgbClr val="00B050"/>
                </a:solidFill>
              </a:rPr>
              <a:t>. </a:t>
            </a:r>
          </a:p>
          <a:p>
            <a:pPr algn="l"/>
            <a:r>
              <a:rPr lang="es-ES" dirty="0" smtClean="0">
                <a:solidFill>
                  <a:srgbClr val="00B050"/>
                </a:solidFill>
              </a:rPr>
              <a:t>2-It´s </a:t>
            </a:r>
            <a:r>
              <a:rPr lang="es-ES" dirty="0" err="1" smtClean="0">
                <a:solidFill>
                  <a:srgbClr val="00B050"/>
                </a:solidFill>
              </a:rPr>
              <a:t>not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acceptable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to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feed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the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animals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</a:p>
          <a:p>
            <a:pPr algn="l"/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1520" y="2492896"/>
            <a:ext cx="8136904" cy="187220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800" dirty="0" smtClean="0"/>
          </a:p>
          <a:p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1-It´s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not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acceptable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…</a:t>
            </a:r>
          </a:p>
          <a:p>
            <a:endParaRPr lang="es-ES" sz="2800" dirty="0" smtClean="0"/>
          </a:p>
          <a:p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2-You´re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expected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to…</a:t>
            </a:r>
            <a:endParaRPr lang="es-E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119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  <a:solidFill>
            <a:schemeClr val="bg2">
              <a:lumMod val="90000"/>
            </a:schemeClr>
          </a:solidFill>
          <a:ln w="165100">
            <a:solidFill>
              <a:srgbClr val="00B050"/>
            </a:solidFill>
          </a:ln>
        </p:spPr>
        <p:txBody>
          <a:bodyPr/>
          <a:lstStyle/>
          <a:p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go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a funeral…</a:t>
            </a:r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1520" y="4653136"/>
            <a:ext cx="8352928" cy="1728192"/>
          </a:xfrm>
          <a:prstGeom prst="rect">
            <a:avLst/>
          </a:prstGeom>
          <a:solidFill>
            <a:schemeClr val="tx1"/>
          </a:solidFill>
          <a:ln w="165100">
            <a:solidFill>
              <a:schemeClr val="bg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dirty="0" smtClean="0">
              <a:solidFill>
                <a:srgbClr val="00B050"/>
              </a:solidFill>
            </a:endParaRPr>
          </a:p>
          <a:p>
            <a:pPr algn="l"/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smtClean="0">
                <a:solidFill>
                  <a:srgbClr val="00B050"/>
                </a:solidFill>
              </a:rPr>
              <a:t>1-You´re </a:t>
            </a:r>
            <a:r>
              <a:rPr lang="es-ES" dirty="0" err="1" smtClean="0">
                <a:solidFill>
                  <a:srgbClr val="00B050"/>
                </a:solidFill>
              </a:rPr>
              <a:t>supposed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to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wear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black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clothes</a:t>
            </a:r>
            <a:r>
              <a:rPr lang="es-ES" dirty="0" smtClean="0">
                <a:solidFill>
                  <a:srgbClr val="00B050"/>
                </a:solidFill>
              </a:rPr>
              <a:t>. </a:t>
            </a:r>
            <a:endParaRPr lang="es-ES" dirty="0" smtClean="0">
              <a:solidFill>
                <a:srgbClr val="00B050"/>
              </a:solidFill>
            </a:endParaRPr>
          </a:p>
          <a:p>
            <a:pPr algn="l"/>
            <a:r>
              <a:rPr lang="es-ES" dirty="0" smtClean="0">
                <a:solidFill>
                  <a:srgbClr val="00B050"/>
                </a:solidFill>
              </a:rPr>
              <a:t>2-It´s </a:t>
            </a:r>
            <a:r>
              <a:rPr lang="es-ES" dirty="0" err="1" smtClean="0">
                <a:solidFill>
                  <a:srgbClr val="00B050"/>
                </a:solidFill>
              </a:rPr>
              <a:t>the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custom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to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pray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  <a:endParaRPr lang="es-ES" dirty="0" smtClean="0">
              <a:solidFill>
                <a:srgbClr val="00B050"/>
              </a:solidFill>
            </a:endParaRPr>
          </a:p>
          <a:p>
            <a:pPr algn="l"/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1520" y="2492896"/>
            <a:ext cx="8136904" cy="187220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800" dirty="0" smtClean="0"/>
          </a:p>
          <a:p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1-You´re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supposed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…</a:t>
            </a:r>
            <a:endParaRPr lang="es-E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800" dirty="0" smtClean="0"/>
          </a:p>
          <a:p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2-It´s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custom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6380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  <a:solidFill>
            <a:schemeClr val="bg2">
              <a:lumMod val="90000"/>
            </a:schemeClr>
          </a:solidFill>
          <a:ln w="165100">
            <a:solidFill>
              <a:srgbClr val="00B050"/>
            </a:solidFill>
          </a:ln>
        </p:spPr>
        <p:txBody>
          <a:bodyPr/>
          <a:lstStyle/>
          <a:p>
            <a:r>
              <a:rPr lang="es-ES" dirty="0" smtClean="0"/>
              <a:t>In France…</a:t>
            </a:r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51520" y="4653136"/>
            <a:ext cx="8352928" cy="1728192"/>
          </a:xfrm>
          <a:prstGeom prst="rect">
            <a:avLst/>
          </a:prstGeom>
          <a:solidFill>
            <a:schemeClr val="tx1"/>
          </a:solidFill>
          <a:ln w="165100"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dirty="0" smtClean="0">
              <a:solidFill>
                <a:srgbClr val="00B050"/>
              </a:solidFill>
            </a:endParaRPr>
          </a:p>
          <a:p>
            <a:pPr algn="l"/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smtClean="0">
                <a:solidFill>
                  <a:srgbClr val="00B050"/>
                </a:solidFill>
              </a:rPr>
              <a:t>1-It´s </a:t>
            </a:r>
            <a:r>
              <a:rPr lang="es-ES" dirty="0" err="1" smtClean="0">
                <a:solidFill>
                  <a:srgbClr val="00B050"/>
                </a:solidFill>
              </a:rPr>
              <a:t>not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acceptable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to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hide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one</a:t>
            </a:r>
            <a:r>
              <a:rPr lang="es-ES" dirty="0" smtClean="0">
                <a:solidFill>
                  <a:srgbClr val="00B050"/>
                </a:solidFill>
              </a:rPr>
              <a:t> of </a:t>
            </a:r>
            <a:r>
              <a:rPr lang="es-ES" dirty="0" err="1" smtClean="0">
                <a:solidFill>
                  <a:srgbClr val="00B050"/>
                </a:solidFill>
              </a:rPr>
              <a:t>your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hands</a:t>
            </a:r>
            <a:r>
              <a:rPr lang="es-ES" dirty="0" smtClean="0">
                <a:solidFill>
                  <a:srgbClr val="00B050"/>
                </a:solidFill>
              </a:rPr>
              <a:t>  </a:t>
            </a:r>
            <a:r>
              <a:rPr lang="es-ES" dirty="0" err="1" smtClean="0">
                <a:solidFill>
                  <a:srgbClr val="00B050"/>
                </a:solidFill>
              </a:rPr>
              <a:t>under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the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table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while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having</a:t>
            </a:r>
            <a:r>
              <a:rPr lang="es-ES" dirty="0" smtClean="0">
                <a:solidFill>
                  <a:srgbClr val="00B050"/>
                </a:solidFill>
              </a:rPr>
              <a:t> a </a:t>
            </a:r>
            <a:r>
              <a:rPr lang="es-ES" dirty="0" err="1" smtClean="0">
                <a:solidFill>
                  <a:srgbClr val="00B050"/>
                </a:solidFill>
              </a:rPr>
              <a:t>meal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</a:p>
          <a:p>
            <a:pPr algn="l"/>
            <a:endParaRPr lang="es-ES" dirty="0" smtClean="0">
              <a:solidFill>
                <a:srgbClr val="00B050"/>
              </a:solidFill>
            </a:endParaRPr>
          </a:p>
          <a:p>
            <a:pPr algn="l"/>
            <a:r>
              <a:rPr lang="es-ES" dirty="0" smtClean="0">
                <a:solidFill>
                  <a:srgbClr val="00B050"/>
                </a:solidFill>
              </a:rPr>
              <a:t>2-It´s </a:t>
            </a:r>
            <a:r>
              <a:rPr lang="es-ES" dirty="0" err="1" smtClean="0">
                <a:solidFill>
                  <a:srgbClr val="00B050"/>
                </a:solidFill>
              </a:rPr>
              <a:t>the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custom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to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kiss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twice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when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greet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  <a:endParaRPr lang="es-ES" dirty="0" smtClean="0">
              <a:solidFill>
                <a:srgbClr val="00B050"/>
              </a:solidFill>
            </a:endParaRPr>
          </a:p>
          <a:p>
            <a:pPr algn="l"/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1520" y="2492896"/>
            <a:ext cx="8136904" cy="1872208"/>
          </a:xfrm>
          <a:prstGeom prst="rect">
            <a:avLst/>
          </a:prstGeom>
          <a:solidFill>
            <a:srgbClr val="00B050"/>
          </a:solidFill>
          <a:ln w="1905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800" dirty="0" smtClean="0"/>
          </a:p>
          <a:p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1-It´s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not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acceptable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…</a:t>
            </a:r>
            <a:endParaRPr lang="es-E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2800" dirty="0" smtClean="0"/>
          </a:p>
          <a:p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2-It´s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custom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0059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341</Words>
  <Application>Microsoft Office PowerPoint</Application>
  <PresentationFormat>Presentación en pantalla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 When you visit someone, it´s the custom to bring a small gift.</vt:lpstr>
      <vt:lpstr> When you visit someone…</vt:lpstr>
      <vt:lpstr> If you want to bring another person to the party… </vt:lpstr>
      <vt:lpstr> When you go to the zoo…</vt:lpstr>
      <vt:lpstr>If you go to a funeral…</vt:lpstr>
      <vt:lpstr>In France…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you go to the Zoo…</dc:title>
  <dc:creator>Hpcq43</dc:creator>
  <cp:lastModifiedBy>Hpcq43</cp:lastModifiedBy>
  <cp:revision>21</cp:revision>
  <dcterms:created xsi:type="dcterms:W3CDTF">2014-09-22T13:24:59Z</dcterms:created>
  <dcterms:modified xsi:type="dcterms:W3CDTF">2015-11-28T00:25:21Z</dcterms:modified>
</cp:coreProperties>
</file>