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62" r:id="rId7"/>
    <p:sldId id="261" r:id="rId8"/>
    <p:sldId id="260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256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0EBB-F159-4146-B78C-1016EED9C367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905-1DB7-403A-AD1F-637AC89FA1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920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0EBB-F159-4146-B78C-1016EED9C367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905-1DB7-403A-AD1F-637AC89FA1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435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0EBB-F159-4146-B78C-1016EED9C367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905-1DB7-403A-AD1F-637AC89FA1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4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0EBB-F159-4146-B78C-1016EED9C367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905-1DB7-403A-AD1F-637AC89FA1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8964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0EBB-F159-4146-B78C-1016EED9C367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905-1DB7-403A-AD1F-637AC89FA1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474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0EBB-F159-4146-B78C-1016EED9C367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905-1DB7-403A-AD1F-637AC89FA1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26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0EBB-F159-4146-B78C-1016EED9C367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905-1DB7-403A-AD1F-637AC89FA1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8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0EBB-F159-4146-B78C-1016EED9C367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905-1DB7-403A-AD1F-637AC89FA1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944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0EBB-F159-4146-B78C-1016EED9C367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905-1DB7-403A-AD1F-637AC89FA1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633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0EBB-F159-4146-B78C-1016EED9C367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905-1DB7-403A-AD1F-637AC89FA1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46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0EBB-F159-4146-B78C-1016EED9C367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905-1DB7-403A-AD1F-637AC89FA1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712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90EBB-F159-4146-B78C-1016EED9C367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31905-1DB7-403A-AD1F-637AC89FA1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145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  <a:ln w="273050">
            <a:solidFill>
              <a:srgbClr val="002060"/>
            </a:solidFill>
          </a:ln>
        </p:spPr>
        <p:txBody>
          <a:bodyPr/>
          <a:lstStyle/>
          <a:p>
            <a:r>
              <a:rPr lang="es-ES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Past</a:t>
            </a: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Perfect</a:t>
            </a:r>
            <a:endParaRPr lang="es-ES" b="1" dirty="0">
              <a:solidFill>
                <a:schemeClr val="accent6">
                  <a:lumMod val="50000"/>
                </a:schemeClr>
              </a:solidFill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15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5760" y="188640"/>
            <a:ext cx="7772400" cy="2378695"/>
          </a:xfrm>
          <a:solidFill>
            <a:schemeClr val="bg1"/>
          </a:solidFill>
          <a:ln w="2730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s-ES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Past</a:t>
            </a: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Perfect</a:t>
            </a: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/>
            </a:r>
            <a:br>
              <a:rPr lang="es-ES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</a:br>
            <a:r>
              <a:rPr lang="es-ES" sz="3600" b="1" dirty="0" err="1" smtClean="0">
                <a:solidFill>
                  <a:srgbClr val="002060"/>
                </a:solidFill>
                <a:latin typeface="Bauhaus 93" pitchFamily="82" charset="0"/>
              </a:rPr>
              <a:t>For</a:t>
            </a:r>
            <a:r>
              <a:rPr lang="es-ES" sz="3600" b="1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b="1" dirty="0" err="1" smtClean="0">
                <a:solidFill>
                  <a:srgbClr val="002060"/>
                </a:solidFill>
                <a:latin typeface="Bauhaus 93" pitchFamily="82" charset="0"/>
              </a:rPr>
              <a:t>an</a:t>
            </a:r>
            <a:r>
              <a:rPr lang="es-ES" sz="3600" b="1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b="1" dirty="0" err="1" smtClean="0">
                <a:solidFill>
                  <a:srgbClr val="002060"/>
                </a:solidFill>
                <a:latin typeface="Bauhaus 93" pitchFamily="82" charset="0"/>
              </a:rPr>
              <a:t>event</a:t>
            </a:r>
            <a:r>
              <a:rPr lang="es-ES" sz="3600" b="1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b="1" dirty="0" err="1" smtClean="0">
                <a:solidFill>
                  <a:srgbClr val="002060"/>
                </a:solidFill>
                <a:latin typeface="Bauhaus 93" pitchFamily="82" charset="0"/>
              </a:rPr>
              <a:t>that</a:t>
            </a:r>
            <a:r>
              <a:rPr lang="es-ES" sz="3600" b="1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b="1" dirty="0" err="1" smtClean="0">
                <a:solidFill>
                  <a:srgbClr val="002060"/>
                </a:solidFill>
                <a:latin typeface="Bauhaus 93" pitchFamily="82" charset="0"/>
              </a:rPr>
              <a:t>occurred</a:t>
            </a:r>
            <a:r>
              <a:rPr lang="es-ES" sz="3600" b="1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b="1" dirty="0" err="1" smtClean="0">
                <a:solidFill>
                  <a:srgbClr val="002060"/>
                </a:solidFill>
                <a:latin typeface="Bauhaus 93" pitchFamily="82" charset="0"/>
              </a:rPr>
              <a:t>before</a:t>
            </a:r>
            <a:r>
              <a:rPr lang="es-ES" sz="3600" b="1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b="1" dirty="0" err="1" smtClean="0">
                <a:solidFill>
                  <a:srgbClr val="002060"/>
                </a:solidFill>
                <a:latin typeface="Bauhaus 93" pitchFamily="82" charset="0"/>
              </a:rPr>
              <a:t>another</a:t>
            </a:r>
            <a:r>
              <a:rPr lang="es-ES" sz="3600" b="1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b="1" dirty="0" err="1" smtClean="0">
                <a:solidFill>
                  <a:srgbClr val="002060"/>
                </a:solidFill>
                <a:latin typeface="Bauhaus 93" pitchFamily="82" charset="0"/>
              </a:rPr>
              <a:t>event</a:t>
            </a:r>
            <a:r>
              <a:rPr lang="es-ES" sz="3600" b="1" dirty="0" smtClean="0">
                <a:solidFill>
                  <a:srgbClr val="002060"/>
                </a:solidFill>
                <a:latin typeface="Bauhaus 93" pitchFamily="82" charset="0"/>
              </a:rPr>
              <a:t> in </a:t>
            </a:r>
            <a:r>
              <a:rPr lang="es-ES" sz="3600" b="1" dirty="0" err="1" smtClean="0">
                <a:solidFill>
                  <a:srgbClr val="002060"/>
                </a:solidFill>
                <a:latin typeface="Bauhaus 93" pitchFamily="82" charset="0"/>
              </a:rPr>
              <a:t>the</a:t>
            </a:r>
            <a:r>
              <a:rPr lang="es-ES" sz="3600" b="1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b="1" dirty="0" err="1" smtClean="0">
                <a:solidFill>
                  <a:srgbClr val="002060"/>
                </a:solidFill>
                <a:latin typeface="Bauhaus 93" pitchFamily="82" charset="0"/>
              </a:rPr>
              <a:t>past</a:t>
            </a:r>
            <a:r>
              <a:rPr lang="es-ES" sz="3600" b="1" dirty="0" smtClean="0">
                <a:solidFill>
                  <a:srgbClr val="002060"/>
                </a:solidFill>
                <a:latin typeface="Bauhaus 93" pitchFamily="82" charset="0"/>
              </a:rPr>
              <a:t>.</a:t>
            </a:r>
            <a:endParaRPr lang="es-ES" sz="3600" b="1" dirty="0">
              <a:solidFill>
                <a:srgbClr val="002060"/>
              </a:solidFill>
              <a:latin typeface="Bauhaus 93" pitchFamily="82" charset="0"/>
            </a:endParaRPr>
          </a:p>
        </p:txBody>
      </p:sp>
      <p:pic>
        <p:nvPicPr>
          <p:cNvPr id="4" name="Picture 9" descr="C:\Users\Hpcq43\Pictures\sleep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837" y="4988768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11560" y="2897649"/>
            <a:ext cx="8064896" cy="1323439"/>
          </a:xfrm>
          <a:prstGeom prst="rect">
            <a:avLst/>
          </a:prstGeom>
          <a:solidFill>
            <a:srgbClr val="002060"/>
          </a:solidFill>
          <a:ln w="165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chemeClr val="bg1"/>
                </a:solidFill>
              </a:rPr>
              <a:t>He </a:t>
            </a:r>
            <a:r>
              <a:rPr lang="es-ES" sz="4000" b="1" dirty="0" err="1" smtClean="0">
                <a:solidFill>
                  <a:schemeClr val="bg1"/>
                </a:solidFill>
              </a:rPr>
              <a:t>was</a:t>
            </a:r>
            <a:r>
              <a:rPr lang="es-ES" sz="4000" b="1" dirty="0" smtClean="0">
                <a:solidFill>
                  <a:schemeClr val="bg1"/>
                </a:solidFill>
              </a:rPr>
              <a:t> sleeping in </a:t>
            </a:r>
            <a:r>
              <a:rPr lang="es-ES" sz="4000" b="1" dirty="0" err="1" smtClean="0">
                <a:solidFill>
                  <a:schemeClr val="bg1"/>
                </a:solidFill>
              </a:rPr>
              <a:t>the</a:t>
            </a:r>
            <a:r>
              <a:rPr lang="es-ES" sz="4000" b="1" dirty="0" smtClean="0">
                <a:solidFill>
                  <a:schemeClr val="bg1"/>
                </a:solidFill>
              </a:rPr>
              <a:t> office</a:t>
            </a:r>
          </a:p>
          <a:p>
            <a:endParaRPr lang="es-ES" sz="4000" b="1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11560" y="2897649"/>
            <a:ext cx="8064896" cy="1323439"/>
          </a:xfrm>
          <a:prstGeom prst="rect">
            <a:avLst/>
          </a:prstGeom>
          <a:solidFill>
            <a:srgbClr val="002060"/>
          </a:solidFill>
          <a:ln w="165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chemeClr val="bg1"/>
                </a:solidFill>
              </a:rPr>
              <a:t>He </a:t>
            </a:r>
            <a:r>
              <a:rPr lang="es-ES" sz="4000" b="1" dirty="0" err="1" smtClean="0">
                <a:solidFill>
                  <a:schemeClr val="bg1"/>
                </a:solidFill>
              </a:rPr>
              <a:t>was</a:t>
            </a:r>
            <a:r>
              <a:rPr lang="es-ES" sz="4000" b="1" dirty="0" smtClean="0">
                <a:solidFill>
                  <a:schemeClr val="bg1"/>
                </a:solidFill>
              </a:rPr>
              <a:t> sleeping in </a:t>
            </a:r>
            <a:r>
              <a:rPr lang="es-ES" sz="4000" b="1" dirty="0" err="1" smtClean="0">
                <a:solidFill>
                  <a:schemeClr val="bg1"/>
                </a:solidFill>
              </a:rPr>
              <a:t>the</a:t>
            </a:r>
            <a:r>
              <a:rPr lang="es-ES" sz="4000" b="1" dirty="0" smtClean="0">
                <a:solidFill>
                  <a:schemeClr val="bg1"/>
                </a:solidFill>
              </a:rPr>
              <a:t> office </a:t>
            </a:r>
            <a:r>
              <a:rPr lang="es-ES" sz="4000" b="1" dirty="0" err="1" smtClean="0">
                <a:solidFill>
                  <a:srgbClr val="FFFF00"/>
                </a:solidFill>
              </a:rPr>
              <a:t>because</a:t>
            </a:r>
            <a:r>
              <a:rPr lang="es-ES" sz="4000" b="1" dirty="0" smtClean="0">
                <a:solidFill>
                  <a:srgbClr val="FFFF00"/>
                </a:solidFill>
              </a:rPr>
              <a:t> he </a:t>
            </a:r>
            <a:r>
              <a:rPr lang="es-ES" sz="4000" b="1" dirty="0" err="1" smtClean="0">
                <a:solidFill>
                  <a:srgbClr val="FFFF00"/>
                </a:solidFill>
              </a:rPr>
              <a:t>had</a:t>
            </a:r>
            <a:r>
              <a:rPr lang="es-ES" sz="4000" b="1" dirty="0" smtClean="0">
                <a:solidFill>
                  <a:srgbClr val="FFFF00"/>
                </a:solidFill>
              </a:rPr>
              <a:t> </a:t>
            </a:r>
            <a:r>
              <a:rPr lang="es-ES" sz="4000" b="1" dirty="0" err="1" smtClean="0">
                <a:solidFill>
                  <a:srgbClr val="FFFF00"/>
                </a:solidFill>
              </a:rPr>
              <a:t>had</a:t>
            </a:r>
            <a:r>
              <a:rPr lang="es-ES" sz="4000" b="1" dirty="0" smtClean="0">
                <a:solidFill>
                  <a:srgbClr val="FFFF00"/>
                </a:solidFill>
              </a:rPr>
              <a:t> a terrible </a:t>
            </a:r>
            <a:r>
              <a:rPr lang="es-ES" sz="4000" b="1" dirty="0" err="1" smtClean="0">
                <a:solidFill>
                  <a:srgbClr val="FFFF00"/>
                </a:solidFill>
              </a:rPr>
              <a:t>night</a:t>
            </a:r>
            <a:r>
              <a:rPr lang="es-ES" sz="4000" b="1" dirty="0" smtClean="0">
                <a:solidFill>
                  <a:srgbClr val="FFFF00"/>
                </a:solidFill>
              </a:rPr>
              <a:t>.</a:t>
            </a:r>
            <a:endParaRPr lang="es-E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22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2378695"/>
          </a:xfrm>
          <a:solidFill>
            <a:schemeClr val="bg1"/>
          </a:solidFill>
          <a:ln w="2730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s-ES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Past</a:t>
            </a: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Perfect</a:t>
            </a: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/>
            </a:r>
            <a:br>
              <a:rPr lang="es-ES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</a:br>
            <a:r>
              <a:rPr lang="es-ES" sz="3600" b="1" dirty="0" err="1" smtClean="0">
                <a:solidFill>
                  <a:srgbClr val="002060"/>
                </a:solidFill>
                <a:latin typeface="Bauhaus 93" pitchFamily="82" charset="0"/>
              </a:rPr>
              <a:t>For</a:t>
            </a:r>
            <a:r>
              <a:rPr lang="es-ES" sz="3600" b="1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b="1" dirty="0" err="1" smtClean="0">
                <a:solidFill>
                  <a:srgbClr val="002060"/>
                </a:solidFill>
                <a:latin typeface="Bauhaus 93" pitchFamily="82" charset="0"/>
              </a:rPr>
              <a:t>an</a:t>
            </a:r>
            <a:r>
              <a:rPr lang="es-ES" sz="3600" b="1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b="1" dirty="0" err="1" smtClean="0">
                <a:solidFill>
                  <a:srgbClr val="002060"/>
                </a:solidFill>
                <a:latin typeface="Bauhaus 93" pitchFamily="82" charset="0"/>
              </a:rPr>
              <a:t>event</a:t>
            </a:r>
            <a:r>
              <a:rPr lang="es-ES" sz="3600" b="1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b="1" dirty="0" err="1" smtClean="0">
                <a:solidFill>
                  <a:srgbClr val="002060"/>
                </a:solidFill>
                <a:latin typeface="Bauhaus 93" pitchFamily="82" charset="0"/>
              </a:rPr>
              <a:t>that</a:t>
            </a:r>
            <a:r>
              <a:rPr lang="es-ES" sz="3600" b="1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b="1" dirty="0" err="1" smtClean="0">
                <a:solidFill>
                  <a:srgbClr val="002060"/>
                </a:solidFill>
                <a:latin typeface="Bauhaus 93" pitchFamily="82" charset="0"/>
              </a:rPr>
              <a:t>occurred</a:t>
            </a:r>
            <a:r>
              <a:rPr lang="es-ES" sz="3600" b="1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b="1" dirty="0" err="1" smtClean="0">
                <a:solidFill>
                  <a:srgbClr val="002060"/>
                </a:solidFill>
                <a:latin typeface="Bauhaus 93" pitchFamily="82" charset="0"/>
              </a:rPr>
              <a:t>before</a:t>
            </a:r>
            <a:r>
              <a:rPr lang="es-ES" sz="3600" b="1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b="1" dirty="0" err="1" smtClean="0">
                <a:solidFill>
                  <a:srgbClr val="002060"/>
                </a:solidFill>
                <a:latin typeface="Bauhaus 93" pitchFamily="82" charset="0"/>
              </a:rPr>
              <a:t>another</a:t>
            </a:r>
            <a:r>
              <a:rPr lang="es-ES" sz="3600" b="1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b="1" dirty="0" err="1" smtClean="0">
                <a:solidFill>
                  <a:srgbClr val="002060"/>
                </a:solidFill>
                <a:latin typeface="Bauhaus 93" pitchFamily="82" charset="0"/>
              </a:rPr>
              <a:t>event</a:t>
            </a:r>
            <a:r>
              <a:rPr lang="es-ES" sz="3600" b="1" dirty="0" smtClean="0">
                <a:solidFill>
                  <a:srgbClr val="002060"/>
                </a:solidFill>
                <a:latin typeface="Bauhaus 93" pitchFamily="82" charset="0"/>
              </a:rPr>
              <a:t> in </a:t>
            </a:r>
            <a:r>
              <a:rPr lang="es-ES" sz="3600" b="1" dirty="0" err="1" smtClean="0">
                <a:solidFill>
                  <a:srgbClr val="002060"/>
                </a:solidFill>
                <a:latin typeface="Bauhaus 93" pitchFamily="82" charset="0"/>
              </a:rPr>
              <a:t>the</a:t>
            </a:r>
            <a:r>
              <a:rPr lang="es-ES" sz="3600" b="1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b="1" dirty="0" err="1" smtClean="0">
                <a:solidFill>
                  <a:srgbClr val="002060"/>
                </a:solidFill>
                <a:latin typeface="Bauhaus 93" pitchFamily="82" charset="0"/>
              </a:rPr>
              <a:t>past</a:t>
            </a:r>
            <a:r>
              <a:rPr lang="es-ES" sz="3600" b="1" dirty="0" smtClean="0">
                <a:solidFill>
                  <a:srgbClr val="002060"/>
                </a:solidFill>
                <a:latin typeface="Bauhaus 93" pitchFamily="82" charset="0"/>
              </a:rPr>
              <a:t>.</a:t>
            </a:r>
            <a:endParaRPr lang="es-ES" sz="3600" b="1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39552" y="3068960"/>
            <a:ext cx="8424936" cy="1938992"/>
          </a:xfrm>
          <a:prstGeom prst="rect">
            <a:avLst/>
          </a:prstGeom>
          <a:solidFill>
            <a:srgbClr val="002060"/>
          </a:solidFill>
          <a:ln w="1428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chemeClr val="bg1"/>
                </a:solidFill>
              </a:rPr>
              <a:t>David </a:t>
            </a:r>
            <a:r>
              <a:rPr lang="es-ES" sz="4000" dirty="0" err="1" smtClean="0">
                <a:solidFill>
                  <a:schemeClr val="bg1"/>
                </a:solidFill>
              </a:rPr>
              <a:t>was</a:t>
            </a:r>
            <a:r>
              <a:rPr lang="es-ES" sz="4000" dirty="0" smtClean="0">
                <a:solidFill>
                  <a:schemeClr val="bg1"/>
                </a:solidFill>
              </a:rPr>
              <a:t> jumping </a:t>
            </a:r>
            <a:r>
              <a:rPr lang="es-ES" sz="4000" dirty="0" err="1" smtClean="0">
                <a:solidFill>
                  <a:schemeClr val="bg1"/>
                </a:solidFill>
              </a:rPr>
              <a:t>barefeet</a:t>
            </a:r>
            <a:endParaRPr lang="es-ES" sz="4000" dirty="0" smtClean="0">
              <a:solidFill>
                <a:schemeClr val="bg1"/>
              </a:solidFill>
            </a:endParaRPr>
          </a:p>
          <a:p>
            <a:endParaRPr lang="es-ES" sz="4000" dirty="0">
              <a:solidFill>
                <a:schemeClr val="bg1"/>
              </a:solidFill>
            </a:endParaRPr>
          </a:p>
          <a:p>
            <a:endParaRPr lang="es-ES" sz="4000" dirty="0" smtClean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39552" y="3068960"/>
            <a:ext cx="8424936" cy="1938992"/>
          </a:xfrm>
          <a:prstGeom prst="rect">
            <a:avLst/>
          </a:prstGeom>
          <a:solidFill>
            <a:srgbClr val="002060"/>
          </a:solidFill>
          <a:ln w="1428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chemeClr val="bg1"/>
                </a:solidFill>
              </a:rPr>
              <a:t>David </a:t>
            </a:r>
            <a:r>
              <a:rPr lang="es-ES" sz="4000" dirty="0" err="1" smtClean="0">
                <a:solidFill>
                  <a:schemeClr val="bg1"/>
                </a:solidFill>
              </a:rPr>
              <a:t>was</a:t>
            </a:r>
            <a:r>
              <a:rPr lang="es-ES" sz="4000" dirty="0" smtClean="0">
                <a:solidFill>
                  <a:schemeClr val="bg1"/>
                </a:solidFill>
              </a:rPr>
              <a:t> jumping </a:t>
            </a:r>
            <a:r>
              <a:rPr lang="es-ES" sz="4000" dirty="0" err="1" smtClean="0">
                <a:solidFill>
                  <a:schemeClr val="bg1"/>
                </a:solidFill>
              </a:rPr>
              <a:t>barefeet</a:t>
            </a:r>
            <a:r>
              <a:rPr lang="es-ES" sz="4000" dirty="0" smtClean="0">
                <a:solidFill>
                  <a:schemeClr val="bg1"/>
                </a:solidFill>
              </a:rPr>
              <a:t> </a:t>
            </a:r>
            <a:r>
              <a:rPr lang="es-ES" sz="4000" dirty="0" smtClean="0">
                <a:solidFill>
                  <a:srgbClr val="FFFF00"/>
                </a:solidFill>
              </a:rPr>
              <a:t>and </a:t>
            </a:r>
            <a:r>
              <a:rPr lang="es-ES" sz="4000" dirty="0" err="1" smtClean="0">
                <a:solidFill>
                  <a:srgbClr val="FFFF00"/>
                </a:solidFill>
              </a:rPr>
              <a:t>someone</a:t>
            </a:r>
            <a:r>
              <a:rPr lang="es-ES" sz="4000" dirty="0" smtClean="0">
                <a:solidFill>
                  <a:srgbClr val="FFFF00"/>
                </a:solidFill>
              </a:rPr>
              <a:t> </a:t>
            </a:r>
            <a:r>
              <a:rPr lang="es-ES" sz="4000" dirty="0" err="1" smtClean="0">
                <a:solidFill>
                  <a:srgbClr val="FFFF00"/>
                </a:solidFill>
              </a:rPr>
              <a:t>had</a:t>
            </a:r>
            <a:r>
              <a:rPr lang="es-ES" sz="4000" dirty="0" smtClean="0">
                <a:solidFill>
                  <a:srgbClr val="FFFF00"/>
                </a:solidFill>
              </a:rPr>
              <a:t> </a:t>
            </a:r>
            <a:r>
              <a:rPr lang="es-ES" sz="4000" dirty="0" err="1" smtClean="0">
                <a:solidFill>
                  <a:srgbClr val="FFFF00"/>
                </a:solidFill>
              </a:rPr>
              <a:t>left</a:t>
            </a:r>
            <a:r>
              <a:rPr lang="es-ES" sz="4000" dirty="0" smtClean="0">
                <a:solidFill>
                  <a:srgbClr val="FFFF00"/>
                </a:solidFill>
              </a:rPr>
              <a:t> a </a:t>
            </a:r>
            <a:r>
              <a:rPr lang="es-ES" sz="4000" dirty="0" err="1" smtClean="0">
                <a:solidFill>
                  <a:srgbClr val="FFFF00"/>
                </a:solidFill>
              </a:rPr>
              <a:t>nail</a:t>
            </a:r>
            <a:r>
              <a:rPr lang="es-ES" sz="4000" dirty="0" smtClean="0">
                <a:solidFill>
                  <a:srgbClr val="FFFF00"/>
                </a:solidFill>
              </a:rPr>
              <a:t> in </a:t>
            </a:r>
            <a:r>
              <a:rPr lang="es-ES" sz="4000" dirty="0" err="1" smtClean="0">
                <a:solidFill>
                  <a:srgbClr val="FFFF00"/>
                </a:solidFill>
              </a:rPr>
              <a:t>the</a:t>
            </a:r>
            <a:r>
              <a:rPr lang="es-ES" sz="4000" dirty="0" smtClean="0">
                <a:solidFill>
                  <a:srgbClr val="FFFF00"/>
                </a:solidFill>
              </a:rPr>
              <a:t> </a:t>
            </a:r>
            <a:r>
              <a:rPr lang="es-ES" sz="4000" dirty="0" err="1" smtClean="0">
                <a:solidFill>
                  <a:srgbClr val="FFFF00"/>
                </a:solidFill>
              </a:rPr>
              <a:t>floor</a:t>
            </a:r>
            <a:r>
              <a:rPr lang="es-ES" sz="4000" dirty="0" smtClean="0">
                <a:solidFill>
                  <a:srgbClr val="002060"/>
                </a:solidFill>
              </a:rPr>
              <a:t>, so </a:t>
            </a:r>
            <a:r>
              <a:rPr lang="es-ES" sz="4000" dirty="0" err="1" smtClean="0">
                <a:solidFill>
                  <a:srgbClr val="002060"/>
                </a:solidFill>
              </a:rPr>
              <a:t>his</a:t>
            </a:r>
            <a:r>
              <a:rPr lang="es-ES" sz="4000" dirty="0" smtClean="0">
                <a:solidFill>
                  <a:srgbClr val="002060"/>
                </a:solidFill>
              </a:rPr>
              <a:t> </a:t>
            </a:r>
            <a:r>
              <a:rPr lang="es-ES" sz="4000" dirty="0" err="1" smtClean="0">
                <a:solidFill>
                  <a:srgbClr val="002060"/>
                </a:solidFill>
              </a:rPr>
              <a:t>foot</a:t>
            </a:r>
            <a:r>
              <a:rPr lang="es-ES" sz="4000" dirty="0" smtClean="0">
                <a:solidFill>
                  <a:srgbClr val="002060"/>
                </a:solidFill>
              </a:rPr>
              <a:t> </a:t>
            </a:r>
            <a:r>
              <a:rPr lang="es-ES" sz="4000" dirty="0" err="1" smtClean="0">
                <a:solidFill>
                  <a:srgbClr val="002060"/>
                </a:solidFill>
              </a:rPr>
              <a:t>got</a:t>
            </a:r>
            <a:r>
              <a:rPr lang="es-ES" sz="4000" dirty="0" smtClean="0">
                <a:solidFill>
                  <a:srgbClr val="002060"/>
                </a:solidFill>
              </a:rPr>
              <a:t> </a:t>
            </a:r>
            <a:r>
              <a:rPr lang="es-ES" sz="4000" dirty="0" err="1" smtClean="0">
                <a:solidFill>
                  <a:srgbClr val="002060"/>
                </a:solidFill>
              </a:rPr>
              <a:t>injured</a:t>
            </a:r>
            <a:r>
              <a:rPr lang="es-ES" sz="4000" dirty="0" smtClean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9552" y="3068960"/>
            <a:ext cx="8424936" cy="1938992"/>
          </a:xfrm>
          <a:prstGeom prst="rect">
            <a:avLst/>
          </a:prstGeom>
          <a:solidFill>
            <a:srgbClr val="002060"/>
          </a:solidFill>
          <a:ln w="1428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chemeClr val="bg1"/>
                </a:solidFill>
              </a:rPr>
              <a:t>David </a:t>
            </a:r>
            <a:r>
              <a:rPr lang="es-ES" sz="4000" dirty="0" err="1" smtClean="0">
                <a:solidFill>
                  <a:schemeClr val="bg1"/>
                </a:solidFill>
              </a:rPr>
              <a:t>was</a:t>
            </a:r>
            <a:r>
              <a:rPr lang="es-ES" sz="4000" dirty="0" smtClean="0">
                <a:solidFill>
                  <a:schemeClr val="bg1"/>
                </a:solidFill>
              </a:rPr>
              <a:t> jumping </a:t>
            </a:r>
            <a:r>
              <a:rPr lang="es-ES" sz="4000" dirty="0" err="1" smtClean="0">
                <a:solidFill>
                  <a:schemeClr val="bg1"/>
                </a:solidFill>
              </a:rPr>
              <a:t>barefeet</a:t>
            </a:r>
            <a:r>
              <a:rPr lang="es-ES" sz="4000" dirty="0" smtClean="0">
                <a:solidFill>
                  <a:schemeClr val="bg1"/>
                </a:solidFill>
              </a:rPr>
              <a:t> </a:t>
            </a:r>
            <a:r>
              <a:rPr lang="es-ES" sz="4000" dirty="0" smtClean="0">
                <a:solidFill>
                  <a:srgbClr val="FFFF00"/>
                </a:solidFill>
              </a:rPr>
              <a:t>and </a:t>
            </a:r>
            <a:r>
              <a:rPr lang="es-ES" sz="4000" dirty="0" err="1" smtClean="0">
                <a:solidFill>
                  <a:srgbClr val="FFFF00"/>
                </a:solidFill>
              </a:rPr>
              <a:t>someone</a:t>
            </a:r>
            <a:r>
              <a:rPr lang="es-ES" sz="4000" dirty="0" smtClean="0">
                <a:solidFill>
                  <a:srgbClr val="FFFF00"/>
                </a:solidFill>
              </a:rPr>
              <a:t> </a:t>
            </a:r>
            <a:r>
              <a:rPr lang="es-ES" sz="4000" dirty="0" err="1" smtClean="0">
                <a:solidFill>
                  <a:srgbClr val="FFFF00"/>
                </a:solidFill>
              </a:rPr>
              <a:t>had</a:t>
            </a:r>
            <a:r>
              <a:rPr lang="es-ES" sz="4000" dirty="0" smtClean="0">
                <a:solidFill>
                  <a:srgbClr val="FFFF00"/>
                </a:solidFill>
              </a:rPr>
              <a:t> </a:t>
            </a:r>
            <a:r>
              <a:rPr lang="es-ES" sz="4000" dirty="0" err="1" smtClean="0">
                <a:solidFill>
                  <a:srgbClr val="FFFF00"/>
                </a:solidFill>
              </a:rPr>
              <a:t>left</a:t>
            </a:r>
            <a:r>
              <a:rPr lang="es-ES" sz="4000" dirty="0" smtClean="0">
                <a:solidFill>
                  <a:srgbClr val="FFFF00"/>
                </a:solidFill>
              </a:rPr>
              <a:t> a </a:t>
            </a:r>
            <a:r>
              <a:rPr lang="es-ES" sz="4000" dirty="0" err="1" smtClean="0">
                <a:solidFill>
                  <a:srgbClr val="FFFF00"/>
                </a:solidFill>
              </a:rPr>
              <a:t>nail</a:t>
            </a:r>
            <a:r>
              <a:rPr lang="es-ES" sz="4000" dirty="0" smtClean="0">
                <a:solidFill>
                  <a:srgbClr val="FFFF00"/>
                </a:solidFill>
              </a:rPr>
              <a:t> in </a:t>
            </a:r>
            <a:r>
              <a:rPr lang="es-ES" sz="4000" dirty="0" err="1" smtClean="0">
                <a:solidFill>
                  <a:srgbClr val="FFFF00"/>
                </a:solidFill>
              </a:rPr>
              <a:t>the</a:t>
            </a:r>
            <a:r>
              <a:rPr lang="es-ES" sz="4000" dirty="0" smtClean="0">
                <a:solidFill>
                  <a:srgbClr val="FFFF00"/>
                </a:solidFill>
              </a:rPr>
              <a:t> </a:t>
            </a:r>
            <a:r>
              <a:rPr lang="es-ES" sz="4000" dirty="0" err="1" smtClean="0">
                <a:solidFill>
                  <a:srgbClr val="FFFF00"/>
                </a:solidFill>
              </a:rPr>
              <a:t>floor</a:t>
            </a:r>
            <a:r>
              <a:rPr lang="es-ES" sz="4000" dirty="0" smtClean="0">
                <a:solidFill>
                  <a:schemeClr val="bg1"/>
                </a:solidFill>
              </a:rPr>
              <a:t>, so </a:t>
            </a:r>
            <a:r>
              <a:rPr lang="es-ES" sz="4000" dirty="0" err="1" smtClean="0">
                <a:solidFill>
                  <a:schemeClr val="bg1"/>
                </a:solidFill>
              </a:rPr>
              <a:t>his</a:t>
            </a:r>
            <a:r>
              <a:rPr lang="es-ES" sz="4000" dirty="0" smtClean="0">
                <a:solidFill>
                  <a:schemeClr val="bg1"/>
                </a:solidFill>
              </a:rPr>
              <a:t> </a:t>
            </a:r>
            <a:r>
              <a:rPr lang="es-ES" sz="4000" dirty="0" err="1" smtClean="0">
                <a:solidFill>
                  <a:schemeClr val="bg1"/>
                </a:solidFill>
              </a:rPr>
              <a:t>foot</a:t>
            </a:r>
            <a:r>
              <a:rPr lang="es-ES" sz="4000" dirty="0" smtClean="0">
                <a:solidFill>
                  <a:schemeClr val="bg1"/>
                </a:solidFill>
              </a:rPr>
              <a:t> </a:t>
            </a:r>
            <a:r>
              <a:rPr lang="es-ES" sz="4000" dirty="0" err="1" smtClean="0">
                <a:solidFill>
                  <a:schemeClr val="bg1"/>
                </a:solidFill>
              </a:rPr>
              <a:t>got</a:t>
            </a:r>
            <a:r>
              <a:rPr lang="es-ES" sz="4000" dirty="0" smtClean="0">
                <a:solidFill>
                  <a:schemeClr val="bg1"/>
                </a:solidFill>
              </a:rPr>
              <a:t> </a:t>
            </a:r>
            <a:r>
              <a:rPr lang="es-ES" sz="4000" dirty="0" err="1" smtClean="0">
                <a:solidFill>
                  <a:schemeClr val="bg1"/>
                </a:solidFill>
              </a:rPr>
              <a:t>injured</a:t>
            </a:r>
            <a:r>
              <a:rPr lang="es-ES" sz="4000" dirty="0" smtClean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8" name="Picture 4" descr="C:\Users\Hpcq43\Pictures\barefe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67744" y="5118534"/>
            <a:ext cx="1855812" cy="1506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C:\Users\Hpcq43\Pictures\foot inju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724" y="5078976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79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1115616" y="1412776"/>
            <a:ext cx="676875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Formula </a:t>
            </a:r>
            <a:endParaRPr lang="es-ES" sz="44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971600" y="2492896"/>
            <a:ext cx="15841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Sub</a:t>
            </a:r>
            <a:endParaRPr lang="es-ES" sz="44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Más"/>
          <p:cNvSpPr/>
          <p:nvPr/>
        </p:nvSpPr>
        <p:spPr>
          <a:xfrm>
            <a:off x="2555776" y="2492896"/>
            <a:ext cx="648072" cy="926812"/>
          </a:xfrm>
          <a:prstGeom prst="mathPlus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3203848" y="2492896"/>
            <a:ext cx="15841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had</a:t>
            </a:r>
            <a:endParaRPr lang="es-ES" sz="44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Más"/>
          <p:cNvSpPr/>
          <p:nvPr/>
        </p:nvSpPr>
        <p:spPr>
          <a:xfrm>
            <a:off x="4716016" y="2492896"/>
            <a:ext cx="648072" cy="926812"/>
          </a:xfrm>
          <a:prstGeom prst="mathPlus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5292080" y="2492896"/>
            <a:ext cx="288032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Past</a:t>
            </a:r>
            <a:r>
              <a:rPr lang="es-ES" sz="4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4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part</a:t>
            </a:r>
            <a:endParaRPr lang="es-ES" sz="44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95536" y="3617729"/>
            <a:ext cx="8064896" cy="954107"/>
          </a:xfrm>
          <a:prstGeom prst="rect">
            <a:avLst/>
          </a:prstGeom>
          <a:solidFill>
            <a:srgbClr val="002060"/>
          </a:solidFill>
          <a:ln w="165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FFFF00"/>
                </a:solidFill>
              </a:rPr>
              <a:t> </a:t>
            </a:r>
          </a:p>
          <a:p>
            <a:endParaRPr lang="es-ES" sz="2800" b="1" dirty="0">
              <a:solidFill>
                <a:srgbClr val="FFFF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115616" y="3573016"/>
            <a:ext cx="151216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He</a:t>
            </a:r>
            <a:endParaRPr lang="es-ES" sz="28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131840" y="3573016"/>
            <a:ext cx="187220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had</a:t>
            </a:r>
            <a:endParaRPr lang="es-ES" sz="28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5004048" y="3573016"/>
            <a:ext cx="345638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had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a terrible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night</a:t>
            </a:r>
            <a:endParaRPr lang="es-ES" sz="28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95536" y="4707141"/>
            <a:ext cx="8064896" cy="954107"/>
          </a:xfrm>
          <a:prstGeom prst="rect">
            <a:avLst/>
          </a:prstGeom>
          <a:solidFill>
            <a:srgbClr val="002060"/>
          </a:solidFill>
          <a:ln w="165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FFFF00"/>
                </a:solidFill>
              </a:rPr>
              <a:t> </a:t>
            </a:r>
          </a:p>
          <a:p>
            <a:endParaRPr lang="es-ES" sz="2800" b="1" dirty="0">
              <a:solidFill>
                <a:srgbClr val="FFFF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115616" y="4662428"/>
            <a:ext cx="1764196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Someone</a:t>
            </a:r>
            <a:endParaRPr lang="es-ES" sz="28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2987824" y="4662428"/>
            <a:ext cx="187220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had</a:t>
            </a:r>
            <a:endParaRPr lang="es-ES" sz="28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427984" y="4662428"/>
            <a:ext cx="4104456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err="1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l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eft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nail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on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floor</a:t>
            </a:r>
            <a:endParaRPr lang="es-ES" sz="28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5004048" y="3573016"/>
            <a:ext cx="345638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had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a terrible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night</a:t>
            </a:r>
            <a:endParaRPr lang="es-ES" sz="28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4427984" y="4653136"/>
            <a:ext cx="4104456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err="1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l</a:t>
            </a:r>
            <a:r>
              <a:rPr lang="es-ES" sz="28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eft</a:t>
            </a:r>
            <a:r>
              <a:rPr lang="es-ES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nail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on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floor</a:t>
            </a:r>
            <a:endParaRPr lang="es-ES" sz="28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6743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3347864" y="26996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es-ES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forget</a:t>
            </a:r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)</a:t>
            </a:r>
            <a:endParaRPr lang="es-ES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611560" y="404664"/>
            <a:ext cx="8062664" cy="4824536"/>
          </a:xfrm>
          <a:prstGeom prst="rect">
            <a:avLst/>
          </a:prstGeom>
          <a:solidFill>
            <a:schemeClr val="bg1"/>
          </a:solidFill>
          <a:ln w="27305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The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other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day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I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couldn´t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get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into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my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house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because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I</a:t>
            </a:r>
            <a:r>
              <a:rPr lang="es-ES" sz="3200" b="1" dirty="0" smtClean="0">
                <a:solidFill>
                  <a:schemeClr val="bg1"/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bg1"/>
                </a:solidFill>
                <a:latin typeface="Bauhaus 93" pitchFamily="82" charset="0"/>
              </a:rPr>
              <a:t>had</a:t>
            </a:r>
            <a:r>
              <a:rPr lang="es-ES" sz="3200" b="1" dirty="0" smtClean="0">
                <a:solidFill>
                  <a:schemeClr val="bg1"/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bg1"/>
                </a:solidFill>
                <a:latin typeface="Bauhaus 93" pitchFamily="82" charset="0"/>
              </a:rPr>
              <a:t>forgotten</a:t>
            </a:r>
            <a:r>
              <a:rPr lang="es-ES" sz="3200" b="1" dirty="0" smtClean="0">
                <a:solidFill>
                  <a:srgbClr val="00B050"/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the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keys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in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the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office. </a:t>
            </a:r>
            <a:endParaRPr lang="es-ES" sz="3200" b="1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491880" y="26996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es-ES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forget</a:t>
            </a:r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)</a:t>
            </a:r>
            <a:endParaRPr lang="es-ES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1" name="1 Título"/>
          <p:cNvSpPr txBox="1">
            <a:spLocks/>
          </p:cNvSpPr>
          <p:nvPr/>
        </p:nvSpPr>
        <p:spPr>
          <a:xfrm>
            <a:off x="611560" y="404664"/>
            <a:ext cx="8062664" cy="4824536"/>
          </a:xfrm>
          <a:prstGeom prst="rect">
            <a:avLst/>
          </a:prstGeom>
          <a:solidFill>
            <a:schemeClr val="bg1"/>
          </a:solidFill>
          <a:ln w="27305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The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other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day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I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couldn´t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get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into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my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house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because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I </a:t>
            </a:r>
            <a:r>
              <a:rPr lang="es-ES" sz="3200" b="1" dirty="0" err="1" smtClean="0">
                <a:solidFill>
                  <a:srgbClr val="00B050"/>
                </a:solidFill>
                <a:latin typeface="Bauhaus 93" pitchFamily="82" charset="0"/>
              </a:rPr>
              <a:t>had</a:t>
            </a:r>
            <a:r>
              <a:rPr lang="es-ES" sz="3200" b="1" dirty="0" smtClean="0">
                <a:solidFill>
                  <a:srgbClr val="00B050"/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rgbClr val="00B050"/>
                </a:solidFill>
                <a:latin typeface="Bauhaus 93" pitchFamily="82" charset="0"/>
              </a:rPr>
              <a:t>forgotten</a:t>
            </a:r>
            <a:r>
              <a:rPr lang="es-ES" sz="3200" b="1" dirty="0" smtClean="0">
                <a:solidFill>
                  <a:srgbClr val="00B050"/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the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keys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in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the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office. </a:t>
            </a:r>
            <a:endParaRPr lang="es-ES" sz="3200" b="1" dirty="0">
              <a:solidFill>
                <a:srgbClr val="002060"/>
              </a:solidFill>
              <a:latin typeface="Bauhaus 93" pitchFamily="82" charset="0"/>
            </a:endParaRPr>
          </a:p>
        </p:txBody>
      </p:sp>
      <p:cxnSp>
        <p:nvCxnSpPr>
          <p:cNvPr id="13" name="12 Conector recto"/>
          <p:cNvCxnSpPr/>
          <p:nvPr/>
        </p:nvCxnSpPr>
        <p:spPr>
          <a:xfrm>
            <a:off x="2843808" y="3068960"/>
            <a:ext cx="2592288" cy="0"/>
          </a:xfrm>
          <a:prstGeom prst="line">
            <a:avLst/>
          </a:prstGeom>
          <a:ln w="666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2987824" y="3068960"/>
            <a:ext cx="2448272" cy="0"/>
          </a:xfrm>
          <a:prstGeom prst="line">
            <a:avLst/>
          </a:prstGeom>
          <a:ln w="603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1 Título"/>
          <p:cNvSpPr txBox="1">
            <a:spLocks/>
          </p:cNvSpPr>
          <p:nvPr/>
        </p:nvSpPr>
        <p:spPr>
          <a:xfrm>
            <a:off x="613792" y="404664"/>
            <a:ext cx="8062664" cy="4824536"/>
          </a:xfrm>
          <a:prstGeom prst="rect">
            <a:avLst/>
          </a:prstGeom>
          <a:solidFill>
            <a:schemeClr val="bg1"/>
          </a:solidFill>
          <a:ln w="27305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The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other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day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I </a:t>
            </a:r>
            <a:r>
              <a:rPr lang="es-ES" sz="3200" b="1" dirty="0" err="1" smtClean="0">
                <a:solidFill>
                  <a:srgbClr val="00B050"/>
                </a:solidFill>
                <a:latin typeface="Bauhaus 93" pitchFamily="82" charset="0"/>
              </a:rPr>
              <a:t>couldn´t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get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into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my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house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because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I </a:t>
            </a:r>
            <a:r>
              <a:rPr lang="es-ES" sz="3200" b="1" dirty="0" err="1" smtClean="0">
                <a:solidFill>
                  <a:srgbClr val="00B050"/>
                </a:solidFill>
                <a:latin typeface="Bauhaus 93" pitchFamily="82" charset="0"/>
              </a:rPr>
              <a:t>had</a:t>
            </a:r>
            <a:r>
              <a:rPr lang="es-ES" sz="3200" b="1" dirty="0" smtClean="0">
                <a:solidFill>
                  <a:srgbClr val="00B050"/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rgbClr val="00B050"/>
                </a:solidFill>
                <a:latin typeface="Bauhaus 93" pitchFamily="82" charset="0"/>
              </a:rPr>
              <a:t>forgotten</a:t>
            </a:r>
            <a:r>
              <a:rPr lang="es-ES" sz="3200" b="1" dirty="0" smtClean="0">
                <a:solidFill>
                  <a:srgbClr val="00B050"/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the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keys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in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the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office. </a:t>
            </a:r>
            <a:endParaRPr lang="es-ES" sz="3200" b="1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971600" y="908720"/>
            <a:ext cx="15841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Sub</a:t>
            </a:r>
            <a:endParaRPr lang="es-ES" sz="44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9 Más"/>
          <p:cNvSpPr/>
          <p:nvPr/>
        </p:nvSpPr>
        <p:spPr>
          <a:xfrm>
            <a:off x="2555776" y="908720"/>
            <a:ext cx="648072" cy="926812"/>
          </a:xfrm>
          <a:prstGeom prst="mathPlus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3203848" y="908720"/>
            <a:ext cx="15841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had</a:t>
            </a:r>
            <a:endParaRPr lang="es-ES" sz="44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11 Más"/>
          <p:cNvSpPr/>
          <p:nvPr/>
        </p:nvSpPr>
        <p:spPr>
          <a:xfrm>
            <a:off x="4716016" y="908720"/>
            <a:ext cx="648072" cy="926812"/>
          </a:xfrm>
          <a:prstGeom prst="mathPlus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5292080" y="908720"/>
            <a:ext cx="288032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Past</a:t>
            </a:r>
            <a:r>
              <a:rPr lang="es-ES" sz="4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4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part</a:t>
            </a:r>
            <a:endParaRPr lang="es-ES" sz="44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7841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3347864" y="26996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es-ES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forget</a:t>
            </a:r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)</a:t>
            </a:r>
            <a:endParaRPr lang="es-ES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211960" y="288429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es-ES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go</a:t>
            </a:r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)</a:t>
            </a:r>
            <a:endParaRPr lang="es-ES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97768" y="404664"/>
            <a:ext cx="8062664" cy="4824536"/>
          </a:xfrm>
          <a:prstGeom prst="rect">
            <a:avLst/>
          </a:prstGeom>
          <a:solidFill>
            <a:schemeClr val="bg1"/>
          </a:solidFill>
          <a:ln w="27305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Luis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was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feeling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sick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and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his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girlfriends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asked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him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if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he </a:t>
            </a:r>
            <a:r>
              <a:rPr lang="es-ES" sz="3200" b="1" dirty="0" err="1" smtClean="0">
                <a:solidFill>
                  <a:schemeClr val="bg1"/>
                </a:solidFill>
                <a:latin typeface="Bauhaus 93" pitchFamily="82" charset="0"/>
              </a:rPr>
              <a:t>had</a:t>
            </a:r>
            <a:r>
              <a:rPr lang="es-ES" sz="3200" b="1" dirty="0" smtClean="0">
                <a:solidFill>
                  <a:schemeClr val="bg1"/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bg1"/>
                </a:solidFill>
                <a:latin typeface="Bauhaus 93" pitchFamily="82" charset="0"/>
              </a:rPr>
              <a:t>gone</a:t>
            </a:r>
            <a:r>
              <a:rPr lang="es-ES" sz="3200" b="1" dirty="0" smtClean="0">
                <a:solidFill>
                  <a:schemeClr val="bg1"/>
                </a:solidFill>
                <a:latin typeface="Bauhaus 93" pitchFamily="82" charset="0"/>
              </a:rPr>
              <a:t> 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to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the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doctor.</a:t>
            </a:r>
            <a:endParaRPr lang="es-ES" sz="3200" b="1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283968" y="29156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es-ES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go</a:t>
            </a:r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)</a:t>
            </a:r>
            <a:endParaRPr lang="es-ES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97768" y="404664"/>
            <a:ext cx="8062664" cy="4824536"/>
          </a:xfrm>
          <a:prstGeom prst="rect">
            <a:avLst/>
          </a:prstGeom>
          <a:solidFill>
            <a:schemeClr val="bg1"/>
          </a:solidFill>
          <a:ln w="27305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Luis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was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feeling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sick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and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his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girlfriends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asked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him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if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he </a:t>
            </a:r>
            <a:r>
              <a:rPr lang="es-ES" sz="3200" b="1" dirty="0" err="1" smtClean="0">
                <a:solidFill>
                  <a:srgbClr val="00B050"/>
                </a:solidFill>
                <a:latin typeface="Bauhaus 93" pitchFamily="82" charset="0"/>
              </a:rPr>
              <a:t>had</a:t>
            </a:r>
            <a:r>
              <a:rPr lang="es-ES" sz="3200" b="1" dirty="0" smtClean="0">
                <a:solidFill>
                  <a:srgbClr val="00B050"/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rgbClr val="00B050"/>
                </a:solidFill>
                <a:latin typeface="Bauhaus 93" pitchFamily="82" charset="0"/>
              </a:rPr>
              <a:t>gone</a:t>
            </a:r>
            <a:r>
              <a:rPr lang="es-ES" sz="3200" b="1" dirty="0" smtClean="0">
                <a:solidFill>
                  <a:srgbClr val="00B050"/>
                </a:solidFill>
                <a:latin typeface="Bauhaus 93" pitchFamily="82" charset="0"/>
              </a:rPr>
              <a:t> 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to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the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doctor.</a:t>
            </a:r>
            <a:endParaRPr lang="es-ES" sz="3200" b="1" dirty="0">
              <a:solidFill>
                <a:srgbClr val="002060"/>
              </a:solidFill>
              <a:latin typeface="Bauhaus 93" pitchFamily="82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3851920" y="3253626"/>
            <a:ext cx="1584176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 Título"/>
          <p:cNvSpPr txBox="1">
            <a:spLocks/>
          </p:cNvSpPr>
          <p:nvPr/>
        </p:nvSpPr>
        <p:spPr>
          <a:xfrm>
            <a:off x="395536" y="404664"/>
            <a:ext cx="8062664" cy="4824536"/>
          </a:xfrm>
          <a:prstGeom prst="rect">
            <a:avLst/>
          </a:prstGeom>
          <a:solidFill>
            <a:schemeClr val="bg1"/>
          </a:solidFill>
          <a:ln w="27305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Luis </a:t>
            </a:r>
            <a:r>
              <a:rPr lang="es-ES" sz="3200" b="1" dirty="0" err="1" smtClean="0">
                <a:solidFill>
                  <a:srgbClr val="00B050"/>
                </a:solidFill>
                <a:latin typeface="Bauhaus 93" pitchFamily="82" charset="0"/>
              </a:rPr>
              <a:t>was</a:t>
            </a:r>
            <a:r>
              <a:rPr lang="es-ES" sz="3200" b="1" dirty="0" smtClean="0">
                <a:solidFill>
                  <a:srgbClr val="00B050"/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rgbClr val="00B050"/>
                </a:solidFill>
                <a:latin typeface="Bauhaus 93" pitchFamily="82" charset="0"/>
              </a:rPr>
              <a:t>feeling</a:t>
            </a:r>
            <a:r>
              <a:rPr lang="es-ES" sz="3200" b="1" dirty="0" smtClean="0">
                <a:solidFill>
                  <a:srgbClr val="00B050"/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sick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and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his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girlfriends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rgbClr val="00B050"/>
                </a:solidFill>
                <a:latin typeface="Bauhaus 93" pitchFamily="82" charset="0"/>
              </a:rPr>
              <a:t>asked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him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if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he </a:t>
            </a:r>
            <a:r>
              <a:rPr lang="es-ES" sz="3200" b="1" dirty="0" err="1" smtClean="0">
                <a:solidFill>
                  <a:srgbClr val="00B050"/>
                </a:solidFill>
                <a:latin typeface="Bauhaus 93" pitchFamily="82" charset="0"/>
              </a:rPr>
              <a:t>had</a:t>
            </a:r>
            <a:r>
              <a:rPr lang="es-ES" sz="3200" b="1" dirty="0" smtClean="0">
                <a:solidFill>
                  <a:srgbClr val="00B050"/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rgbClr val="00B050"/>
                </a:solidFill>
                <a:latin typeface="Bauhaus 93" pitchFamily="82" charset="0"/>
              </a:rPr>
              <a:t>gone</a:t>
            </a:r>
            <a:r>
              <a:rPr lang="es-ES" sz="3200" b="1" dirty="0" smtClean="0">
                <a:solidFill>
                  <a:srgbClr val="00B050"/>
                </a:solidFill>
                <a:latin typeface="Bauhaus 93" pitchFamily="82" charset="0"/>
              </a:rPr>
              <a:t> 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to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the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doctor.</a:t>
            </a:r>
            <a:endParaRPr lang="es-ES" sz="3200" b="1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971600" y="908720"/>
            <a:ext cx="15841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Sub</a:t>
            </a:r>
            <a:endParaRPr lang="es-ES" sz="44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10 Más"/>
          <p:cNvSpPr/>
          <p:nvPr/>
        </p:nvSpPr>
        <p:spPr>
          <a:xfrm>
            <a:off x="2555776" y="908720"/>
            <a:ext cx="648072" cy="926812"/>
          </a:xfrm>
          <a:prstGeom prst="mathPlus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3203848" y="908720"/>
            <a:ext cx="15841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had</a:t>
            </a:r>
            <a:endParaRPr lang="es-ES" sz="44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12 Más"/>
          <p:cNvSpPr/>
          <p:nvPr/>
        </p:nvSpPr>
        <p:spPr>
          <a:xfrm>
            <a:off x="4716016" y="908720"/>
            <a:ext cx="648072" cy="926812"/>
          </a:xfrm>
          <a:prstGeom prst="mathPlus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5292080" y="908720"/>
            <a:ext cx="288032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Past</a:t>
            </a:r>
            <a:r>
              <a:rPr lang="es-ES" sz="4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4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part</a:t>
            </a:r>
            <a:endParaRPr lang="es-ES" sz="44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1079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062664" cy="4824536"/>
          </a:xfrm>
          <a:solidFill>
            <a:schemeClr val="bg1"/>
          </a:solidFill>
          <a:ln w="2730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They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bg1"/>
                </a:solidFill>
                <a:latin typeface="Bauhaus 93" pitchFamily="82" charset="0"/>
              </a:rPr>
              <a:t>crashed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when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they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bg1"/>
                </a:solidFill>
                <a:latin typeface="Bauhaus 93" pitchFamily="82" charset="0"/>
              </a:rPr>
              <a:t>were</a:t>
            </a:r>
            <a:r>
              <a:rPr lang="es-ES" sz="3200" b="1" dirty="0" smtClean="0">
                <a:solidFill>
                  <a:schemeClr val="bg1"/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bg1"/>
                </a:solidFill>
                <a:latin typeface="Bauhaus 93" pitchFamily="82" charset="0"/>
              </a:rPr>
              <a:t>coming</a:t>
            </a:r>
            <a:r>
              <a:rPr lang="es-ES" sz="3200" b="1" dirty="0" smtClean="0">
                <a:solidFill>
                  <a:schemeClr val="bg1"/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from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CUCEA´s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welcome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party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due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to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the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fact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that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the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driver </a:t>
            </a:r>
            <a:r>
              <a:rPr lang="es-ES" sz="3200" b="1" dirty="0" err="1" smtClean="0">
                <a:solidFill>
                  <a:schemeClr val="bg1"/>
                </a:solidFill>
                <a:latin typeface="Bauhaus 93" pitchFamily="82" charset="0"/>
              </a:rPr>
              <a:t>had</a:t>
            </a:r>
            <a:r>
              <a:rPr lang="es-ES" sz="3200" b="1" dirty="0" smtClean="0">
                <a:solidFill>
                  <a:schemeClr val="bg1"/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bg1"/>
                </a:solidFill>
                <a:latin typeface="Bauhaus 93" pitchFamily="82" charset="0"/>
              </a:rPr>
              <a:t>drunk</a:t>
            </a:r>
            <a:r>
              <a:rPr lang="es-ES" sz="3200" b="1" dirty="0" smtClean="0">
                <a:solidFill>
                  <a:schemeClr val="bg1"/>
                </a:solidFill>
                <a:latin typeface="Bauhaus 93" pitchFamily="82" charset="0"/>
              </a:rPr>
              <a:t> 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a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lot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.</a:t>
            </a:r>
            <a:endParaRPr lang="es-ES" sz="3200" b="1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691680" y="21955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es-ES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crash</a:t>
            </a:r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)</a:t>
            </a:r>
            <a:endParaRPr lang="es-ES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724128" y="21955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(come)</a:t>
            </a:r>
            <a:endParaRPr lang="es-ES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44008" y="31316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es-ES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drink</a:t>
            </a:r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)</a:t>
            </a:r>
            <a:endParaRPr lang="es-ES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7768" y="404664"/>
            <a:ext cx="8062664" cy="4824536"/>
          </a:xfrm>
          <a:prstGeom prst="rect">
            <a:avLst/>
          </a:prstGeom>
          <a:solidFill>
            <a:schemeClr val="bg1"/>
          </a:solidFill>
          <a:ln w="27305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They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rgbClr val="00B050"/>
                </a:solidFill>
                <a:latin typeface="Bauhaus 93" pitchFamily="82" charset="0"/>
              </a:rPr>
              <a:t>crashed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when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they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rgbClr val="00B050"/>
                </a:solidFill>
                <a:latin typeface="Bauhaus 93" pitchFamily="82" charset="0"/>
              </a:rPr>
              <a:t>were</a:t>
            </a:r>
            <a:r>
              <a:rPr lang="es-ES" sz="3200" b="1" dirty="0" smtClean="0">
                <a:solidFill>
                  <a:srgbClr val="00B050"/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rgbClr val="00B050"/>
                </a:solidFill>
                <a:latin typeface="Bauhaus 93" pitchFamily="82" charset="0"/>
              </a:rPr>
              <a:t>coming</a:t>
            </a:r>
            <a:r>
              <a:rPr lang="es-ES" sz="3200" b="1" dirty="0" smtClean="0">
                <a:solidFill>
                  <a:srgbClr val="00B050"/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from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CUCEA´s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welcome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party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due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to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the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fact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that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the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driver </a:t>
            </a:r>
            <a:r>
              <a:rPr lang="es-ES" sz="3200" b="1" dirty="0" err="1" smtClean="0">
                <a:solidFill>
                  <a:srgbClr val="00B050"/>
                </a:solidFill>
                <a:latin typeface="Bauhaus 93" pitchFamily="82" charset="0"/>
              </a:rPr>
              <a:t>had</a:t>
            </a:r>
            <a:r>
              <a:rPr lang="es-ES" sz="3200" b="1" dirty="0" smtClean="0">
                <a:solidFill>
                  <a:srgbClr val="00B050"/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rgbClr val="00B050"/>
                </a:solidFill>
                <a:latin typeface="Bauhaus 93" pitchFamily="82" charset="0"/>
              </a:rPr>
              <a:t>drunk</a:t>
            </a:r>
            <a:r>
              <a:rPr lang="es-ES" sz="3200" b="1" dirty="0" smtClean="0">
                <a:solidFill>
                  <a:srgbClr val="00B050"/>
                </a:solidFill>
                <a:latin typeface="Bauhaus 93" pitchFamily="82" charset="0"/>
              </a:rPr>
              <a:t> 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a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lot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.</a:t>
            </a:r>
            <a:endParaRPr lang="es-ES" sz="3200" b="1" dirty="0">
              <a:solidFill>
                <a:srgbClr val="002060"/>
              </a:solidFill>
              <a:latin typeface="Bauhaus 93" pitchFamily="82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1546133" y="2564904"/>
            <a:ext cx="1512168" cy="0"/>
          </a:xfrm>
          <a:prstGeom prst="line">
            <a:avLst/>
          </a:prstGeom>
          <a:ln w="666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5076056" y="2564904"/>
            <a:ext cx="2232248" cy="0"/>
          </a:xfrm>
          <a:prstGeom prst="line">
            <a:avLst/>
          </a:prstGeom>
          <a:ln w="666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391980" y="3501008"/>
            <a:ext cx="1764196" cy="0"/>
          </a:xfrm>
          <a:prstGeom prst="line">
            <a:avLst/>
          </a:prstGeom>
          <a:ln w="666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86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062664" cy="4824536"/>
          </a:xfrm>
          <a:solidFill>
            <a:schemeClr val="bg1"/>
          </a:solidFill>
          <a:ln w="2730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Two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days</a:t>
            </a:r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ago</a:t>
            </a:r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my</a:t>
            </a:r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friend</a:t>
            </a:r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Samantha</a:t>
            </a:r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passed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out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because</a:t>
            </a:r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she</a:t>
            </a:r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hadn´t</a:t>
            </a:r>
            <a:r>
              <a:rPr lang="es-E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eaten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anything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3200" b="1" dirty="0" err="1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all</a:t>
            </a:r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day</a:t>
            </a:r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. </a:t>
            </a:r>
            <a:r>
              <a:rPr lang="es-ES" sz="3200" b="1" dirty="0" err="1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It</a:t>
            </a:r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was</a:t>
            </a:r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very</a:t>
            </a:r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weird</a:t>
            </a:r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we</a:t>
            </a:r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were</a:t>
            </a:r>
            <a:r>
              <a:rPr lang="es-E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talking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and </a:t>
            </a:r>
            <a:r>
              <a:rPr lang="es-ES" sz="3200" b="1" dirty="0" err="1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out</a:t>
            </a:r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es-ES" sz="3200" b="1" dirty="0" err="1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sudden</a:t>
            </a:r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she</a:t>
            </a:r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fell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down</a:t>
            </a:r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.</a:t>
            </a:r>
            <a:r>
              <a:rPr lang="es-ES" sz="3200" b="1" dirty="0"/>
              <a:t/>
            </a:r>
            <a:br>
              <a:rPr lang="es-ES" sz="3200" b="1" dirty="0"/>
            </a:br>
            <a:endParaRPr lang="es-ES" sz="3200" b="1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43608" y="19075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es-ES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pass</a:t>
            </a:r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)</a:t>
            </a:r>
            <a:endParaRPr lang="es-ES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796136" y="1938278"/>
            <a:ext cx="1536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es-ES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not</a:t>
            </a:r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eat</a:t>
            </a:r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)</a:t>
            </a:r>
            <a:endParaRPr lang="es-ES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907704" y="294205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es-ES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talk</a:t>
            </a:r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)</a:t>
            </a:r>
            <a:endParaRPr lang="es-ES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699520" y="337684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es-ES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fall</a:t>
            </a:r>
            <a:r>
              <a:rPr lang="es-E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)</a:t>
            </a:r>
            <a:endParaRPr lang="es-ES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395536" y="404664"/>
            <a:ext cx="8062664" cy="4824536"/>
          </a:xfrm>
          <a:prstGeom prst="rect">
            <a:avLst/>
          </a:prstGeom>
          <a:solidFill>
            <a:schemeClr val="bg1"/>
          </a:solidFill>
          <a:ln w="27305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Two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days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ago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my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friend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Samantha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passed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out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because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she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hadn´t</a:t>
            </a:r>
            <a:r>
              <a:rPr lang="es-ES" sz="32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eaten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anything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in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all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day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.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It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was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very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weird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we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were</a:t>
            </a:r>
            <a:r>
              <a:rPr lang="es-ES" sz="32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talking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and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out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sudden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she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fell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down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.</a:t>
            </a:r>
            <a:r>
              <a:rPr lang="es-ES" sz="3200" b="1" dirty="0" smtClean="0"/>
              <a:t/>
            </a:r>
            <a:br>
              <a:rPr lang="es-ES" sz="3200" b="1" dirty="0" smtClean="0"/>
            </a:br>
            <a:endParaRPr lang="es-ES" sz="3200" b="1" dirty="0">
              <a:solidFill>
                <a:srgbClr val="002060"/>
              </a:solidFill>
              <a:latin typeface="Bauhaus 93" pitchFamily="82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789914" y="2276872"/>
            <a:ext cx="1512168" cy="0"/>
          </a:xfrm>
          <a:prstGeom prst="line">
            <a:avLst/>
          </a:prstGeom>
          <a:ln w="666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V="1">
            <a:off x="5436096" y="2276873"/>
            <a:ext cx="2592288" cy="13630"/>
          </a:xfrm>
          <a:prstGeom prst="line">
            <a:avLst/>
          </a:prstGeom>
          <a:ln w="666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1403648" y="3284984"/>
            <a:ext cx="2376264" cy="0"/>
          </a:xfrm>
          <a:prstGeom prst="line">
            <a:avLst/>
          </a:prstGeom>
          <a:ln w="666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3699520" y="3717032"/>
            <a:ext cx="872480" cy="0"/>
          </a:xfrm>
          <a:prstGeom prst="line">
            <a:avLst/>
          </a:prstGeom>
          <a:ln w="666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7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368</Words>
  <Application>Microsoft Office PowerPoint</Application>
  <PresentationFormat>Presentación en pantalla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Past Perfect</vt:lpstr>
      <vt:lpstr>Past Perfect For an event that occurred before another event in the past.</vt:lpstr>
      <vt:lpstr>Past Perfect For an event that occurred before another event in the past.</vt:lpstr>
      <vt:lpstr>Presentación de PowerPoint</vt:lpstr>
      <vt:lpstr>Presentación de PowerPoint</vt:lpstr>
      <vt:lpstr>Presentación de PowerPoint</vt:lpstr>
      <vt:lpstr>They crashed when they were coming from CUCEA´s welcome party due to the fact that the driver had drunk a lot.</vt:lpstr>
      <vt:lpstr> Two days ago my friend Samantha passed out because she hadn´t eaten anything in all day. It was very weird, we were talking and out of the sudden she fell down.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Perfect</dc:title>
  <dc:creator>Hpcq43</dc:creator>
  <cp:lastModifiedBy>Hpcq43</cp:lastModifiedBy>
  <cp:revision>24</cp:revision>
  <dcterms:created xsi:type="dcterms:W3CDTF">2014-09-10T13:57:41Z</dcterms:created>
  <dcterms:modified xsi:type="dcterms:W3CDTF">2015-11-27T22:06:11Z</dcterms:modified>
</cp:coreProperties>
</file>