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4" r:id="rId4"/>
    <p:sldId id="265" r:id="rId5"/>
    <p:sldId id="266" r:id="rId6"/>
    <p:sldId id="267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07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0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91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47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40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51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77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76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87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37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97772-18B0-4B7D-B181-BEC57E2846A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2D0F4-9123-4B08-ACD1-AE3D12186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6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2204864"/>
            <a:ext cx="7560840" cy="3600399"/>
          </a:xfrm>
          <a:solidFill>
            <a:srgbClr val="FFFF00"/>
          </a:solidFill>
          <a:ln w="920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Check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following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slides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Which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verb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does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usually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each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noun</a:t>
            </a: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699792" y="764704"/>
            <a:ext cx="4352528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Collocations</a:t>
            </a:r>
            <a:endParaRPr lang="es-E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4462264" cy="1470025"/>
          </a:xfrm>
          <a:solidFill>
            <a:srgbClr val="FFFF00"/>
          </a:solidFill>
          <a:ln w="920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gift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95736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receive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644008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give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660232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accept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39552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smtClean="0">
                <a:solidFill>
                  <a:srgbClr val="7030A0"/>
                </a:solidFill>
              </a:rPr>
              <a:t>do</a:t>
            </a:r>
            <a:endParaRPr lang="es-E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1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4462264" cy="1470025"/>
          </a:xfrm>
          <a:solidFill>
            <a:srgbClr val="FFFF00"/>
          </a:solidFill>
          <a:ln w="920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apology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1904256" cy="1054968"/>
          </a:xfr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s-ES" sz="6000" b="1" dirty="0" err="1" smtClean="0">
                <a:solidFill>
                  <a:srgbClr val="7030A0"/>
                </a:solidFill>
              </a:rPr>
              <a:t>owe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95736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b="1" dirty="0" err="1" smtClean="0">
                <a:solidFill>
                  <a:srgbClr val="7030A0"/>
                </a:solidFill>
              </a:rPr>
              <a:t>offer</a:t>
            </a:r>
            <a:endParaRPr lang="es-ES" sz="4000" b="1" dirty="0">
              <a:solidFill>
                <a:srgbClr val="7030A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644008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smtClean="0">
                <a:solidFill>
                  <a:srgbClr val="7030A0"/>
                </a:solidFill>
              </a:rPr>
              <a:t>do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660232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accept</a:t>
            </a:r>
            <a:endParaRPr lang="es-E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9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4462264" cy="1470025"/>
          </a:xfrm>
          <a:solidFill>
            <a:srgbClr val="FFFF00"/>
          </a:solidFill>
          <a:ln w="920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phone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call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95736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900" b="1" dirty="0" err="1" smtClean="0">
                <a:solidFill>
                  <a:srgbClr val="7030A0"/>
                </a:solidFill>
              </a:rPr>
              <a:t>return</a:t>
            </a:r>
            <a:endParaRPr lang="es-ES" sz="4900" b="1" dirty="0">
              <a:solidFill>
                <a:srgbClr val="7030A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644008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5800" b="1" dirty="0" err="1" smtClean="0">
                <a:solidFill>
                  <a:srgbClr val="7030A0"/>
                </a:solidFill>
              </a:rPr>
              <a:t>make</a:t>
            </a:r>
            <a:endParaRPr lang="es-ES" sz="5800" b="1" dirty="0">
              <a:solidFill>
                <a:srgbClr val="7030A0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660232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receive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79512" y="2806080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smtClean="0">
                <a:solidFill>
                  <a:srgbClr val="7030A0"/>
                </a:solidFill>
              </a:rPr>
              <a:t>do</a:t>
            </a:r>
            <a:endParaRPr lang="es-E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4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4462264" cy="1470025"/>
          </a:xfrm>
          <a:solidFill>
            <a:srgbClr val="FFFF00"/>
          </a:solidFill>
          <a:ln w="920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favor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1904256" cy="1054968"/>
          </a:xfr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s-ES" sz="6000" b="1" dirty="0" err="1" smtClean="0">
                <a:solidFill>
                  <a:srgbClr val="7030A0"/>
                </a:solidFill>
              </a:rPr>
              <a:t>return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95736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smtClean="0">
                <a:solidFill>
                  <a:srgbClr val="7030A0"/>
                </a:solidFill>
              </a:rPr>
              <a:t>do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644008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smtClean="0">
                <a:solidFill>
                  <a:srgbClr val="7030A0"/>
                </a:solidFill>
              </a:rPr>
              <a:t>Ask </a:t>
            </a:r>
            <a:r>
              <a:rPr lang="es-ES" sz="6000" b="1" dirty="0" err="1" smtClean="0">
                <a:solidFill>
                  <a:srgbClr val="7030A0"/>
                </a:solidFill>
              </a:rPr>
              <a:t>for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660232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make</a:t>
            </a:r>
            <a:endParaRPr lang="es-E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4462264" cy="1470025"/>
          </a:xfrm>
          <a:solidFill>
            <a:srgbClr val="FFFF00"/>
          </a:solidFill>
          <a:ln w="920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invitation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1904256" cy="1054968"/>
          </a:xfr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anchor="b">
            <a:normAutofit fontScale="70000" lnSpcReduction="20000"/>
          </a:bodyPr>
          <a:lstStyle/>
          <a:p>
            <a:r>
              <a:rPr lang="es-ES" sz="6000" b="1" dirty="0" err="1" smtClean="0">
                <a:solidFill>
                  <a:srgbClr val="7030A0"/>
                </a:solidFill>
              </a:rPr>
              <a:t>receive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95736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accept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644008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Turn</a:t>
            </a:r>
            <a:r>
              <a:rPr lang="es-ES" sz="6000" b="1" dirty="0" smtClean="0">
                <a:solidFill>
                  <a:srgbClr val="7030A0"/>
                </a:solidFill>
              </a:rPr>
              <a:t> </a:t>
            </a:r>
            <a:r>
              <a:rPr lang="es-ES" sz="6000" b="1" dirty="0" err="1" smtClean="0">
                <a:solidFill>
                  <a:srgbClr val="7030A0"/>
                </a:solidFill>
              </a:rPr>
              <a:t>down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660232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offer</a:t>
            </a:r>
            <a:endParaRPr lang="es-E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4462264" cy="1470025"/>
          </a:xfrm>
          <a:solidFill>
            <a:srgbClr val="FFFF00"/>
          </a:solidFill>
          <a:ln w="920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request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1904256" cy="1054968"/>
          </a:xfr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s-ES" sz="6000" b="1" dirty="0" err="1" smtClean="0">
                <a:solidFill>
                  <a:srgbClr val="7030A0"/>
                </a:solidFill>
              </a:rPr>
              <a:t>accept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95736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make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644008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smtClean="0">
                <a:solidFill>
                  <a:srgbClr val="7030A0"/>
                </a:solidFill>
              </a:rPr>
              <a:t>decline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660232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offer</a:t>
            </a:r>
            <a:endParaRPr lang="es-E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4462264" cy="1470025"/>
          </a:xfrm>
          <a:solidFill>
            <a:srgbClr val="FFFF00"/>
          </a:solidFill>
          <a:ln w="920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compliment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1904256" cy="1054968"/>
          </a:xfr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anchor="b">
            <a:normAutofit fontScale="70000" lnSpcReduction="20000"/>
          </a:bodyPr>
          <a:lstStyle/>
          <a:p>
            <a:r>
              <a:rPr lang="es-ES" sz="6000" b="1" dirty="0" err="1" smtClean="0">
                <a:solidFill>
                  <a:srgbClr val="7030A0"/>
                </a:solidFill>
              </a:rPr>
              <a:t>receive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95736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err="1" smtClean="0">
                <a:solidFill>
                  <a:srgbClr val="7030A0"/>
                </a:solidFill>
              </a:rPr>
              <a:t>return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644008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smtClean="0">
                <a:solidFill>
                  <a:srgbClr val="7030A0"/>
                </a:solidFill>
              </a:rPr>
              <a:t>do</a:t>
            </a:r>
            <a:endParaRPr lang="es-ES" sz="6000" b="1" dirty="0">
              <a:solidFill>
                <a:srgbClr val="7030A0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660232" y="2852936"/>
            <a:ext cx="1904256" cy="1054968"/>
          </a:xfrm>
          <a:prstGeom prst="rect">
            <a:avLst/>
          </a:prstGeom>
          <a:solidFill>
            <a:srgbClr val="FF6600"/>
          </a:solidFill>
          <a:ln w="857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b="1" dirty="0" err="1" smtClean="0">
                <a:solidFill>
                  <a:srgbClr val="7030A0"/>
                </a:solidFill>
              </a:rPr>
              <a:t>give</a:t>
            </a:r>
            <a:endParaRPr lang="es-E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8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7504" y="1484784"/>
            <a:ext cx="8168952" cy="3744416"/>
          </a:xfrm>
          <a:solidFill>
            <a:srgbClr val="FFFF00"/>
          </a:solidFill>
          <a:ln w="920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Remember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b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collocation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combination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two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more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words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that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are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commonly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used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together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62</Words>
  <Application>Microsoft Office PowerPoint</Application>
  <PresentationFormat>Presentación en pantalla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Check out the following slides.  Which verb does not usually go with each noun?  </vt:lpstr>
      <vt:lpstr> a gift</vt:lpstr>
      <vt:lpstr> an apology</vt:lpstr>
      <vt:lpstr> a phone call</vt:lpstr>
      <vt:lpstr> a favor</vt:lpstr>
      <vt:lpstr> an invitation</vt:lpstr>
      <vt:lpstr> a request</vt:lpstr>
      <vt:lpstr> a compliment</vt:lpstr>
      <vt:lpstr> Remember: A collocation  is a combination of two or more words that are commonly used together.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Raul made his friend a gift.</dc:title>
  <dc:creator>Hpcq43</dc:creator>
  <cp:lastModifiedBy>Hpcq43</cp:lastModifiedBy>
  <cp:revision>11</cp:revision>
  <dcterms:created xsi:type="dcterms:W3CDTF">2014-09-11T15:46:51Z</dcterms:created>
  <dcterms:modified xsi:type="dcterms:W3CDTF">2015-11-27T20:40:20Z</dcterms:modified>
</cp:coreProperties>
</file>