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7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95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96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47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86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47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21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65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35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20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50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D661-DD1B-42C5-A904-7FEB98BBED8D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2113-9231-4873-A583-7397530FA2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61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2556193"/>
            <a:ext cx="7128792" cy="2585323"/>
          </a:xfrm>
          <a:prstGeom prst="rect">
            <a:avLst/>
          </a:prstGeom>
          <a:solidFill>
            <a:srgbClr val="92D050"/>
          </a:solidFill>
          <a:ln w="146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dirty="0" err="1" smtClean="0">
                <a:latin typeface="Broadway" pitchFamily="82" charset="0"/>
              </a:rPr>
              <a:t>Requests</a:t>
            </a:r>
            <a:r>
              <a:rPr lang="es-ES" sz="5400" dirty="0" smtClean="0">
                <a:latin typeface="Broadway" pitchFamily="82" charset="0"/>
              </a:rPr>
              <a:t> </a:t>
            </a:r>
            <a:r>
              <a:rPr lang="es-ES" sz="5400" dirty="0" err="1" smtClean="0">
                <a:latin typeface="Broadway" pitchFamily="82" charset="0"/>
              </a:rPr>
              <a:t>with</a:t>
            </a:r>
            <a:r>
              <a:rPr lang="es-ES" sz="5400" dirty="0" smtClean="0">
                <a:latin typeface="Broadway" pitchFamily="82" charset="0"/>
              </a:rPr>
              <a:t> </a:t>
            </a:r>
            <a:r>
              <a:rPr lang="es-ES" sz="5400" dirty="0" err="1" smtClean="0">
                <a:latin typeface="Broadway" pitchFamily="82" charset="0"/>
              </a:rPr>
              <a:t>modals</a:t>
            </a:r>
            <a:r>
              <a:rPr lang="es-ES" sz="5400" dirty="0" smtClean="0">
                <a:latin typeface="Broadway" pitchFamily="82" charset="0"/>
              </a:rPr>
              <a:t> , </a:t>
            </a:r>
            <a:r>
              <a:rPr lang="es-ES" sz="5400" dirty="0" err="1" smtClean="0">
                <a:latin typeface="Broadway" pitchFamily="82" charset="0"/>
              </a:rPr>
              <a:t>if</a:t>
            </a:r>
            <a:r>
              <a:rPr lang="es-ES" sz="5400" dirty="0" smtClean="0">
                <a:latin typeface="Broadway" pitchFamily="82" charset="0"/>
              </a:rPr>
              <a:t> </a:t>
            </a:r>
            <a:r>
              <a:rPr lang="es-ES" sz="5400" dirty="0" err="1" smtClean="0">
                <a:latin typeface="Broadway" pitchFamily="82" charset="0"/>
              </a:rPr>
              <a:t>clauses</a:t>
            </a:r>
            <a:r>
              <a:rPr lang="es-ES" sz="5400" dirty="0" smtClean="0">
                <a:latin typeface="Broadway" pitchFamily="82" charset="0"/>
              </a:rPr>
              <a:t> and </a:t>
            </a:r>
            <a:r>
              <a:rPr lang="es-ES" sz="5400" dirty="0" err="1" smtClean="0">
                <a:latin typeface="Broadway" pitchFamily="82" charset="0"/>
              </a:rPr>
              <a:t>gerunds</a:t>
            </a:r>
            <a:endParaRPr lang="es-ES" sz="5400" dirty="0">
              <a:latin typeface="Broadway" pitchFamily="82" charset="0"/>
            </a:endParaRPr>
          </a:p>
        </p:txBody>
      </p:sp>
      <p:sp>
        <p:nvSpPr>
          <p:cNvPr id="5" name="AutoShape 4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10" descr="data:image/jpeg;base64,/9j/4AAQSkZJRgABAQAAAQABAAD/2wCEAAkGBxQSEBUUEhQVFRQVFRsWFxYUGBYXFBUVFxcWFxkXGBgaHSkiGB0lHRgWITEhJSkrLi4uGB8zODMsNygtLisBCgoKDg0OGxAQGzYmICQsLC4sMCwsLyw2LCw2LS41LDQ0LCwsLiwtLCwsLDQsNywsNCwuLCwtLCwsLCwsLiwsNP/AABEIAOEA4QMBIgACEQEDEQH/xAAcAAABBQEBAQAAAAAAAAAAAAAAAQMEBQYCBwj/xABUEAACAQMCAwQFBA0HCgQHAAABAgMABBESIQUxQRMiUWEGcYGRoRQysfAHIzNCQ1JTYnKSssHRgpOis8LS4SQ0RGNzlKPD0/EVFlR0JTVkg6S01P/EABoBAQADAQEBAAAAAAAAAAAAAAABBAUCAwb/xAAxEQACAQIDBQgCAQUBAAAAAAAAAQIDEQQhMQUSQVFxEyJhgaGxwdGR8BUjMkKS4RT/2gAMAwEAAhEDEQA/APcaKSigCo99fxwrmRsZ2AGSzHwVRuf3U3xa/EMerGWJ0ovLUxydz0AAJJ8AefKsocli7nU7c2Ph+Ko+9UdB7dySSBY3PHZX+YBEvicPJ/dU/r1W3MrH58kjsejO2n2oCFHuFJO+keZ+v150Rp1PP6Of8f8AvUkDEVgg3aNMnf5q899/j7sVMtp3hOYiRj8GSezYeGPvP0lGeWcjYpRUg11heLNGHXODzB5qw2KnzB2qRWT4Rd9jL3iBHJsxOwVwO62emQNJP6HhWhg4nC7aUliZjyCupPuBrkklUtFFAFFFFAJRS0UAUUUUAlFFLQBRRRQCUUUtAFFFNu/QEasbA0BzPNpHiegFcQQdW3P0fXp/hSW0HVufh4fX+FSqAMUUUUAlLRRQGX9IpM3IXokQI9cjuD/VD3mq+R9I8+n8foqx9J+7KrjcsvZnyZSXT3hpPcBVbGDjffrv0qSAiBxv1OcHp9fZXdFFSArid9KFvAZ8vb5U4BShh09XtBwfiDQEC8iURlidT47jHG781CDkN8bD41LmQMMMMj64I8D51ysCBtQVQ3iFAPvrqRwoLHkASfUNzQGo4DcF7dCxywyhJ5sUZkLHzOnPtqwqFwa3MdvGrDDacsPB27zf0iam1ySFFFFAFFFRZZiW0r7ffvv09f78AgE8uTpXffcjpg+XLrv038KfjUgbnJrmCEKPPqfryHlTtAFFFFAFJRS0AUUUzcSlRsM59wPTNAdu/QbnGcdSKZgh31Nuemem5P8ADY8qWGDfUTk9OfL1fu/wxIoAooooAornNFAdVHuJ9OwBJxnkT7dueNs0/QRn2fCgI0tosiFZFzqGD067HY7MNiCOR5YrOXfC5YjyMqdHQZfH56DcnzUHPgta2igPNu0V9RZWdskKuGGkKSBuRhCSCdRwdwOlWMCEKoY5IABPiQNzTfD94kJ6opPrIBNSSa6IG51JUgEg9CMA/EH6Kpiz2o1OrTKScshJdSd+7FjdfnE4JO2cHJ03VM3EZOCuNStqGeXIqQfYx36efKosTc5tLtZACuNwGGCGVlbkysDhlPiKsOFWRmlH5ONgWPRnByEHjg4LeoDfJxm3smilEuyQl8zxxsxIVz35YzpGk8mdQO9p1DD51emWiIsaiPTowNOnGnB3BGOeeeaAeoooqAFFITioN1fqDpDqp8SQBsdxv6qAenlOdK8/Hbb677708idcDJ5kdaq5fSCzi3kurZD11TRr9LeNNr6XWJ+bd27foSI/7JNAXdFUjeldqPwjN+hFM/7KGuf/ADbbf6//AHW7/wClQF7SVR/+bLb/AF/+7XP/AE6VPSy1LomqRS7BFLwXCLrY4VS7RhVJJAGSMkgdaAvKKKSgOJs47vP6/GuLeMjcnc+H/Yb/AEU/RQBRRRQBRRRQHOKK6ooBKWiigCiiigMSqaCycjGxTHkD3feuk+2g1dce4WzHtYhlgMOn46jkR01Df1g46DFFHIGGR6j0II5gg7gjwO4qSDumZLgA4wSfIePmcCu5n0qzfiqT7hmq2DaWQai2kJkk575XLerYqcDYZHjQBe8UyjBUOWBVT3tyQdxpU5xuds8qk2/G7oH7VJbrEzHbsZHaNzg6MmYaQTk4K7E42yAIIZAcqCT5ZIAJyQMnAGegqLeyyAqyFV1HQ+QXypzpI3GGDYAO/wA41y2dIvprq6Y5N3KvlGluFP68TMPYai3q7ZmubgDxNzLCPb2bIKz1zdKDpluJGYb6Q5Vsf7OAKSPWDTKXcaEmG3Go83YLHq88gFj7QKQhUqf2ps5qVadP+9pFlLPZPsQtwDzyHucjbf78+Pu8xTsE9ugxFbtj82ER/thao5eLTE93s1HXusx9+sD4Uw11MfwzDyVYgP2M/GrUdn4iXC3V/RTltXDR0d+i+zUpxVultMPWbcD4SmnBxGQ/gT7ZF/dmscxc85Jj6pZF+CsBTkcRH38uf9rL/er0/jKvFr1PL+YovRP0+zYreSfkh/OD+7SScRcfgJD+g0P9p1rHSO3ISTfz039+iO5lX5s0o9bdp/Waqh7NrcGvX6O1tajyfp9mvPFVUZkWSIdS6ZRRzyzpqRB5kgUceiZraTQAZFXtI8/lYiJI/wCmi1E4HpnjWWVVaRS8ZJ6YLLlRyQshBOMZ1eFWPBM9ggYksmYyTzLRMYyx9ZUn21QaabT1RoxkpJNaM31nciWNJF3V0V18wwBHwNP1n/QWXNhGgGOxMlvjwEEjwr71RT7a0FdnIUUUUAUUUUAUUUUAUUmaWgCiiigCkFN3MepCBzI8WX4ruPZWe4b6L4d/lMkkwyNKl2WAgqoOYQcE5BGG1AALjBLUBc3nF4Ifus8Uf+0kRfpNV1zJZXB1CSNm/Hhcaj4AlD3h5HIq0suHQwgLDFHEByEaKgA9SgVKoDOLwWJxgTykEYxiMZB6Z7OsvCul5EOzo+lxzOvQhJOd98hgTzBBr0uvObm2V729JyCLlRqUkNj5La7ZHMeR2o2EitXZVxzIA8uXPHsqBxreMISSWYbchhSGJwOmwHtqtueJPEIdUuA0bElwg7y9kNth+M1QI5FuZS7fbERcAuNmdjkkAjGwAHL74+NWsNSUrPLUp4uvuKSz01O7SZNRRcIq8sAKHz+LtjAOobc8e+Y7ZqOb2PX2IYBgB3OW3QDp7BT4FblJeNz5jE1M9LfPj5hilAqqjvXlu9EX3KLPaHmGYgjSPUfoPlm6ktA6FWzhhg4OD7DXUaikm48Muv7oeFSEoSipvVJ9L/Ns7ComPXXMreFVDXclqdMpaSE8puZj8pPLz/7BL677VhBCclhmR1ORHGee4++YbAe2vNVlbPXlx/fE9uxmpKzvHXe4W49GuWvDih+yvBLqKA6AdIbo5HMr5A7Z61IrqKIKoVRhQMADkAKdWPFeiTS72oU4uXd0Ln0OOGmQ9dMg9ZGhvcEj99XVqdMky/nhx5K6L9LrJWZ4LcaLuL88PGfIFdYPvjUe2tJKAt0PGSA/8GQf/wBBr53Gw3a78cz6vAT3qEfDL98i59A5CHvIyeVwsijwSWGLP/EWX41rGYAZOw8TWE9H7lYb+YsdpbRDgcyYJnXbxJ+UIPaKtZ3aU6pN+oXmierxP53P1DavFaFpmjimVt1YN6iD9FOVlmwvfB0EffcsevxHkavuG3qzRhgRnkwB+a3UGhBLooooAooooDiiu8UUAlLRRQBSE4oJqGpMh/NB/gcY9Xj4+o0AoJdsjYDkRvnlnr6x7/KpajFIi4GBXVAFefEf5bf/APukPvs7OvQawtzHpvLz86ZG/wDxrdf7FQyUYPiFspaHUoOlZcagDgh4x1pt3zsOVPcUbOg+Etyn/GP/AE6jLW3s1LsfNnzm15PtreCI/EOGxzrpkHqYfOX1H93KqGTiEsBNrqVmOAkpO6K22WHiOe528xirrjfEOwiLAZcnSo/OOd/YATXdhwBRAyS96STvO/Ng/TBPh8d/GvWtFynanlK2b8OC8/Qq4eooU96vnC+S8eLXguXHQseFcOWCMIvTmTzJ6k+ZqU58KouDXUscnyaUE4H2uQA6SB97n1e7GPCrwCrNBqUMla2VuRmYxSp1HvO987878St43eiCBnIBONKqfvmPIY6jmT5A1Q21pLYqH+fEyjtlA70bY+cPEDJ+u4t7yyeW9jLr9piXWpyMNLnqOe2x5fe+dWshx6z0rylTdSbk8rZR+X4p6dCxSrKjTjTVpb2c+nBeDWvV+BEhnVlDIQ2eWP3jmD5V2MgY6/QKhWXCRBIzqxww+5/eqdtwff7DjNPTzAELkam5DO58SB1wN69IuTjeasw1BT3aTuv3Xpz0BptBWTOOzdZD6kcO3vAI9tbzi3dkgbp2jIx8FMUjZ9WqNKwDaXBAIIIwcbjcfwPxrayS9tZWzt9/2Dt5fNZh9I9prI2pHvRkuh9Dseb3JRfCz/fwcYY3dvLy2ljCnIyHCONR6HMK4HQ4rURuCARyIyPbVNgdpFnlrIOeuY5B++rk1no1mcypqGD5HbmCDkH3ineGns5UxyJKtnqGycnz14/WPjVYl2yto0ySvpzpjUM3QZ2wFU74145HflUq04VczOplJgiByVjI7RsZwO0O4+9OyqRg4Y5qSDS319HCheV0RR1dlQe9iB8ag8I9IIblmEbqdOOZALAnYhTvjGk55ZbHMGiLhVvAdSRKZSApdu/Mw6a5XJdv5THmalcPsBHnHMsW8skAHA6chUEk2iiigCiiigCkY450kkgHM4+uaYV2ZttlHj18+X1+FAIrszbbAc/PlsfPn9echVA5AD1UIoAwBgeA5V1QBRRSUAViOMNjiE6+MMEn6xnT/lVt6x/pJEBfBuslso9kUjn/AJ3xqHoStTz7jMeAvleS5/li4f8AtCoiVacfjOLjyuImH6LLArH4yVBjTHrrY2XL+m14/RgbYh/VT8PliPZo2kuoJVtS+RqQ0nhTTyeFcqa1IxWp8/Vb0JCGnAaYU12ZMDz+j1123YqbjbHHbHr+j6+FcMfHBYfCgtyz876/X200zVFr5s70yRw9V/F0Bj3zkHIC/OJ3BVfNlLLt41ONcquT9dq5qK8bFjDtxkpciPZyI47mwHMYKlTzwVIBBrXWVovyJfFQSCRqxpZsDfpjbH796yk8ThtUbL80Aq4ODgsRgg7fOPQ1e8JMjWEkzqv2pZQVVskaFZsgkb5VuW24FY+0G92N+DPptlqKcrcUupbXD9mqEb4lT1DVIF5dANXuFXcEhdiintDgEdnz3zsSDheXMkcxWd42zpGrd1cTwA4yxw1xEpIJAAIBJ5HlXptrbrGulRgc/Ek9ST1NZiZsNEbhHDhCp5am3bHIeQ8eZ3O5JJ64Em4chTjc+XMZ68j9FLO5AyBXNvCRknmaAS2hxuef0cv4D/HmZFFFAFFFFAc5ooxRQEdH15yNh7wwx8efT+FSVXHKhVwMCloAoopKAKKKWgCsp6Xxf5TbP07OaPHiWaBx8I295rV1mPTc92AruVn73UhXhmTl+kybeqoZKMdxq2JacDnJbDT+mhl3/pR1nXmBGRyIzny51q+IDTLAx3JLxdTgMva8+v3HGfOsZDFpUp0QtHv1CMU+IHxrR2XLvSj0ZlbXh3Yy6oiDiZfIgTtPz2OmIepubfyR7a7W1nO7XGnyjjQAe19RNTAMVIiXxrW3b5yf4y9vm5gzkllCK80n7q34SK/5LIP9Jk1eaxEe4JnlTgt5kGVnyx6PGpAz07pU1NdgD503mpVKLzd/y/s8ZVZrJJf6x+iG8lyOkDeeqRfhg/TVdxKe5GkGSNGc7LEucKMamLP0GRyHMgVe5qBxCxZ2V0I1KCpDbBlYg8xyOQK8cVCp2Uuzbb4ZlzZkqDxUFiElC/edr5evoijjttRLSM8oRzqDsSCgGCMcsjcgeQFaL/wuDG0SAdCoCn1hlwaiR8PY5BXQrHLnVknOAQuOWfHb1VYs2fVVLZ9Gruy7ZdL6m5tyvhXUgsG9Fnu3S1y8+fkcRppGAWIH4xLH3mtLwj/5Rf8Aqn//AFkNZmSQKMsQo8SQB7zWr4TF/wDBbtt/tkdww8x2ZjBHkdGQetd7SsqSS5/DKey7utKT5fKHfSw4tJj+Lh/1JFb91ekzTYOANyNj08M+/Hvry/07mZLGbSurUujmBpLkKp3594gdOdek8Iu0nhWWNw6P3lbw6EeRB1AjocjpWPFO1zdk1ew/bw4yTzPP6/XFP0UVJAUUUUAUUUUAUUUUAUUUlAFFFLQBRRTFxNjYcz8P474+vMDm4nIOlefx8vLz/wANxQem7JFYvI5wVeJxuCzFJkfQucZLAFemc7+NaOOPkWwWxjP1+u9eJ/ZW429xemFMlLbuIo5NOwGtue5GRGM8sP8AjGvahS7Se7w49DyrVezjvceHUuGvzPZLcaezw4kAJ1YjSXDMTjrGGPlq61U8Q4dIZZHiUSKzclZAysFVHXDEDmpPPmTWi4TbKbKKMrhTAsbKeYGgKynz5g06nCz+Wm/4R+mOvGnVlSnvQO6tGNWG7MyItZF3aKUeqNn/AGARXEkhH3kmfOOQf2a2TcPf/wBRP7rf98NRntivO8lHr+SD6YauraVXil6lGWyqXBv0MiCfxJP5uQ/2a6VHPKKc+qCfHv0VpZLiNfncSI9b2Q+mKuI+KQHlxLV+i9mf2Yq6/lKvBL1PP+Go8ZP0KaPhtw3KCX2hU/bK1Oi4BckfclT/AGkij+r11YtxaFR/nU7foIW/q4ajHisDnnfNjyvYx7QdKmvOW0az5Ly+z1hsnDx5vz+g/wDKUxGZJoox1wrSD9YlPopYeD2IzquZLjoVhOsA+q2QuPa1RbvilvEDKbGRtCkmQpb6gBud3l1n1CtOlnfMo02ir5TXCJj19msleEsVWn/l+MvYsxwdCGkV7+5GtFhiObaxGsDaSYohPl2h1yj2rTl9BJcZMpRMo0Z7JT2mhxhkMrHDKfDQMHcYOCJsPAb9h3vkkR8mmnx7NMf013P6NypGz3F+I0QFmeGGOIKo3JJmaXG3WvGzZYVloUfphk2U4UZdk0qPF2YKoHnqIqn+w/6QmO5+TscxXILIPxZlUtt4BkVs+aL4mtjwngtg8sYaee4lB7RFuJJUDGJlbUIQEjfSSp+acbeVeU8KPYcTiC7dnxBYvUouhCf6ORVzDRUqdSL5X/BUxMnGcJLnb8n0bRRRVUshRRRQBRRTE0+Nuv8AGgHs0tQdcngfh/eooCbRQKWgCiio0l0M4G58PVnI8fD3+RoBZ5+i7k9eg6+/eu44+pHe8aIoQvL6+X0++naAQmvnO2XtuJrjcScRyT0KveamP6pNa77L3pE8k/yKNsRRqDOAfukjjUsbfmqpViORLj8WsVw/VE6SJgPGyumRkakIYZHhtgjwrUwmHkqcp800jMxeIj2kYcmmz3S49DbN3LmNwWYsQk1xGmpjljoSQKCTknA5k10vohaD8ET+lLM37TmsPxjj7araVO2laVPlEoWe6jhjRlBihPZqyLtJndQWEWWPe3pV9KX+V6mlZbZo9TRx3UojGkAoO3ODlhIZCV0AhVGSFbOTdGpZnqTehfDyctZ27HxeNXP9IGuh6G8P/wDQWf8Au8P92vMLLj7rPcM5uZbbu6UW5uWihYDv6plBz3BGSGbAZn260xwH0gmXV8pdpkUd3XczRJGWd3bBCntIypi0l2OFAxsabwsaHjvBXtJpNEGLUsZEkQwpHGG3ZGDupXD6yMDTpK+BFM2nayJqigmkXOMp2ZGRz314rLwemctu8KXD6xBApLyh5pBJJEjnYuMMNRUE94bg9auZPSBre4mFywDyMkul75rRlzDGoBSEaTsg3yfDfFcuKudJsah4s8qhkt5dLAMrM0KgqRkHaQnl5VZ8C4dc3bSBFhjEZUEu7ue8MghVQAjmPndDWdhvYbYEOqsFhhZVlvZbfsy8Cy9mionfUCRACRnII8hHseOC3tpTJI/yrJCSJeNFKey7ihoFIWQhw5wynOrfO9Qoq5LZ6Zw/0EbWjXU6SqjrJ2cURjVmQ6lDlpHLKGCtgYzpGdsg7WvFp/TO4W2U/KCLtn2btomjCPI2A0OnSNMZXJ0bFDuKf456cToiCGaRJHZULSNayw94EZATvqckEMAfMb12mkcWZ7FWN9JtPEdVrG2kxssq9qJEhuGUyqYz3MMg0lgyk95FYBgm+N4x6eXK6BBJLCSjs63PyNzhF1js2VmYNkBO+pGHzgFd6m09KRBcJ2crqiJiVmXh7XQ1uA2iQMynchiWUHTH3ie6RN0LM3a8KuLMte3Ugkjs4JZFjV2kZm7PGkFkXSMAjrk45YrySZGlZ2kwWkd3kwO6XkYu+AemWO3hW24n6VSXVjdiOdnjDwxFZxbGQpMVVyPk+3mG5bONypxmGUYrV2ZFWlLyMnadRpxj5m++xP6ROWNnKzOApeBmJLKFIDxajuQMhlzyGocgAPTq+e/Re57PiNo/hcIn89mD/mV7216gmEJPfZC4GD81SATnkN2HPxqtjaSp1bLjmWsFVdSld8MiTRRTM04XHU+HXHj9fEVULYTT6duZ8PLx+FJFAAS2+/Q9PH6+QpY4cEknP7v8emaeoBMUtFFAFFFFAFchBnPjS0tAFFFJQHz1xdjLeXMjc2uZcforIyJ/QVR7Kju+OXOm+L3JV5QvztUrZ8D2hA+mm7RMmTfk/wDZWvo6DW7GPgvY+YxN96U3zfv/ANLHgV/PDbJBrZluTIqxxmJnciT5OI2LRh0Zgmgd9u7ExGkL3ZzR3VpaLYXGqJZYnLE9iUIjXU+uRHJSMKoXcboulRsBVVweyjZ8zx3XZB2ZXijgaIyHCnV2q4YgBx98RqGNPWfcWiraSXM0ZEQuFjhRYgHcKBIkkrBwpUAyrpUYDnYnFfOVY7s3Fc2fTUpb0Iy5pFlezXaQNaGN44bmSWJGkjj1yCZ3KoXFxlGZCFyyYXYY2FLcX10ti6lf8kuCwWZ41+2R3D4jYkXGpQysg3i7o5jaueAXizf5Q5Xsog7lHnHyhgFP2wRyMVCA97OoEmMdOdbZ3dq6L2l6yorDQskN0SUjOFLA3GNwOWNgdvGuDskcZu735A8RASzndtE5Re8k0rSpIzC5LKGyGJ7LugnbbNaG7v7yNrx7eNWgaWRzI8eSezjSF2ybhNgYSPm9OoxWeU2HZrG3EpJFQKArx3rp3RgfazIU5eC4GdsU9Nd2bhlbiUxRy5aPseI9mQ7MzJoEmCveIwc5HPO9ASLHi1zHFO9rF2kBSNjI0LNuljbI4+7IQBo5ac5zz5CPBeXKWV06RrJFJ2kju8Or7X2SoF1CZTjs0U50kjJ2OMUkJs1yBxGYKQo0LDfrHhY0j3RZApLBMtkblj02BFDa9mYxxCbQVC6Bb34jwEVD3EcKc4ycjck9NgAl1c3EXDpexhJhVmftzGrTK6y6jIH+UaiwlGoNoPLODS2ctxLYSR28BktSssRl0QO6oS4kKsLjMhQFtJCnOlcas5KzWttoZRf4Rs5RrO+0bjcaBKBvuSOpJqr4XbxohgnuWhCxRfMgnkDmSFGYh0k7NWUtjLDcjOMUBNt+B3s0tx2U73MKm4iaKIhYNckLqseJHTVp7RO8EI22zjFOq0l3YkBUktLZwxB0doqqolZEABJKo5jwMfNZeYIqIbOOSXMkUxhYM8bww22WJlkIY9urARlChULkjcHbFd2vBVBINlLIhQdkHXs2A7Wf58iW7bmPsjjIOdRPzqA54xe3E8VtPJKXgZmiGsx9oSAxBZURT+CJySfnDGM70vEMh49+bnb/AO253+FXUvALhleM2ZMhEZSbtNCxuIowSxVCsiiQMTltlOMbCqe7gYTsrNG4hYqGhYvG50jvBsDkCVx0OodK1tnVI7rp8b38sjG2lSlvqpws15529zjgVwWuLXPPtrR8+bXCZ/Zr33g2ZZ7idjsHNvEPxUhJDk+DNKZM+KpHXgXopATeWoIP3Szz7JwT8M17tds1tK80eZIJDqmhXvPG2ADNCBu2wGqIbnGpe9lZPDGScnFvW3yy1goqMZJaX+EXcsgO2cE7ZG+Dy39tJDBjc8/+/v5nfwNR7F4mVZEdXVgGRgwYFSNiDnB26jpUztV/GHvFUy6d0Vx2q/jD3iu6AKK5zRQHVJRS0AUUUlAFLRRQHzN6QjTc3A/Fa4H6kxrqGPEuO0SJZSdTyAlU0ox1HHMYQDGR03Fav7Jfoe1vMbkPqhuJJFK6CDE832w6n1EMCyvjYYyBvmu/sUWTzXkc5jdY4o3JkZSIzLgxaEYjD85M6c4074yK1lXXYuSdnlbqln7mM6DddQauru/RvL2JPCLHh2gCNrWQgYaQNCZHPMs7LuSTk1aw8Kt2GUVh+hJKvs7rCtvd2Ucxw0SMvUugOT6iP8dxUVvQzh53+RW2fxhDGrfrKoNZFjauYWb0PtGbUYm1Z1Z7Wbdueo5fc+ZqwhtOxjCpPPHGigAds5VVAwB3yQBWoHoVY9IAPU8g/tV539mThdvbWyR26MssuuQntJmxFCuT3S5GS7RDcctXsKDbsiJTUVdl89vP0vboeWLU/tQGurW3m1HVeTtgDGpLTbOfCAVewehdkyBgkwDAHa6uwdxnmJaLf0NtgzAG4Gy/6Xdn8bxlqLHV0VFxrRctcSY5fc7Y/wDJpmKUuSBMTgZOqG35fzYrQXnohbdm/wDnHzG/0q68D/rar+E+h9t2T4+UA5O4urr8UeMlLEXK22nywCyJk/8A08Q+IAp+5jkGXafBA+cIbcnwABKE1h/QPh6TS3SNJOOznkki0zSA9mJSjZ37xBEZydz2hr0G99GYZuzQSXPe7x/yiYY8tmHLB91S4tBST0IdtcSSHAvLgnGcBLZdth+R866vlCJqmuLjTyz2rR/1empPCPRC1E7jEzYDDvXFy33w6GTFPXno3YmdR8nh7p3Z0DnPM7tk56VFhczsN9YSZUOLhgfmapLqTP6GXb4VRekFpJb63lRkEw7RNSkKvad1YiRsGXABHqrcW/HlSdkso1lQtpMmRHbhs8gwBLkEkdxSNiCQRVH6U8WujOIL3sVt5BgaIjJGeZYtrbvYAB5ahhjp0gsPWlUdOV0eVakqsd1kL0Ds1lmFxrxFFIFxoOZCiZGkkjADON8HdSPV63Hcqyawe6M9PDnWHj4q1pGqWvyeSBVOFht5io5k/bIWcb7knSetSuHenEUkbrPE1u2k4OmRonJHJWMatqJwAGUEkgDNKlTflcmnTVONkT14hFbTqFJEVw7Apg4SfS0hZR96rhX1DlqwcZdidDBMHUMvI/uOKyPB2mmdZOxIhjYsgc6ZHkKlNbL94oVmwp3JbJC6RnXwklRkYPUeFcHZ3UaFsOy9BgjyyOVSaixfdX9Q+igJGKK6ooAoopKAKWiigCiikJoBi+tI5o2jmRJI2HeSRQyEA53B2O4B9lNdgMIsYURgYGnYKByAA5DbGANqcnBbAHI9Rgg7fH1erfan40AGBQBGgAwK6oqj4l6YWNuSst1CHHNFYPJ/NplvhQF5Xi32RLnt+JzDmIY0gA6ZK9q5Hr7VQf0K20v2TLMfMFxJ+jCyf1umvK7y8Mks0pBBlmkkwcZVWdigOCRkJpHPpV3B0pOpdozdo14qjZPNtcf3ke3ehtyZeHWjnm1vHq/SCAN8QatE+e3qX+1XmX2OvTW2trQW11IYmjlk0s6SdmY3cyKTIAVXGsr3iPm16VbSq51IwZWVSrKQVYHUQQRsQfGqkouLsy/CanFSQt5GWQgNp8SfDrUCzCxhvtqsNJOBjw58/AU9xjOE8C4znl5Z8qyHp3x+L5JPCs9uZ2QxoseS6u/c6E6cZzv4VydmF9CZRbz2zSOPtj6ZPve7cLpPXkHKHPlXs3C7dFYkOrnGBjoOvX1V4VxGM9oukZZU1L+mh1L8QK9OuPsg2PawlnkjYkg6oZR0GxIUirWKp7slbkUcDV3oNPmzVWdriR3Dhs5GB0JIO+9U3HLQBezZwTM2lztqWMJJI2352gKTtgMcEGn7P0htWmzFcROJBuquuoMN/m5zv6udLxbg5ubZ8uY5WPaRuMkxsoOnbIyMEqRkZDEVVLxUP2PZJpZECjGVVVTTyGAMAAYArq+mtruLs5HDnH3pw2Rg6hg5BBAII3BAIINUD8FvewRGVWI3EgjWVWIJ6JLE3LfHZ+013aw3naBHhJYg6WhgVOX/ALicge6vOzOsjrg4mhMlr23aKoLJkD5h+cMD5oOc48RKAAqqKhXN81wRZwyITI4LSD5qohGog57wGBluWcKCSe7Y2/opPO0rSgZye9MyyOMasAQRBYie8+CScauR3rY+i3B4LeDEQyzAdpI+DJIwH358uigBQNgAK6sRcegsWUZSUBTvkAY9ec1KhuFVQHkVid85G4qPa/htPzOmOWcHOPhT3C4h2I2G+c+e5510QTFYEZG48qjRfdX9Q+im+Efc8eDED305H91f1D6KAlUUmaWgEpaQUtAFFFFAFRG1OSPmgcx48+fw+vJZUYtjbT+7+Ofh8JKjAoBEQAYFYH0u+yWlvI0NogmlQlXdiRBGw5rkbyMDzUYA3BYEEVvpFyCAcEjn4edfN3FOB3FiezuYpBo27YI7wyD8cSAEDPPDYIzuK98PCEpd92RWxVSpCF6auyVxfjtzdk/KZ3dT+CUmODB6dmuzD9PUfOmLWMIMABR4AAAe6q2PiMI5ypn18qkxXBk2hSWU/wCqikf9lTWpGdGGUWkYs6eIqO8035MmST45c6Z7Spdp6McQlx2dlcb9ZAkPvEjAj3VfWf2L+IP90e2gHreZx/JCqv8ASo8XSjxIWz60uFuplWlABJIAG5J5AedeufYhtnj4eNalVd3kiVhgiF3Yg4PIElmA8HFM+j/2LbaFlkuHe7kXBAkAWBWHUQrsf5ZbpW5liz5HoRzFZ+KxKq2SWSNXBYL/AM923myn9Odf/h1x2YJbs98c9GRrx56NVeN21nCoHZogHMYAx6xXuvyeT8ofcP4ViOP/AGNTKxktbg27k5KFA8BPUhdihP5px5Vxh6ypt3R6YvDuslZ6GJIGc43G2etDAEgkbjl5U9e+g3F4uSRzDxglQH9WUJ9JqmuLW8iOJoblD1JhcqP5aKVPvq/HEU3xMuWEqx/x+SddWscoxIiuOfeANWPDuMXFv9wncL+TkPaxY8NLbqP0SKxr8aAOO2XPgSAR7DSjihP4ZfetTKNOetiIyq0tLr8nsfAvTiGXTDdxrCxICsO9AzchvzjPP523nW2ht1T5qgfTXzPDeSTN2UTGaRthHGA7N5YHIeZ2HWvoD0e4fcRWkEc0uqVIUVzscuFAO+N9+vWs6vTjB91mvhq0qke8rfJdpGBnAxk5PmaaezjJyVGaY7CX8ofcP4V0LeT8ofcP4V4Fk6Z8ZVV7oU4GD3uew6Dl8aSJyAFVRjOAcEDkTy9Yx7aTsJPyh9w/hR2En5Q+4fwoBy05Y0hdg2353T1jFNxNmZ/Z9FctbyH8IfhT1rbBBt7T40A7RXeKKABRRRQBSGiigAUtFFAFFFFAVkn3T21ZCiigFooooBDQKKKAWiiigENAoooDF/ZG+5H1V89Xf3f20UUJR9C/Yt/zX3VtDRRQgBS0UUAUhpaKA5roUUUAUUUUB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16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8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22" descr="data:image/jpeg;base64,/9j/4AAQSkZJRgABAQAAAQABAAD/2wCEAAkGBxQSEA8UEBQUFRQUEBcSERQXFhkUFhgWFhYWFxcYFRYYHSggGBolHBUVIzIhJSkrLi4uFx8zODMsNygtLiwBCgoKDg0OGRAQGy0mICY4LC80LDQsLjU0LDQsNCwwMCw0LCwvLDQsLDQ0Lyw0LS8sLDcsLCwsNCwsLCwsLCwsLP/AABEIAK0BIgMBIgACEQEDEQH/xAAcAAEAAgMBAQEAAAAAAAAAAAAAAQYEBQcDAgj/xABPEAACAQMCAwMIAwgPCAMBAAABAgMABBESIQUTMQZBUQcUImFxgZGhIzJCFRYkUnKSscE0U1RiZHOCg5SisrPCw9JDRGN0k6PE0VWEtDX/xAAaAQEAAwEBAQAAAAAAAAAAAAAAAQQFAwIG/8QAMBEAAgIBAwEGBAUFAAAAAAAAAAECAxEEEiExBUFRYYHwEyKx0SQzcZHBIzI04fH/2gAMAwEAAhEDEQA/AO40pSgFKUoBSoqaAUpSgFKUoBSlKAUpSgFKUoBSlKAUpSgFKUoBSlKAUpSgFKUoCKmlKAipqKmgFKUoBSlKAUpSgFKUoBSlKAUpSgFKUoBVQuu3qLxCexitriaaFFd9BgXIZFf0BLKpbAdc++rfVLThUV1dcYR8hkurdo5EOmSKUWkJWSJsbMAR4gjIIIJFAbNO0sn2uH36+GVgbPvSYge/Fff3yN32V6P5uP8AVJXlwri0iuLa90i49LlSKNMdwi764xvpcDdo85G5GV3rc5oDVffKf3He4/ikPyEman75T+473/pL/rraZpmgNd98qftF5/RZf9NfDdq4gMmG9xnH7CuW39ixk+/pW0zTNAaodr7fpovM+HmF7n+5qT2lJH0VpeyeH0Ih/wD0NHj31tM0zQFf4h2tmhTXJw29CBgHYG3l0gnBYpDK7lQNyQtWDh3EIriNZLeRJY26OjB1OOoyO8eFTqrS33ZyJ5Gmi1W9w3WeAhHYjpzVwUmHqdW9WKAsdKrcfFLq32u4vOIx/vFsp148ZLUkt/0y+fxRW14XxmC5BNvKkmnZwD6SHwdD6SH1MAaAz6UpQClKUApSlAKippQEUqaUBFKUoCaUFKAUpSgFKUoBSlKAUpSgFfE0yorM7BVUFmZiAoA3JJOwFVvt12nNlCoiCNcSkiFXJEaqu8kspByI1HxLKO+uWXHEb65YyXgS8j1BokgmCwqNiMQsArnO+p2YjurjbdGvr1LFGmnb06eP/DqUPlC4a4yt1HjJHRx0ONsruNuvQ1i9kOJxXF1xl4HV1N3EwI8PM7dO/wDfI49xrnltxd7gFbaNoyrMkskoGI2U4KqoP0jew4Hee427yX23KfiSFmcmSGQu5BYloyp6AY+p07q5Ual2T2yWPU76nRqqvfF59C48T4clwmiQHZgyMpKujjo8bjdWHiPWOhIquW/FeICaW3SGC483CCSd5jAZeYCy4RYmCuFxq7snIwDgW6q9wNyJeMyfw3bPhHZ2o+GQ1WygfX3Qv/3FD7rzb5wVMfEL/bVZQ+vTeZPuBhA+dUng3be8lhifnKzOgdl+5dy4UsMlRIsiqwGcA9/Wtmva28GMhW8fwC6X/MOKkFk+7N0OvDpz+TPan4apVr6j4vcsf2BMvrkmtx8OXI9Vw9s7n9rB/wDqXYp9+VyQdKAH/krs/IkZ+NAWI8auP/jrk+sS2hHxM4Pyr4h4renOrh+k92bqIg+8D9VV5e014TudvBOHzK350kxHyqZeL3bdJLwfkW9uv94DigLJJeX/ANm0tv5V44/RbmpW+vR9a0i/kXWr+1CtVVLu8JOWv2Hi72cY8duWM/EVJ86P1vOPZ55p+aKDQgtX3QvP3GvvuVx8dH6q1XE+HXV0ytJZWaMv1JvO5ROmeuiSGBWX2BxWnMd7tpMg/Kv5M9fARMKYvj1kkAIwQLzb2hvN9VAbaG54lYiA3U1vcwm5igf6N0nVZ5ViQhwdLaS69VyQOuavdc1tLqWXglu07l5F4hCpZm1EiLiqIuWwNR0oBnG9dKqCRSlKAUpSgFKUoBSlKAilDSgJpUUFATSlKAUpSgFKVDHAJPQbmgJr4mlCKzOQqqpZmJwAAMkk9wArk8vad4uIcVHD5BPzWhxM7l7aDSjawoB+kky2NK4UALk5Bzp+0nai8l1QT3CPCqB7tYoRGWBI5cOSzEmRhjSMZG3fvxlfCL255LFeltnHclx4k8Ru24jeGR0d0fTJyQNxaI2LeHfYNPKQxz3FwThKyrixjl4Z535rDbzi8hjSWD0FlBuo42dSMFoyrMPSG+5G2Cbj2M4GYIWM+OdMebckdF7liX1IuFHicnvNeXlDkCwWUAAHNukJUbaI4EaVQAPBkjHvr1JfDqlu68t/YmL+JfFQ6JpL7+vUqHZtfwdT+PJLJ+fK7frq3eT0fScRb/ixJ+bEG/zKqPZg5srUnqYEY+0gE/pq3+Tcf/0z/DlX4Wtuf8VZeiX4iXr9TV7Qf4aPp9C41VWueVZ8bl7llun9foQqP0pVqql8W34Txr9896COn2mTA9wHxrYMEo3De1FgkMKNxC6XESgAjOwGn7MRx0Ox3ra2PGLS4JEF3eS46heYg9mvQoz7TW2W0jx9RPzRWv4k1nGyLcCBS4JQOq74xnGR66AGzjJP0N+fbfMP/KFfXmsYG9vOP4y9z8+e1YvM4cB/ufwj/RWVa2VpMhaKOB0bK6kVCPAjIFTkYMCXiNpt+xgSAV18R05B7xpLbV5jiNqTgvY7nGk30kpOe7SV3ra2nB+UipHNOqqoVQJNgBsB0rEksM3kAklmkEcbTIrvqAcEJq9uHYb+NCDxZ4D1S1YdwKTlfcdJHwFeOuAHa1sT6wZiR7QLc4q1UoSVVpYP3Hat7I7hv/GNeIuIcYPDbbp+03LAeOPwP5CrhSmSDE4HBjgFsNIX8OjkCjIAH3UVwoBAIGMDB3rqNc3shng9qpH1uKQqO/b7rLg/mjNdIqCRSlKAUpSgFKUoBSlKAVFTSgIFTUUoCaVGaUBNKUoBVI8q0uba2t/s3N4kcgzjMcavMw9hMSg+o1d6535RJtV/YR52S3uJmHrZoY0Pw5g+Ncr5ba5PyO+mhvujF+JUvvUs/wBzx/CvmTgSoYfNCkLRTC4ClOYjONgZEyCcdxzsd+6t5WugTN1O/hFFH7CDI5+Tr8KwYXWJ7tz45PpZU1tbdq5494N9Yds7iIAXVmJcbl7aRfSPcTHNp0j1am61pePccN5dRSCKeMQ20+vmJoAZzDpCnJDHCP0Jx76xoePxsocpMsZyUkMMnLYAn0g6ggKcbE4r3e9SW2eSJg6GNyGHQ4BB+YNW7NVft22R69+ClVpNOpqdcundlM+Ozq4s7QHqLaMH8xauPk4A5d/jr90Dq/o1tjHux86q3C1xBCPCJB/VFWnycJ9FfH8biDn4QW6f4anQPN0n+v1R57TWKIrzX0ZbapVwCeDcQJ6tPfE/0yZR7sAVdapt0McFuyftecv+fcyt/irYMIxRVP7X2qyzb5DRpBpKnSy82dlbBG4yFIPsq2XMmmN2H2ULfAZrnl7PcCdXnUGRygkRAdHLjLMjwnq49I6h1BYbAYzX1EsRx3/Y7UxzLJsfuRF+KT6yzMfiTWT2RsUiubkR5A5SFlycZZnwcdM4U71jycQGDhZOn7W/6xXnwHixt/OpbldKPgxsSM4VdlIHQFicHxbG22aOkcvifMy3qUtnCLpdXaRjMjBQTgZOMnwHifVVefjyC6Z1V5I+SEDppxq1sWA1MCfs9K1UVg1zIGlB1FZC07I5RAq5cRlRlQMouV+rqyc4NWDjfApDia1tZ1idNZj0AyIdGoYj1gkOdPQkgs2RtirkrptZgv3KqqiniTNnY3yTLqjORnBBBBB8CDuKyap3Ze4bzkqyPGSjK4YYzoOxHfgHWNwD12q412rk5Ry1ycpxSeEKipqDXs8mVwpAeGcKH415A/8AK84Mv6RV9qjcHI+5nBSdsy2x/lNn9Zqw8B7TW15zBbyozI8iNHrUuBHI0eoqpJCsVyCeoIPfQG4pSlAKUpQClKUApSlAKUqKAUpSgJpUUoCaUpQCuYdrd+MTHvXh9uo98ty1dPrl3aZs8Xu/3tpbJ78zt+hhVXW/kS9PqXez/wDIj6/RnjWt4WCXvCejXGB7FiiU/MNWU8zGRIYEaWdxlY1wMKOryMdkQfjH2DJwK0dxxWO2eWKS7tFkWQmRY47m5QOx1FTMiAA5ONgcdMbYrJp01k4txRt3aqquSUmbKHhskcaxRXEqxLp0xnS4XQQVAbGvGw21dNq+HtOTZypnUVhkJYgDUSGYnA23JNePAO0aXJZCrRyKMlWBAYdNSEgEruOoB3GQK2HFj+Dz/wAS/wDZNRZO3coWPoTVXTtc6kufA9LMfRx/kL+gVZvJwpEV9nob9ivs5FuD8w1VmzGI4x4Io+Qq2+TzeyL/AI91cEfyZmj/AMurPZ35sn5fyVO1X/SivP8AhlmLY3PQbmqTxebl8BjaU6dUduZP52aIuP65FWzir6bec9MQuc+xSarPb62DcMjiYZVpbZCp3BCurYPq9GteUtqbMKKy0ipcT4+SkgihlkBRhqGlTnBxhHIJGfZ6s1quL8ZtpbVhrUhYzjOVYMo7s4IYHw3Fet52eKKDEfRG5hdi0bbdPFfmPUax7YvNGpbTGhGyKAze9jsPYB76yLLlbiT7vT7mjCrZlLvPu3s10Ll3bbrzG394O9YHF7NBpxGXyQmnqx1ELhSx2O/iK9BZxwTRFFIysgOlWdvSKEk4yeorLNyOfbkxTMOan+xkAyWGnBKgE6sbClUZOcXHLR6snGMJZxk+7G/aNeROrJHqkWSMYeRY5VCtpwTq9HlsRvnBwMney2HlG9GETGIiV2GtZGWRFbU2DFpY6lG2cjfuHSsDjHCV834lOIke4iaFD0JViYJJDqGSFWMxAn/huftVVUuDJqMSzJCd4pCFnkYHfJKFgpz3HPh3VftjKnzXv9ylpdRG9P5ffj6+ZtrANLdwZMjBSpJOA+mKERq8p7i7LqI65kI3ANXKufwXbRuHV5VIBB+gYhhjo2Ae/B7untrI4d2ouJLmFFMbxtIFduWybYJ9EltyMb7YqKLU1h9SbapZz3Fwv7sQxSSN9WNC5x1wozgeuufX3baaclYPoAqjURh2JPgWGAuPVn2d957QWhmtLmNfrPC6r7SpxVd7E9lJL23gSflKlreyDWFbXPFzfpUf7IBZSBvqAXGADk9rM44OdeM8oqE/aO9jtkt0uHEcTB4hhSyldWNL41dW6EnoMYrUBGt1jkj+sgzzEOh126qwwR39DV7uOxgkPEdLyRvFPGtuhjKwAXCQvDExcK/MLTqmnOUwNQ3GceDsPOJrZABPDqllfClTLDbXUccixKc6mKEkLn0lOxPSuWJvCZ23VrLR2byd8QuZ+HwveoyTAvG2oaXYIxUM69zHG/j1GxFWWvK1nWREdM6WUMupWRsHxRgGU+ogEV61ZKopSlAKUpQClKUApSlARSmKUApSlATSlKAVVe0HYiO4lknillguHC6nU6420LpXmRPsRjH1dJ261aqVEoqSwz1GTi8xeGcf7UW8nDLIRc0G84hOwuJ4wUxBEPqRZOVUAovqMrnOaoRgxEhMLi3kZoY5CoEbMuQyjv7m3xg6Tg10jy1RHncNf7Oi5TPcGJgYD2kK35tVbivHkl4VZWao4lhESuxUBByXU6w2d9QXu39LfFSkksIiUnJ5ZXeDSlXtiSdUdyIs53IZuXv7VYGr5xn9jXH8S/8AZNc+sZtOJCCVW71tjc6UkxkDv+rmrbxbjUEtndcqaMk2zkLqAbdDjKncZ9dZeug3bBpe8mz2bNKqab9PQzrvisdtHBzSQHwgOMgYQnLeA2610LsImOGWJIwWgWUj+NzJ8fTqg8Dlae5tGaFhby2s0kbSADmAclCRGdwmJerAas7ZG5t/AL02jpaynMDnTZyH7B7rdye78RvD0TuF1d9FR8OO59WVu0NQrJ7YvKXeb3tA+m0uye62lPwjY1qO2a4tIB4XEIz8q2fag/gN9/yk3901ajt6mu2tY8svMu4xqU4YaY5JAQf5vHvq3OO6LXjkz4vEkzQXzYjY+AJqt2MZWKMHqEGfbjes/j8ksFpOXPNVYmw4XD/V6yKox16suAPAAZr44RaNMobDJHjYsCrt7FIyo9Z39XfWLHSWx+XBprUV4zk++BEG5kGd1hU4/LZv9FYcnGz54ZoWxygYkVxlc5OttBwQTnGRg4HXBq0WtqkYwigZ6nvPrJ6k+2vqPh8U04imRGWe3lgJKgsNg4Kt9nAR9x34rc0m2iK3LODL1C+O33ZNFe9oTPIHjIt5okA1o2TIzuigMCPSQBj6LAjMgxuM168at3mlgYQxAq5kuJYpWtzMAMCNlCtjJbJPpHCYBGdsI9nEWCwliKpNOiQyaV1oHtzrebGQSr8rQWz9qPHXfbHzheqRSDxVih/NYEf1qr62ds3mlfL4PBOm09NeN3Vd/JqHQqGz4k4yTgEkhQTuQBgZO5xWi7M7zcPJ2y2r2kwyH9Nb29Wf0sW0pODjDRHP9f8ATXxwTsqkYtnvI/ONMbJJCMaVyoCsisQGZcHckfXJHQCqmmpsTzJe+S/ddBxwmW6qrI91Ym5aGSYQktNEsSRuAzFncOGQnOon0umMDIxXpw27YKvKllCKNJW6QSlSB9R5rf0omAxkyRnr9Y188du3aJdb2nLLqpiiuFne5ZmCiGLCggeOoDI22GSNJ4fDKdcnB7kky09lUj4misRqt1lSacsGQz3AjXDBDusQOlgdslFAGAc31LKMcrSirylKRADSFUgDCqNgMKB7q5h2Y4o0N61xLrjhP4HLG+wTS20rDuxIWUnONJ1ZwK6tXuUNjweHJy5ZNKUryQRULIDnBBwcHBzg+B8DXKu1Yubm+vojdzRwQzRokCaVQg20Mh1lQGYFpG2JxVN43wR7ddcMgjzKiu8UYilw7hTh1PX0uuKqy1dans7zvGiTjuP0TSuSeS6/nPEWhlubiZBZSMFlkMnpLLCA3pd+GIz6663ViE1OO5HKcXF4YpSlejyKUpQCoqaigI3pX1SgFKUoBSlKA0na7s5Hf25hkZkIcSRSLgskgBAYA7EYLAjvDHp1rlHEvJvxNSyxLbyjHoyiQp7zGy7H1ZPtruVKA4/2d8k030YvpIlhXGqKItI0gH2XkZVCg9+ASRnBHWurXnDoZlCzRRyKPqh0VwPYGG3QVlUoCv8AafhTNouIAWmhUrozgSRMVLoM7B/RBU7bjBIBJrTSxx3MJDelHIuD1U/qKsD7CCO4irzVV7Q2fm789Nonb8JUDZGPSceAJ2fu3DbYckCtcR7QS+a39hIk09z5o6QyxpkSJLGyRtM2yxyA5DeOnUBvgenavjLTCy5dtdYiueZJmMfV5EybBWOTqddvbXvwYZmv2/GugB7FghXHxDfGttUgq7cUwPShuQAMn6CRvkoOfdXyOORd/MX1PDLGfcGQE1aqVAKivaa0JK+cRBh1DMEPv1YrTNem7iuCkximMUkQjhCXDcs9BHMkmlDIyrqZuiqFGPSJ6KUB6gfCq52kRYri0nOFXTLbs2MAGXlshY9wzCVHrceNAeQ1mePSsioqcsq6xiKOJF0olvobVu2/pDoN8YUVsqmy4InKj9OYkopLc1ySSASeu3ur7l4FEFb0puhOefJ4flVXV8FxyWnppvng8qmtL2Y4TFMHeYGRhHAjOWYEsIlYk4PUh1PvreDs1a/tKn2lm/SasFU193w9WbmIeXKABzF6kDorjo67nY9MnGDvWvuroK6LOirIXj5cygaXxIhKqx3V9gdB9xbBxYPvZs9/waDc5P0a/wDqvM9k7IjBtYcZzjQNOfHT07zUg8OLSJBPfiTARJi+++RMqynbqcvI4AqeyXaWW3WQTRSNAxU20SshkhXcMGDsBp6HSGOnBA8KrnF7OCG7u5o1ysFuryIG9DnKHYnT0DiMJuegYdKcWm+kVIi63Dx6bfSFYyljjQFJ3KnSSTgKDnONVU9TrZ7lXWuhp6XRVyqdlj/15nV+zvaJbwz8uKVFhcRl5AgDuVDME0sT6IK5JA3bHca2V/fRwRvLO6xxoMu7kKo3wMk+sge+sLstwvzWztoSFDpEObpJYGU+lI2pt2y5Y5O5zWu8pMatwy4VwCGaFMHcZa4iA29pFWs4WWZrw3wc4412ujHErsxq08MzRvHJCNa4EESHVnA6qehNa3tN2iheONfpVJni2aKQbLIrHB04Oy9xrz45wdY5YUiJjV9WtVJA0qB9UA+gd+q4r4bgMWOsx/n5f9VY0pVSmrHnk0oQko7UZ3Yjj8MHFEmm1pC1vJAZXUois7xMpfVgqv0ZGrGBkZwMkd2RgQCCCCMgjcEHoQa/Np4ApzgyD+cc/EMSDVt8kk01tfLaCZ2tngmkET4YK6mPGg4yuxb0QcdTir2muhhQRX1FUsubOz0rWcc7QW1mhe6mjiGMgMfSb1Ig9Jz6gCarVr5VLFxlluozjOlraRj/ANsMPnVttLqVUm+heKVS+E+Uu0ubuK1iS45smdOqLSAACxZsnKjCnqKulSQKilKAUqaUApSlAKUpQCoqaigFTUCpoBUEZ61NKA5B2zK8Lukjsy8MEic+SJFV0Vmk0syKykqoUMSi7bDAFaM9u7pXAURSI0hEZeN430hSdTANsTjpgda6X2+7HNfcmSF1SWIMuHB0ujYOCRkqQRkHB6ttvkUBPJdxEygubTAGFImkIUHqccnLH4VILB2Ov7u/kuMciJIlTqruWZy/fqGnATwP1hVm+4114259eZB8sH9NZPYvsythbmPXzJHcyzSY0hnIC4VcnSoVVAGT0z1NWCoBVH4Vdj6q2x9s0i/LkmsTiHArqaN4pYLZ0dCrjzhwMEdN4PHv9hq7UoDm/AuxN9FBGks0eUGkBZ7kjSNlBY4GcYzhcZ6AVkXnZG7ljZWaLdCOWbi4ZW9TMFU4PfsffXQKg1G1eB63y8Tn/CuCXtvFoNvC7lyzsk+FJPgGjBCgYUDrhRWL2n4tc2MMcs1qjB5OWAk+ohijOAcxjbCHf2V0qtV2p4Et7aywOSurDI4GSjqQyNjvwQMjvGR31J5Ob3nbRo0tn5MTiddaBLjUwGM5dTGMY2B8CQKwYfKMzrlbX7TLvMB9UkfieIrUXXYviETSLHYs75OXRouW57mDFgSD6xnxAr04b2G4jpVPNHBA3Z5IVGSdzs5PXfYGpBmW/BBe29sUha2gu7ySFyl02VEfNeYiMrpw3IkHvzitzwPhyQRveTAme0lF1HK7kt5lKpO6bKrclpVIC/Xjzvisqfs1y7SysZmYukEzs0UjppuLydY0IKkFkXnXHXYqhyOtWXtPwaKS6sWmTXC4e0ljyRGSVMkDSqDh1UpIoUg+lOpG4rm61nKOnxZY2tvHvBagaq/lJ3sQv413age65iY/JTWf2PlJs4UckvBqtZCepe3Ywlj+Vo1exhWP234RLcwRcgjXDOs/LOwlCq68vV9k+nkE7ZUZ23CxNxaR5j/csnL+0n7JtfZIPdhf/Qqax+JXiyXdqRkfRzZUjDKytGrKw7mByCO4g1kmsFppRT98s14POTzMgFZHY+6A4xYfv+dH/wBl3/wfOsG6IxXz2Wk08U4Wf4Uy/nQTL+uu+lX9RM8X/lsy+N8Ohlvb6SWKORmun9JxqOFOlRv0ACgVrrvs/bEEiFFONig0Eewrg1YOIQ/hN+B9m9kB/lBXHycVhsK8W2TVkuX1FUYuC4NF5LGWG/4U+B9K0sbsfrEyxuVJPedSqPfX6Lr8zWEEnNt4LUa7lLoG3XuDRSCQM/ggABJ8K/TC+uteltxf6sz7kk1jwRNRSldjiRilTU0ApSlAKUpQEUqaigFKGlATSoqaAUpSgIpU1FAKUpQE0qKmgIqaipoBXP8At5x+/huRHbRzLByA/PitmuWLlmDDIVlQABdipJ1V0ClRJZWCU8PJyzsPbzz8QWaVbsqqmSSSdJIwXRXSFVEgGQOfOdKjSCc4BxXn5R+PzyXnmUL8rkyQzry05txK40yIUTBwitjuOSu+BkHq9fOgZzgZxjPfjwzXnY1Hbl/qety3Zx6Fa7BcOuYYZ3vWJknn5+ltOpPo40Oop6GTy9WFGBqqz0qK9o8Movanycrc3fndvMIJWXTKDGZY36enpDrpfCqCc7hRtWA/k2uCP2dH3/7qfd/t66VSucqoSeWj3GycVhM5jD5KpDnnX2f4u3CfN5GrYcE8mMcF1bztczS8ly6IyxqC2kqCxVc7ajt7Kv1KmNUI9EHbN8NlG4t2Ina5uZra6jRZ5BI8csBlw4RUJVlkXYhF2I99au47BXoB0zWsh9ayQD5GSum1FeJaeuTy0TG6ceEzn/ky7ESWMt7NdrEZpWVY3RzIRGB6S6mVcAtju7h4CugVNK6pY4PDeeSKUpUkClRilAfVKUoBSoqaAVFTUUApSlAKUpQE0qKmgFKUoBUVNKAUpSgFKUoBSlQaAmlRSgFTUVNAKUpQClKigJpSlAKipqKAUpSgFKUoD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AutoShape 26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AutoShape 28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AutoShape 30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5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908720"/>
            <a:ext cx="7128792" cy="584775"/>
          </a:xfrm>
          <a:prstGeom prst="rect">
            <a:avLst/>
          </a:prstGeom>
          <a:solidFill>
            <a:srgbClr val="92D050"/>
          </a:solidFill>
          <a:ln w="146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>
                <a:latin typeface="Broadway" pitchFamily="82" charset="0"/>
              </a:rPr>
              <a:t>Requests</a:t>
            </a:r>
            <a:r>
              <a:rPr lang="es-ES" sz="3200" dirty="0" smtClean="0">
                <a:latin typeface="Broadway" pitchFamily="82" charset="0"/>
              </a:rPr>
              <a:t> </a:t>
            </a:r>
            <a:r>
              <a:rPr lang="es-ES" sz="3200" dirty="0" err="1" smtClean="0">
                <a:latin typeface="Broadway" pitchFamily="82" charset="0"/>
              </a:rPr>
              <a:t>with</a:t>
            </a:r>
            <a:r>
              <a:rPr lang="es-ES" sz="3200" dirty="0" smtClean="0">
                <a:latin typeface="Broadway" pitchFamily="82" charset="0"/>
              </a:rPr>
              <a:t> modal </a:t>
            </a:r>
            <a:r>
              <a:rPr lang="es-ES" sz="3200" dirty="0" err="1" smtClean="0">
                <a:latin typeface="Broadway" pitchFamily="82" charset="0"/>
              </a:rPr>
              <a:t>verbs</a:t>
            </a:r>
            <a:r>
              <a:rPr lang="es-ES" sz="3200" dirty="0" smtClean="0">
                <a:latin typeface="Broadway" pitchFamily="82" charset="0"/>
              </a:rPr>
              <a:t> </a:t>
            </a:r>
            <a:endParaRPr lang="es-ES" sz="3200" dirty="0">
              <a:latin typeface="Broadway" pitchFamily="82" charset="0"/>
            </a:endParaRPr>
          </a:p>
        </p:txBody>
      </p:sp>
      <p:sp>
        <p:nvSpPr>
          <p:cNvPr id="5" name="AutoShape 4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10" descr="data:image/jpeg;base64,/9j/4AAQSkZJRgABAQAAAQABAAD/2wCEAAkGBxQSEBUUEhQVFRQVFRsWFxYUGBYXFBUVFxcWFxkXGBgaHSkiGB0lHRgWITEhJSkrLi4uGB8zODMsNygtLisBCgoKDg0OGxAQGzYmICQsLC4sMCwsLyw2LCw2LS41LDQ0LCwsLiwtLCwsLDQsNywsNCwuLCwtLCwsLCwsLiwsNP/AABEIAOEA4QMBIgACEQEDEQH/xAAcAAABBQEBAQAAAAAAAAAAAAAAAQMEBQYCBwj/xABUEAACAQMCAwQFBA0HCgQHAAABAgMABBESIQUxQRMiUWEGcYGRoRQysfAHIzNCQ1JTYnKSssHRgpOis8LS4SQ0RGNzlKPD0/EVFlR0JTVkg6S01P/EABoBAQADAQEBAAAAAAAAAAAAAAABBAUCAwb/xAAxEQACAQIDBQgCAQUBAAAAAAAAAQIDEQQhMQUSQVFxEyJhgaGxwdGR8BUjMkKS4RT/2gAMAwEAAhEDEQA/APcaKSigCo99fxwrmRsZ2AGSzHwVRuf3U3xa/EMerGWJ0ovLUxydz0AAJJ8AefKsocli7nU7c2Ph+Ko+9UdB7dySSBY3PHZX+YBEvicPJ/dU/r1W3MrH58kjsejO2n2oCFHuFJO+keZ+v150Rp1PP6Of8f8AvUkDEVgg3aNMnf5q899/j7sVMtp3hOYiRj8GSezYeGPvP0lGeWcjYpRUg11heLNGHXODzB5qw2KnzB2qRWT4Rd9jL3iBHJsxOwVwO62emQNJP6HhWhg4nC7aUliZjyCupPuBrkklUtFFAFFFFAJRS0UAUUUUAlFFLQBRRRQCUUUtAFFFNu/QEasbA0BzPNpHiegFcQQdW3P0fXp/hSW0HVufh4fX+FSqAMUUUUAlLRRQGX9IpM3IXokQI9cjuD/VD3mq+R9I8+n8foqx9J+7KrjcsvZnyZSXT3hpPcBVbGDjffrv0qSAiBxv1OcHp9fZXdFFSArid9KFvAZ8vb5U4BShh09XtBwfiDQEC8iURlidT47jHG781CDkN8bD41LmQMMMMj64I8D51ysCBtQVQ3iFAPvrqRwoLHkASfUNzQGo4DcF7dCxywyhJ5sUZkLHzOnPtqwqFwa3MdvGrDDacsPB27zf0iam1ySFFFFAFFFRZZiW0r7ffvv09f78AgE8uTpXffcjpg+XLrv038KfjUgbnJrmCEKPPqfryHlTtAFFFFAFJRS0AUUUzcSlRsM59wPTNAdu/QbnGcdSKZgh31Nuemem5P8ADY8qWGDfUTk9OfL1fu/wxIoAooooAornNFAdVHuJ9OwBJxnkT7dueNs0/QRn2fCgI0tosiFZFzqGD067HY7MNiCOR5YrOXfC5YjyMqdHQZfH56DcnzUHPgta2igPNu0V9RZWdskKuGGkKSBuRhCSCdRwdwOlWMCEKoY5IABPiQNzTfD94kJ6opPrIBNSSa6IG51JUgEg9CMA/EH6Kpiz2o1OrTKScshJdSd+7FjdfnE4JO2cHJ03VM3EZOCuNStqGeXIqQfYx36efKosTc5tLtZACuNwGGCGVlbkysDhlPiKsOFWRmlH5ONgWPRnByEHjg4LeoDfJxm3smilEuyQl8zxxsxIVz35YzpGk8mdQO9p1DD51emWiIsaiPTowNOnGnB3BGOeeeaAeoooqAFFITioN1fqDpDqp8SQBsdxv6qAenlOdK8/Hbb677708idcDJ5kdaq5fSCzi3kurZD11TRr9LeNNr6XWJ+bd27foSI/7JNAXdFUjeldqPwjN+hFM/7KGuf/ADbbf6//AHW7/wClQF7SVR/+bLb/AF/+7XP/AE6VPSy1LomqRS7BFLwXCLrY4VS7RhVJJAGSMkgdaAvKKKSgOJs47vP6/GuLeMjcnc+H/Yb/AEU/RQBRRRQBRRRQHOKK6ooBKWiigCiiigMSqaCycjGxTHkD3feuk+2g1dce4WzHtYhlgMOn46jkR01Df1g46DFFHIGGR6j0II5gg7gjwO4qSDumZLgA4wSfIePmcCu5n0qzfiqT7hmq2DaWQai2kJkk575XLerYqcDYZHjQBe8UyjBUOWBVT3tyQdxpU5xuds8qk2/G7oH7VJbrEzHbsZHaNzg6MmYaQTk4K7E42yAIIZAcqCT5ZIAJyQMnAGegqLeyyAqyFV1HQ+QXypzpI3GGDYAO/wA41y2dIvprq6Y5N3KvlGluFP68TMPYai3q7ZmubgDxNzLCPb2bIKz1zdKDpluJGYb6Q5Vsf7OAKSPWDTKXcaEmG3Go83YLHq88gFj7QKQhUqf2ps5qVadP+9pFlLPZPsQtwDzyHucjbf78+Pu8xTsE9ugxFbtj82ER/thao5eLTE93s1HXusx9+sD4Uw11MfwzDyVYgP2M/GrUdn4iXC3V/RTltXDR0d+i+zUpxVultMPWbcD4SmnBxGQ/gT7ZF/dmscxc85Jj6pZF+CsBTkcRH38uf9rL/er0/jKvFr1PL+YovRP0+zYreSfkh/OD+7SScRcfgJD+g0P9p1rHSO3ISTfz039+iO5lX5s0o9bdp/Waqh7NrcGvX6O1tajyfp9mvPFVUZkWSIdS6ZRRzyzpqRB5kgUceiZraTQAZFXtI8/lYiJI/wCmi1E4HpnjWWVVaRS8ZJ6YLLlRyQshBOMZ1eFWPBM9ggYksmYyTzLRMYyx9ZUn21QaabT1RoxkpJNaM31nciWNJF3V0V18wwBHwNP1n/QWXNhGgGOxMlvjwEEjwr71RT7a0FdnIUUUUAUUUUAUUUUAUUmaWgCiiigCkFN3MepCBzI8WX4ruPZWe4b6L4d/lMkkwyNKl2WAgqoOYQcE5BGG1AALjBLUBc3nF4Ifus8Uf+0kRfpNV1zJZXB1CSNm/Hhcaj4AlD3h5HIq0suHQwgLDFHEByEaKgA9SgVKoDOLwWJxgTykEYxiMZB6Z7OsvCul5EOzo+lxzOvQhJOd98hgTzBBr0uvObm2V729JyCLlRqUkNj5La7ZHMeR2o2EitXZVxzIA8uXPHsqBxreMISSWYbchhSGJwOmwHtqtueJPEIdUuA0bElwg7y9kNth+M1QI5FuZS7fbERcAuNmdjkkAjGwAHL74+NWsNSUrPLUp4uvuKSz01O7SZNRRcIq8sAKHz+LtjAOobc8e+Y7ZqOb2PX2IYBgB3OW3QDp7BT4FblJeNz5jE1M9LfPj5hilAqqjvXlu9EX3KLPaHmGYgjSPUfoPlm6ktA6FWzhhg4OD7DXUaikm48Muv7oeFSEoSipvVJ9L/Ns7ComPXXMreFVDXclqdMpaSE8puZj8pPLz/7BL677VhBCclhmR1ORHGee4++YbAe2vNVlbPXlx/fE9uxmpKzvHXe4W49GuWvDih+yvBLqKA6AdIbo5HMr5A7Z61IrqKIKoVRhQMADkAKdWPFeiTS72oU4uXd0Ln0OOGmQ9dMg9ZGhvcEj99XVqdMky/nhx5K6L9LrJWZ4LcaLuL88PGfIFdYPvjUe2tJKAt0PGSA/8GQf/wBBr53Gw3a78cz6vAT3qEfDL98i59A5CHvIyeVwsijwSWGLP/EWX41rGYAZOw8TWE9H7lYb+YsdpbRDgcyYJnXbxJ+UIPaKtZ3aU6pN+oXmierxP53P1DavFaFpmjimVt1YN6iD9FOVlmwvfB0EffcsevxHkavuG3qzRhgRnkwB+a3UGhBLooooAooooDiiu8UUAlLRRQBSE4oJqGpMh/NB/gcY9Xj4+o0AoJdsjYDkRvnlnr6x7/KpajFIi4GBXVAFefEf5bf/APukPvs7OvQawtzHpvLz86ZG/wDxrdf7FQyUYPiFspaHUoOlZcagDgh4x1pt3zsOVPcUbOg+Etyn/GP/AE6jLW3s1LsfNnzm15PtreCI/EOGxzrpkHqYfOX1H93KqGTiEsBNrqVmOAkpO6K22WHiOe528xirrjfEOwiLAZcnSo/OOd/YATXdhwBRAyS96STvO/Ng/TBPh8d/GvWtFynanlK2b8OC8/Qq4eooU96vnC+S8eLXguXHQseFcOWCMIvTmTzJ6k+ZqU58KouDXUscnyaUE4H2uQA6SB97n1e7GPCrwCrNBqUMla2VuRmYxSp1HvO987878St43eiCBnIBONKqfvmPIY6jmT5A1Q21pLYqH+fEyjtlA70bY+cPEDJ+u4t7yyeW9jLr9piXWpyMNLnqOe2x5fe+dWshx6z0rylTdSbk8rZR+X4p6dCxSrKjTjTVpb2c+nBeDWvV+BEhnVlDIQ2eWP3jmD5V2MgY6/QKhWXCRBIzqxww+5/eqdtwff7DjNPTzAELkam5DO58SB1wN69IuTjeasw1BT3aTuv3Xpz0BptBWTOOzdZD6kcO3vAI9tbzi3dkgbp2jIx8FMUjZ9WqNKwDaXBAIIIwcbjcfwPxrayS9tZWzt9/2Dt5fNZh9I9prI2pHvRkuh9Dseb3JRfCz/fwcYY3dvLy2ljCnIyHCONR6HMK4HQ4rURuCARyIyPbVNgdpFnlrIOeuY5B++rk1no1mcypqGD5HbmCDkH3ineGns5UxyJKtnqGycnz14/WPjVYl2yto0ySvpzpjUM3QZ2wFU74145HflUq04VczOplJgiByVjI7RsZwO0O4+9OyqRg4Y5qSDS319HCheV0RR1dlQe9iB8ag8I9IIblmEbqdOOZALAnYhTvjGk55ZbHMGiLhVvAdSRKZSApdu/Mw6a5XJdv5THmalcPsBHnHMsW8skAHA6chUEk2iiigCiiigCkY450kkgHM4+uaYV2ZttlHj18+X1+FAIrszbbAc/PlsfPn9echVA5AD1UIoAwBgeA5V1QBRRSUAViOMNjiE6+MMEn6xnT/lVt6x/pJEBfBuslso9kUjn/AJ3xqHoStTz7jMeAvleS5/li4f8AtCoiVacfjOLjyuImH6LLArH4yVBjTHrrY2XL+m14/RgbYh/VT8PliPZo2kuoJVtS+RqQ0nhTTyeFcqa1IxWp8/Vb0JCGnAaYU12ZMDz+j1123YqbjbHHbHr+j6+FcMfHBYfCgtyz876/X200zVFr5s70yRw9V/F0Bj3zkHIC/OJ3BVfNlLLt41ONcquT9dq5qK8bFjDtxkpciPZyI47mwHMYKlTzwVIBBrXWVovyJfFQSCRqxpZsDfpjbH796yk8ThtUbL80Aq4ODgsRgg7fOPQ1e8JMjWEkzqv2pZQVVskaFZsgkb5VuW24FY+0G92N+DPptlqKcrcUupbXD9mqEb4lT1DVIF5dANXuFXcEhdiintDgEdnz3zsSDheXMkcxWd42zpGrd1cTwA4yxw1xEpIJAAIBJ5HlXptrbrGulRgc/Ek9ST1NZiZsNEbhHDhCp5am3bHIeQ8eZ3O5JJ64Em4chTjc+XMZ68j9FLO5AyBXNvCRknmaAS2hxuef0cv4D/HmZFFFAFFFFAc5ooxRQEdH15yNh7wwx8efT+FSVXHKhVwMCloAoopKAKKKWgCsp6Xxf5TbP07OaPHiWaBx8I295rV1mPTc92AruVn73UhXhmTl+kybeqoZKMdxq2JacDnJbDT+mhl3/pR1nXmBGRyIzny51q+IDTLAx3JLxdTgMva8+v3HGfOsZDFpUp0QtHv1CMU+IHxrR2XLvSj0ZlbXh3Yy6oiDiZfIgTtPz2OmIepubfyR7a7W1nO7XGnyjjQAe19RNTAMVIiXxrW3b5yf4y9vm5gzkllCK80n7q34SK/5LIP9Jk1eaxEe4JnlTgt5kGVnyx6PGpAz07pU1NdgD503mpVKLzd/y/s8ZVZrJJf6x+iG8lyOkDeeqRfhg/TVdxKe5GkGSNGc7LEucKMamLP0GRyHMgVe5qBxCxZ2V0I1KCpDbBlYg8xyOQK8cVCp2Uuzbb4ZlzZkqDxUFiElC/edr5evoijjttRLSM8oRzqDsSCgGCMcsjcgeQFaL/wuDG0SAdCoCn1hlwaiR8PY5BXQrHLnVknOAQuOWfHb1VYs2fVVLZ9Gruy7ZdL6m5tyvhXUgsG9Fnu3S1y8+fkcRppGAWIH4xLH3mtLwj/5Rf8Aqn//AFkNZmSQKMsQo8SQB7zWr4TF/wDBbtt/tkdww8x2ZjBHkdGQetd7SsqSS5/DKey7utKT5fKHfSw4tJj+Lh/1JFb91ekzTYOANyNj08M+/Hvry/07mZLGbSurUujmBpLkKp3594gdOdek8Iu0nhWWNw6P3lbw6EeRB1AjocjpWPFO1zdk1ew/bw4yTzPP6/XFP0UVJAUUUUAUUUUAUUUUAUUUlAFFFLQBRRTFxNjYcz8P474+vMDm4nIOlefx8vLz/wANxQem7JFYvI5wVeJxuCzFJkfQucZLAFemc7+NaOOPkWwWxjP1+u9eJ/ZW429xemFMlLbuIo5NOwGtue5GRGM8sP8AjGvahS7Se7w49DyrVezjvceHUuGvzPZLcaezw4kAJ1YjSXDMTjrGGPlq61U8Q4dIZZHiUSKzclZAysFVHXDEDmpPPmTWi4TbKbKKMrhTAsbKeYGgKynz5g06nCz+Wm/4R+mOvGnVlSnvQO6tGNWG7MyItZF3aKUeqNn/AGARXEkhH3kmfOOQf2a2TcPf/wBRP7rf98NRntivO8lHr+SD6YauraVXil6lGWyqXBv0MiCfxJP5uQ/2a6VHPKKc+qCfHv0VpZLiNfncSI9b2Q+mKuI+KQHlxLV+i9mf2Yq6/lKvBL1PP+Go8ZP0KaPhtw3KCX2hU/bK1Oi4BckfclT/AGkij+r11YtxaFR/nU7foIW/q4ajHisDnnfNjyvYx7QdKmvOW0az5Ly+z1hsnDx5vz+g/wDKUxGZJoox1wrSD9YlPopYeD2IzquZLjoVhOsA+q2QuPa1RbvilvEDKbGRtCkmQpb6gBud3l1n1CtOlnfMo02ir5TXCJj19msleEsVWn/l+MvYsxwdCGkV7+5GtFhiObaxGsDaSYohPl2h1yj2rTl9BJcZMpRMo0Z7JT2mhxhkMrHDKfDQMHcYOCJsPAb9h3vkkR8mmnx7NMf013P6NypGz3F+I0QFmeGGOIKo3JJmaXG3WvGzZYVloUfphk2U4UZdk0qPF2YKoHnqIqn+w/6QmO5+TscxXILIPxZlUtt4BkVs+aL4mtjwngtg8sYaee4lB7RFuJJUDGJlbUIQEjfSSp+acbeVeU8KPYcTiC7dnxBYvUouhCf6ORVzDRUqdSL5X/BUxMnGcJLnb8n0bRRRVUshRRRQBRRTE0+Nuv8AGgHs0tQdcngfh/eooCbRQKWgCiio0l0M4G58PVnI8fD3+RoBZ5+i7k9eg6+/eu44+pHe8aIoQvL6+X0++naAQmvnO2XtuJrjcScRyT0KveamP6pNa77L3pE8k/yKNsRRqDOAfukjjUsbfmqpViORLj8WsVw/VE6SJgPGyumRkakIYZHhtgjwrUwmHkqcp800jMxeIj2kYcmmz3S49DbN3LmNwWYsQk1xGmpjljoSQKCTknA5k10vohaD8ET+lLM37TmsPxjj7araVO2laVPlEoWe6jhjRlBihPZqyLtJndQWEWWPe3pV9KX+V6mlZbZo9TRx3UojGkAoO3ODlhIZCV0AhVGSFbOTdGpZnqTehfDyctZ27HxeNXP9IGuh6G8P/wDQWf8Au8P92vMLLj7rPcM5uZbbu6UW5uWihYDv6plBz3BGSGbAZn260xwH0gmXV8pdpkUd3XczRJGWd3bBCntIypi0l2OFAxsabwsaHjvBXtJpNEGLUsZEkQwpHGG3ZGDupXD6yMDTpK+BFM2nayJqigmkXOMp2ZGRz314rLwemctu8KXD6xBApLyh5pBJJEjnYuMMNRUE94bg9auZPSBre4mFywDyMkul75rRlzDGoBSEaTsg3yfDfFcuKudJsah4s8qhkt5dLAMrM0KgqRkHaQnl5VZ8C4dc3bSBFhjEZUEu7ue8MghVQAjmPndDWdhvYbYEOqsFhhZVlvZbfsy8Cy9mionfUCRACRnII8hHseOC3tpTJI/yrJCSJeNFKey7ihoFIWQhw5wynOrfO9Qoq5LZ6Zw/0EbWjXU6SqjrJ2cURjVmQ6lDlpHLKGCtgYzpGdsg7WvFp/TO4W2U/KCLtn2btomjCPI2A0OnSNMZXJ0bFDuKf456cToiCGaRJHZULSNayw94EZATvqckEMAfMb12mkcWZ7FWN9JtPEdVrG2kxssq9qJEhuGUyqYz3MMg0lgyk95FYBgm+N4x6eXK6BBJLCSjs63PyNzhF1js2VmYNkBO+pGHzgFd6m09KRBcJ2crqiJiVmXh7XQ1uA2iQMynchiWUHTH3ie6RN0LM3a8KuLMte3Ugkjs4JZFjV2kZm7PGkFkXSMAjrk45YrySZGlZ2kwWkd3kwO6XkYu+AemWO3hW24n6VSXVjdiOdnjDwxFZxbGQpMVVyPk+3mG5bONypxmGUYrV2ZFWlLyMnadRpxj5m++xP6ROWNnKzOApeBmJLKFIDxajuQMhlzyGocgAPTq+e/Re57PiNo/hcIn89mD/mV7216gmEJPfZC4GD81SATnkN2HPxqtjaSp1bLjmWsFVdSld8MiTRRTM04XHU+HXHj9fEVULYTT6duZ8PLx+FJFAAS2+/Q9PH6+QpY4cEknP7v8emaeoBMUtFFAFFFFAFchBnPjS0tAFFFJQHz1xdjLeXMjc2uZcforIyJ/QVR7Kju+OXOm+L3JV5QvztUrZ8D2hA+mm7RMmTfk/wDZWvo6DW7GPgvY+YxN96U3zfv/ANLHgV/PDbJBrZluTIqxxmJnciT5OI2LRh0Zgmgd9u7ExGkL3ZzR3VpaLYXGqJZYnLE9iUIjXU+uRHJSMKoXcboulRsBVVweyjZ8zx3XZB2ZXijgaIyHCnV2q4YgBx98RqGNPWfcWiraSXM0ZEQuFjhRYgHcKBIkkrBwpUAyrpUYDnYnFfOVY7s3Fc2fTUpb0Iy5pFlezXaQNaGN44bmSWJGkjj1yCZ3KoXFxlGZCFyyYXYY2FLcX10ti6lf8kuCwWZ41+2R3D4jYkXGpQysg3i7o5jaueAXizf5Q5Xsog7lHnHyhgFP2wRyMVCA97OoEmMdOdbZ3dq6L2l6yorDQskN0SUjOFLA3GNwOWNgdvGuDskcZu735A8RASzndtE5Re8k0rSpIzC5LKGyGJ7LugnbbNaG7v7yNrx7eNWgaWRzI8eSezjSF2ybhNgYSPm9OoxWeU2HZrG3EpJFQKArx3rp3RgfazIU5eC4GdsU9Nd2bhlbiUxRy5aPseI9mQ7MzJoEmCveIwc5HPO9ASLHi1zHFO9rF2kBSNjI0LNuljbI4+7IQBo5ac5zz5CPBeXKWV06RrJFJ2kju8Or7X2SoF1CZTjs0U50kjJ2OMUkJs1yBxGYKQo0LDfrHhY0j3RZApLBMtkblj02BFDa9mYxxCbQVC6Bb34jwEVD3EcKc4ycjck9NgAl1c3EXDpexhJhVmftzGrTK6y6jIH+UaiwlGoNoPLODS2ctxLYSR28BktSssRl0QO6oS4kKsLjMhQFtJCnOlcas5KzWttoZRf4Rs5RrO+0bjcaBKBvuSOpJqr4XbxohgnuWhCxRfMgnkDmSFGYh0k7NWUtjLDcjOMUBNt+B3s0tx2U73MKm4iaKIhYNckLqseJHTVp7RO8EI22zjFOq0l3YkBUktLZwxB0doqqolZEABJKo5jwMfNZeYIqIbOOSXMkUxhYM8bww22WJlkIY9urARlChULkjcHbFd2vBVBINlLIhQdkHXs2A7Wf58iW7bmPsjjIOdRPzqA54xe3E8VtPJKXgZmiGsx9oSAxBZURT+CJySfnDGM70vEMh49+bnb/AO253+FXUvALhleM2ZMhEZSbtNCxuIowSxVCsiiQMTltlOMbCqe7gYTsrNG4hYqGhYvG50jvBsDkCVx0OodK1tnVI7rp8b38sjG2lSlvqpws15529zjgVwWuLXPPtrR8+bXCZ/Zr33g2ZZ7idjsHNvEPxUhJDk+DNKZM+KpHXgXopATeWoIP3Szz7JwT8M17tds1tK80eZIJDqmhXvPG2ADNCBu2wGqIbnGpe9lZPDGScnFvW3yy1goqMZJaX+EXcsgO2cE7ZG+Dy39tJDBjc8/+/v5nfwNR7F4mVZEdXVgGRgwYFSNiDnB26jpUztV/GHvFUy6d0Vx2q/jD3iu6AKK5zRQHVJRS0AUUUlAFLRRQHzN6QjTc3A/Fa4H6kxrqGPEuO0SJZSdTyAlU0ox1HHMYQDGR03Fav7Jfoe1vMbkPqhuJJFK6CDE832w6n1EMCyvjYYyBvmu/sUWTzXkc5jdY4o3JkZSIzLgxaEYjD85M6c4074yK1lXXYuSdnlbqln7mM6DddQauru/RvL2JPCLHh2gCNrWQgYaQNCZHPMs7LuSTk1aw8Kt2GUVh+hJKvs7rCtvd2Ucxw0SMvUugOT6iP8dxUVvQzh53+RW2fxhDGrfrKoNZFjauYWb0PtGbUYm1Z1Z7Wbdueo5fc+ZqwhtOxjCpPPHGigAds5VVAwB3yQBWoHoVY9IAPU8g/tV539mThdvbWyR26MssuuQntJmxFCuT3S5GS7RDcctXsKDbsiJTUVdl89vP0vboeWLU/tQGurW3m1HVeTtgDGpLTbOfCAVewehdkyBgkwDAHa6uwdxnmJaLf0NtgzAG4Gy/6Xdn8bxlqLHV0VFxrRctcSY5fc7Y/wDJpmKUuSBMTgZOqG35fzYrQXnohbdm/wDnHzG/0q68D/rar+E+h9t2T4+UA5O4urr8UeMlLEXK22nywCyJk/8A08Q+IAp+5jkGXafBA+cIbcnwABKE1h/QPh6TS3SNJOOznkki0zSA9mJSjZ37xBEZydz2hr0G99GYZuzQSXPe7x/yiYY8tmHLB91S4tBST0IdtcSSHAvLgnGcBLZdth+R866vlCJqmuLjTyz2rR/1empPCPRC1E7jEzYDDvXFy33w6GTFPXno3YmdR8nh7p3Z0DnPM7tk56VFhczsN9YSZUOLhgfmapLqTP6GXb4VRekFpJb63lRkEw7RNSkKvad1YiRsGXABHqrcW/HlSdkso1lQtpMmRHbhs8gwBLkEkdxSNiCQRVH6U8WujOIL3sVt5BgaIjJGeZYtrbvYAB5ahhjp0gsPWlUdOV0eVakqsd1kL0Ds1lmFxrxFFIFxoOZCiZGkkjADON8HdSPV63Hcqyawe6M9PDnWHj4q1pGqWvyeSBVOFht5io5k/bIWcb7knSetSuHenEUkbrPE1u2k4OmRonJHJWMatqJwAGUEkgDNKlTflcmnTVONkT14hFbTqFJEVw7Apg4SfS0hZR96rhX1DlqwcZdidDBMHUMvI/uOKyPB2mmdZOxIhjYsgc6ZHkKlNbL94oVmwp3JbJC6RnXwklRkYPUeFcHZ3UaFsOy9BgjyyOVSaixfdX9Q+igJGKK6ooAoopKAKWiigCiikJoBi+tI5o2jmRJI2HeSRQyEA53B2O4B9lNdgMIsYURgYGnYKByAA5DbGANqcnBbAHI9Rgg7fH1erfan40AGBQBGgAwK6oqj4l6YWNuSst1CHHNFYPJ/NplvhQF5Xi32RLnt+JzDmIY0gA6ZK9q5Hr7VQf0K20v2TLMfMFxJ+jCyf1umvK7y8Mks0pBBlmkkwcZVWdigOCRkJpHPpV3B0pOpdozdo14qjZPNtcf3ke3ehtyZeHWjnm1vHq/SCAN8QatE+e3qX+1XmX2OvTW2trQW11IYmjlk0s6SdmY3cyKTIAVXGsr3iPm16VbSq51IwZWVSrKQVYHUQQRsQfGqkouLsy/CanFSQt5GWQgNp8SfDrUCzCxhvtqsNJOBjw58/AU9xjOE8C4znl5Z8qyHp3x+L5JPCs9uZ2QxoseS6u/c6E6cZzv4VydmF9CZRbz2zSOPtj6ZPve7cLpPXkHKHPlXs3C7dFYkOrnGBjoOvX1V4VxGM9oukZZU1L+mh1L8QK9OuPsg2PawlnkjYkg6oZR0GxIUirWKp7slbkUcDV3oNPmzVWdriR3Dhs5GB0JIO+9U3HLQBezZwTM2lztqWMJJI2352gKTtgMcEGn7P0htWmzFcROJBuquuoMN/m5zv6udLxbg5ubZ8uY5WPaRuMkxsoOnbIyMEqRkZDEVVLxUP2PZJpZECjGVVVTTyGAMAAYArq+mtruLs5HDnH3pw2Rg6hg5BBAII3BAIINUD8FvewRGVWI3EgjWVWIJ6JLE3LfHZ+013aw3naBHhJYg6WhgVOX/ALicge6vOzOsjrg4mhMlr23aKoLJkD5h+cMD5oOc48RKAAqqKhXN81wRZwyITI4LSD5qohGog57wGBluWcKCSe7Y2/opPO0rSgZye9MyyOMasAQRBYie8+CScauR3rY+i3B4LeDEQyzAdpI+DJIwH358uigBQNgAK6sRcegsWUZSUBTvkAY9ec1KhuFVQHkVid85G4qPa/htPzOmOWcHOPhT3C4h2I2G+c+e5510QTFYEZG48qjRfdX9Q+im+Efc8eDED305H91f1D6KAlUUmaWgEpaQUtAFFFFAFRG1OSPmgcx48+fw+vJZUYtjbT+7+Ofh8JKjAoBEQAYFYH0u+yWlvI0NogmlQlXdiRBGw5rkbyMDzUYA3BYEEVvpFyCAcEjn4edfN3FOB3FiezuYpBo27YI7wyD8cSAEDPPDYIzuK98PCEpd92RWxVSpCF6auyVxfjtzdk/KZ3dT+CUmODB6dmuzD9PUfOmLWMIMABR4AAAe6q2PiMI5ypn18qkxXBk2hSWU/wCqikf9lTWpGdGGUWkYs6eIqO8035MmST45c6Z7Spdp6McQlx2dlcb9ZAkPvEjAj3VfWf2L+IP90e2gHreZx/JCqv8ASo8XSjxIWz60uFuplWlABJIAG5J5AedeufYhtnj4eNalVd3kiVhgiF3Yg4PIElmA8HFM+j/2LbaFlkuHe7kXBAkAWBWHUQrsf5ZbpW5liz5HoRzFZ+KxKq2SWSNXBYL/AM923myn9Odf/h1x2YJbs98c9GRrx56NVeN21nCoHZogHMYAx6xXuvyeT8ofcP4ViOP/AGNTKxktbg27k5KFA8BPUhdihP5px5Vxh6ypt3R6YvDuslZ6GJIGc43G2etDAEgkbjl5U9e+g3F4uSRzDxglQH9WUJ9JqmuLW8iOJoblD1JhcqP5aKVPvq/HEU3xMuWEqx/x+SddWscoxIiuOfeANWPDuMXFv9wncL+TkPaxY8NLbqP0SKxr8aAOO2XPgSAR7DSjihP4ZfetTKNOetiIyq0tLr8nsfAvTiGXTDdxrCxICsO9AzchvzjPP523nW2ht1T5qgfTXzPDeSTN2UTGaRthHGA7N5YHIeZ2HWvoD0e4fcRWkEc0uqVIUVzscuFAO+N9+vWs6vTjB91mvhq0qke8rfJdpGBnAxk5PmaaezjJyVGaY7CX8ofcP4V0LeT8ofcP4V4Fk6Z8ZVV7oU4GD3uew6Dl8aSJyAFVRjOAcEDkTy9Yx7aTsJPyh9w/hR2En5Q+4fwoBy05Y0hdg2353T1jFNxNmZ/Z9FctbyH8IfhT1rbBBt7T40A7RXeKKABRRRQBSGiigAUtFFAFFFFAVkn3T21ZCiigFooooBDQKKKAWiiigENAoooDF/ZG+5H1V89Xf3f20UUJR9C/Yt/zX3VtDRRQgBS0UUAUhpaKA5roUUUAUUUUB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16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8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22" descr="data:image/jpeg;base64,/9j/4AAQSkZJRgABAQAAAQABAAD/2wCEAAkGBxQSEA8UEBQUFRQUEBcSERQXFhkUFhgWFhYWFxcYFRYYHSggGBolHBUVIzIhJSkrLi4uFx8zODMsNygtLiwBCgoKDg0OGRAQGy0mICY4LC80LDQsLjU0LDQsNCwwMCw0LCwvLDQsLDQ0Lyw0LS8sLDcsLCwsNCwsLCwsLCwsLP/AABEIAK0BIgMBIgACEQEDEQH/xAAcAAEAAgMBAQEAAAAAAAAAAAAAAQYEBQcDAgj/xABPEAACAQMCAwMIAwgPCAMBAAABAgMABBESIQUTMQZBUQcUImFxgZGhIzJCFRYkUnKSscE0U1RiZHOCg5SisrPCw9JDRGN0k6PE0VWEtDX/xAAaAQEAAwEBAQAAAAAAAAAAAAAAAQQFAwIG/8QAMBEAAgIBAwEGBAUFAAAAAAAAAAECAxEEEiExBUFRYYHwEyKx0SQzcZHBIzI04fH/2gAMAwEAAhEDEQA/AO40pSgFKUoBSoqaAUpSgFKUoBSlKAUpSgFKUoBSlKAUpSgFKUoBSlKAUpSgFKUoCKmlKAipqKmgFKUoBSlKAUpSgFKUoBSlKAUpSgFKUoBVQuu3qLxCexitriaaFFd9BgXIZFf0BLKpbAdc++rfVLThUV1dcYR8hkurdo5EOmSKUWkJWSJsbMAR4gjIIIJFAbNO0sn2uH36+GVgbPvSYge/Fff3yN32V6P5uP8AVJXlwri0iuLa90i49LlSKNMdwi764xvpcDdo85G5GV3rc5oDVffKf3He4/ikPyEman75T+473/pL/rraZpmgNd98qftF5/RZf9NfDdq4gMmG9xnH7CuW39ixk+/pW0zTNAaodr7fpovM+HmF7n+5qT2lJH0VpeyeH0Ih/wD0NHj31tM0zQFf4h2tmhTXJw29CBgHYG3l0gnBYpDK7lQNyQtWDh3EIriNZLeRJY26OjB1OOoyO8eFTqrS33ZyJ5Gmi1W9w3WeAhHYjpzVwUmHqdW9WKAsdKrcfFLq32u4vOIx/vFsp148ZLUkt/0y+fxRW14XxmC5BNvKkmnZwD6SHwdD6SH1MAaAz6UpQClKUApSlAKippQEUqaUBFKUoCaUFKAUpSgFKUoBSlKAUpSgFfE0yorM7BVUFmZiAoA3JJOwFVvt12nNlCoiCNcSkiFXJEaqu8kspByI1HxLKO+uWXHEb65YyXgS8j1BokgmCwqNiMQsArnO+p2YjurjbdGvr1LFGmnb06eP/DqUPlC4a4yt1HjJHRx0ONsruNuvQ1i9kOJxXF1xl4HV1N3EwI8PM7dO/wDfI49xrnltxd7gFbaNoyrMkskoGI2U4KqoP0jew4Hee427yX23KfiSFmcmSGQu5BYloyp6AY+p07q5Ual2T2yWPU76nRqqvfF59C48T4clwmiQHZgyMpKujjo8bjdWHiPWOhIquW/FeICaW3SGC483CCSd5jAZeYCy4RYmCuFxq7snIwDgW6q9wNyJeMyfw3bPhHZ2o+GQ1WygfX3Qv/3FD7rzb5wVMfEL/bVZQ+vTeZPuBhA+dUng3be8lhifnKzOgdl+5dy4UsMlRIsiqwGcA9/Wtmva28GMhW8fwC6X/MOKkFk+7N0OvDpz+TPan4apVr6j4vcsf2BMvrkmtx8OXI9Vw9s7n9rB/wDqXYp9+VyQdKAH/krs/IkZ+NAWI8auP/jrk+sS2hHxM4Pyr4h4renOrh+k92bqIg+8D9VV5e014TudvBOHzK350kxHyqZeL3bdJLwfkW9uv94DigLJJeX/ANm0tv5V44/RbmpW+vR9a0i/kXWr+1CtVVLu8JOWv2Hi72cY8duWM/EVJ86P1vOPZ55p+aKDQgtX3QvP3GvvuVx8dH6q1XE+HXV0ytJZWaMv1JvO5ROmeuiSGBWX2BxWnMd7tpMg/Kv5M9fARMKYvj1kkAIwQLzb2hvN9VAbaG54lYiA3U1vcwm5igf6N0nVZ5ViQhwdLaS69VyQOuavdc1tLqWXglu07l5F4hCpZm1EiLiqIuWwNR0oBnG9dKqCRSlKAUpSgFKUoBSlKAilDSgJpUUFATSlKAUpSgFKVDHAJPQbmgJr4mlCKzOQqqpZmJwAAMkk9wArk8vad4uIcVHD5BPzWhxM7l7aDSjawoB+kky2NK4UALk5Bzp+0nai8l1QT3CPCqB7tYoRGWBI5cOSzEmRhjSMZG3fvxlfCL255LFeltnHclx4k8Ru24jeGR0d0fTJyQNxaI2LeHfYNPKQxz3FwThKyrixjl4Z535rDbzi8hjSWD0FlBuo42dSMFoyrMPSG+5G2Cbj2M4GYIWM+OdMebckdF7liX1IuFHicnvNeXlDkCwWUAAHNukJUbaI4EaVQAPBkjHvr1JfDqlu68t/YmL+JfFQ6JpL7+vUqHZtfwdT+PJLJ+fK7frq3eT0fScRb/ixJ+bEG/zKqPZg5srUnqYEY+0gE/pq3+Tcf/0z/DlX4Wtuf8VZeiX4iXr9TV7Qf4aPp9C41VWueVZ8bl7llun9foQqP0pVqql8W34Txr9896COn2mTA9wHxrYMEo3De1FgkMKNxC6XESgAjOwGn7MRx0Ox3ra2PGLS4JEF3eS46heYg9mvQoz7TW2W0jx9RPzRWv4k1nGyLcCBS4JQOq74xnGR66AGzjJP0N+fbfMP/KFfXmsYG9vOP4y9z8+e1YvM4cB/ufwj/RWVa2VpMhaKOB0bK6kVCPAjIFTkYMCXiNpt+xgSAV18R05B7xpLbV5jiNqTgvY7nGk30kpOe7SV3ra2nB+UipHNOqqoVQJNgBsB0rEksM3kAklmkEcbTIrvqAcEJq9uHYb+NCDxZ4D1S1YdwKTlfcdJHwFeOuAHa1sT6wZiR7QLc4q1UoSVVpYP3Hat7I7hv/GNeIuIcYPDbbp+03LAeOPwP5CrhSmSDE4HBjgFsNIX8OjkCjIAH3UVwoBAIGMDB3rqNc3shng9qpH1uKQqO/b7rLg/mjNdIqCRSlKAUpSgFKUoBSlKAVFTSgIFTUUoCaVGaUBNKUoBVI8q0uba2t/s3N4kcgzjMcavMw9hMSg+o1d6535RJtV/YR52S3uJmHrZoY0Pw5g+Ncr5ba5PyO+mhvujF+JUvvUs/wBzx/CvmTgSoYfNCkLRTC4ClOYjONgZEyCcdxzsd+6t5WugTN1O/hFFH7CDI5+Tr8KwYXWJ7tz45PpZU1tbdq5494N9Yds7iIAXVmJcbl7aRfSPcTHNp0j1am61pePccN5dRSCKeMQ20+vmJoAZzDpCnJDHCP0Jx76xoePxsocpMsZyUkMMnLYAn0g6ggKcbE4r3e9SW2eSJg6GNyGHQ4BB+YNW7NVft22R69+ClVpNOpqdcundlM+Ozq4s7QHqLaMH8xauPk4A5d/jr90Dq/o1tjHux86q3C1xBCPCJB/VFWnycJ9FfH8biDn4QW6f4anQPN0n+v1R57TWKIrzX0ZbapVwCeDcQJ6tPfE/0yZR7sAVdapt0McFuyftecv+fcyt/irYMIxRVP7X2qyzb5DRpBpKnSy82dlbBG4yFIPsq2XMmmN2H2ULfAZrnl7PcCdXnUGRygkRAdHLjLMjwnq49I6h1BYbAYzX1EsRx3/Y7UxzLJsfuRF+KT6yzMfiTWT2RsUiubkR5A5SFlycZZnwcdM4U71jycQGDhZOn7W/6xXnwHixt/OpbldKPgxsSM4VdlIHQFicHxbG22aOkcvifMy3qUtnCLpdXaRjMjBQTgZOMnwHifVVefjyC6Z1V5I+SEDppxq1sWA1MCfs9K1UVg1zIGlB1FZC07I5RAq5cRlRlQMouV+rqyc4NWDjfApDia1tZ1idNZj0AyIdGoYj1gkOdPQkgs2RtirkrptZgv3KqqiniTNnY3yTLqjORnBBBBB8CDuKyap3Ze4bzkqyPGSjK4YYzoOxHfgHWNwD12q412rk5Ry1ycpxSeEKipqDXs8mVwpAeGcKH415A/8AK84Mv6RV9qjcHI+5nBSdsy2x/lNn9Zqw8B7TW15zBbyozI8iNHrUuBHI0eoqpJCsVyCeoIPfQG4pSlAKUpQClKUApSlAKUqKAUpSgJpUUoCaUpQCuYdrd+MTHvXh9uo98ty1dPrl3aZs8Xu/3tpbJ78zt+hhVXW/kS9PqXez/wDIj6/RnjWt4WCXvCejXGB7FiiU/MNWU8zGRIYEaWdxlY1wMKOryMdkQfjH2DJwK0dxxWO2eWKS7tFkWQmRY47m5QOx1FTMiAA5ONgcdMbYrJp01k4txRt3aqquSUmbKHhskcaxRXEqxLp0xnS4XQQVAbGvGw21dNq+HtOTZypnUVhkJYgDUSGYnA23JNePAO0aXJZCrRyKMlWBAYdNSEgEruOoB3GQK2HFj+Dz/wAS/wDZNRZO3coWPoTVXTtc6kufA9LMfRx/kL+gVZvJwpEV9nob9ivs5FuD8w1VmzGI4x4Io+Qq2+TzeyL/AI91cEfyZmj/AMurPZ35sn5fyVO1X/SivP8AhlmLY3PQbmqTxebl8BjaU6dUduZP52aIuP65FWzir6bec9MQuc+xSarPb62DcMjiYZVpbZCp3BCurYPq9GteUtqbMKKy0ipcT4+SkgihlkBRhqGlTnBxhHIJGfZ6s1quL8ZtpbVhrUhYzjOVYMo7s4IYHw3Fet52eKKDEfRG5hdi0bbdPFfmPUax7YvNGpbTGhGyKAze9jsPYB76yLLlbiT7vT7mjCrZlLvPu3s10Ll3bbrzG394O9YHF7NBpxGXyQmnqx1ELhSx2O/iK9BZxwTRFFIysgOlWdvSKEk4yeorLNyOfbkxTMOan+xkAyWGnBKgE6sbClUZOcXHLR6snGMJZxk+7G/aNeROrJHqkWSMYeRY5VCtpwTq9HlsRvnBwMney2HlG9GETGIiV2GtZGWRFbU2DFpY6lG2cjfuHSsDjHCV834lOIke4iaFD0JViYJJDqGSFWMxAn/huftVVUuDJqMSzJCd4pCFnkYHfJKFgpz3HPh3VftjKnzXv9ylpdRG9P5ffj6+ZtrANLdwZMjBSpJOA+mKERq8p7i7LqI65kI3ANXKufwXbRuHV5VIBB+gYhhjo2Ae/B7untrI4d2ouJLmFFMbxtIFduWybYJ9EltyMb7YqKLU1h9SbapZz3Fwv7sQxSSN9WNC5x1wozgeuufX3baaclYPoAqjURh2JPgWGAuPVn2d957QWhmtLmNfrPC6r7SpxVd7E9lJL23gSflKlreyDWFbXPFzfpUf7IBZSBvqAXGADk9rM44OdeM8oqE/aO9jtkt0uHEcTB4hhSyldWNL41dW6EnoMYrUBGt1jkj+sgzzEOh126qwwR39DV7uOxgkPEdLyRvFPGtuhjKwAXCQvDExcK/MLTqmnOUwNQ3GceDsPOJrZABPDqllfClTLDbXUccixKc6mKEkLn0lOxPSuWJvCZ23VrLR2byd8QuZ+HwveoyTAvG2oaXYIxUM69zHG/j1GxFWWvK1nWREdM6WUMupWRsHxRgGU+ogEV61ZKopSlAKUpQClKUApSlARSmKUApSlATSlKAVVe0HYiO4lknillguHC6nU6420LpXmRPsRjH1dJ261aqVEoqSwz1GTi8xeGcf7UW8nDLIRc0G84hOwuJ4wUxBEPqRZOVUAovqMrnOaoRgxEhMLi3kZoY5CoEbMuQyjv7m3xg6Tg10jy1RHncNf7Oi5TPcGJgYD2kK35tVbivHkl4VZWao4lhESuxUBByXU6w2d9QXu39LfFSkksIiUnJ5ZXeDSlXtiSdUdyIs53IZuXv7VYGr5xn9jXH8S/8AZNc+sZtOJCCVW71tjc6UkxkDv+rmrbxbjUEtndcqaMk2zkLqAbdDjKncZ9dZeug3bBpe8mz2bNKqab9PQzrvisdtHBzSQHwgOMgYQnLeA2610LsImOGWJIwWgWUj+NzJ8fTqg8Dlae5tGaFhby2s0kbSADmAclCRGdwmJerAas7ZG5t/AL02jpaynMDnTZyH7B7rdye78RvD0TuF1d9FR8OO59WVu0NQrJ7YvKXeb3tA+m0uye62lPwjY1qO2a4tIB4XEIz8q2fag/gN9/yk3901ajt6mu2tY8svMu4xqU4YaY5JAQf5vHvq3OO6LXjkz4vEkzQXzYjY+AJqt2MZWKMHqEGfbjes/j8ksFpOXPNVYmw4XD/V6yKox16suAPAAZr44RaNMobDJHjYsCrt7FIyo9Z39XfWLHSWx+XBprUV4zk++BEG5kGd1hU4/LZv9FYcnGz54ZoWxygYkVxlc5OttBwQTnGRg4HXBq0WtqkYwigZ6nvPrJ6k+2vqPh8U04imRGWe3lgJKgsNg4Kt9nAR9x34rc0m2iK3LODL1C+O33ZNFe9oTPIHjIt5okA1o2TIzuigMCPSQBj6LAjMgxuM168at3mlgYQxAq5kuJYpWtzMAMCNlCtjJbJPpHCYBGdsI9nEWCwliKpNOiQyaV1oHtzrebGQSr8rQWz9qPHXfbHzheqRSDxVih/NYEf1qr62ds3mlfL4PBOm09NeN3Vd/JqHQqGz4k4yTgEkhQTuQBgZO5xWi7M7zcPJ2y2r2kwyH9Nb29Wf0sW0pODjDRHP9f8ATXxwTsqkYtnvI/ONMbJJCMaVyoCsisQGZcHckfXJHQCqmmpsTzJe+S/ddBxwmW6qrI91Ym5aGSYQktNEsSRuAzFncOGQnOon0umMDIxXpw27YKvKllCKNJW6QSlSB9R5rf0omAxkyRnr9Y188du3aJdb2nLLqpiiuFne5ZmCiGLCggeOoDI22GSNJ4fDKdcnB7kky09lUj4misRqt1lSacsGQz3AjXDBDusQOlgdslFAGAc31LKMcrSirylKRADSFUgDCqNgMKB7q5h2Y4o0N61xLrjhP4HLG+wTS20rDuxIWUnONJ1ZwK6tXuUNjweHJy5ZNKUryQRULIDnBBwcHBzg+B8DXKu1Yubm+vojdzRwQzRokCaVQg20Mh1lQGYFpG2JxVN43wR7ddcMgjzKiu8UYilw7hTh1PX0uuKqy1dans7zvGiTjuP0TSuSeS6/nPEWhlubiZBZSMFlkMnpLLCA3pd+GIz6663ViE1OO5HKcXF4YpSlejyKUpQCoqaigI3pX1SgFKUoBSlKA0na7s5Hf25hkZkIcSRSLgskgBAYA7EYLAjvDHp1rlHEvJvxNSyxLbyjHoyiQp7zGy7H1ZPtruVKA4/2d8k030YvpIlhXGqKItI0gH2XkZVCg9+ASRnBHWurXnDoZlCzRRyKPqh0VwPYGG3QVlUoCv8AafhTNouIAWmhUrozgSRMVLoM7B/RBU7bjBIBJrTSxx3MJDelHIuD1U/qKsD7CCO4irzVV7Q2fm789Nonb8JUDZGPSceAJ2fu3DbYckCtcR7QS+a39hIk09z5o6QyxpkSJLGyRtM2yxyA5DeOnUBvgenavjLTCy5dtdYiueZJmMfV5EybBWOTqddvbXvwYZmv2/GugB7FghXHxDfGttUgq7cUwPShuQAMn6CRvkoOfdXyOORd/MX1PDLGfcGQE1aqVAKivaa0JK+cRBh1DMEPv1YrTNem7iuCkximMUkQjhCXDcs9BHMkmlDIyrqZuiqFGPSJ6KUB6gfCq52kRYri0nOFXTLbs2MAGXlshY9wzCVHrceNAeQ1mePSsioqcsq6xiKOJF0olvobVu2/pDoN8YUVsqmy4InKj9OYkopLc1ySSASeu3ur7l4FEFb0puhOefJ4flVXV8FxyWnppvng8qmtL2Y4TFMHeYGRhHAjOWYEsIlYk4PUh1PvreDs1a/tKn2lm/SasFU193w9WbmIeXKABzF6kDorjo67nY9MnGDvWvuroK6LOirIXj5cygaXxIhKqx3V9gdB9xbBxYPvZs9/waDc5P0a/wDqvM9k7IjBtYcZzjQNOfHT07zUg8OLSJBPfiTARJi+++RMqynbqcvI4AqeyXaWW3WQTRSNAxU20SshkhXcMGDsBp6HSGOnBA8KrnF7OCG7u5o1ysFuryIG9DnKHYnT0DiMJuegYdKcWm+kVIi63Dx6bfSFYyljjQFJ3KnSSTgKDnONVU9TrZ7lXWuhp6XRVyqdlj/15nV+zvaJbwz8uKVFhcRl5AgDuVDME0sT6IK5JA3bHca2V/fRwRvLO6xxoMu7kKo3wMk+sge+sLstwvzWztoSFDpEObpJYGU+lI2pt2y5Y5O5zWu8pMatwy4VwCGaFMHcZa4iA29pFWs4WWZrw3wc4412ujHErsxq08MzRvHJCNa4EESHVnA6qehNa3tN2iheONfpVJni2aKQbLIrHB04Oy9xrz45wdY5YUiJjV9WtVJA0qB9UA+gd+q4r4bgMWOsx/n5f9VY0pVSmrHnk0oQko7UZ3Yjj8MHFEmm1pC1vJAZXUois7xMpfVgqv0ZGrGBkZwMkd2RgQCCCCMgjcEHoQa/Np4ApzgyD+cc/EMSDVt8kk01tfLaCZ2tngmkET4YK6mPGg4yuxb0QcdTir2muhhQRX1FUsubOz0rWcc7QW1mhe6mjiGMgMfSb1Ig9Jz6gCarVr5VLFxlluozjOlraRj/ANsMPnVttLqVUm+heKVS+E+Uu0ubuK1iS45smdOqLSAACxZsnKjCnqKulSQKilKAUqaUApSlAKUpQCoqaigFTUCpoBUEZ61NKA5B2zK8Lukjsy8MEic+SJFV0Vmk0syKykqoUMSi7bDAFaM9u7pXAURSI0hEZeN430hSdTANsTjpgda6X2+7HNfcmSF1SWIMuHB0ujYOCRkqQRkHB6ttvkUBPJdxEygubTAGFImkIUHqccnLH4VILB2Ov7u/kuMciJIlTqruWZy/fqGnATwP1hVm+4114259eZB8sH9NZPYvsythbmPXzJHcyzSY0hnIC4VcnSoVVAGT0z1NWCoBVH4Vdj6q2x9s0i/LkmsTiHArqaN4pYLZ0dCrjzhwMEdN4PHv9hq7UoDm/AuxN9FBGks0eUGkBZ7kjSNlBY4GcYzhcZ6AVkXnZG7ljZWaLdCOWbi4ZW9TMFU4PfsffXQKg1G1eB63y8Tn/CuCXtvFoNvC7lyzsk+FJPgGjBCgYUDrhRWL2n4tc2MMcs1qjB5OWAk+ohijOAcxjbCHf2V0qtV2p4Et7aywOSurDI4GSjqQyNjvwQMjvGR31J5Ob3nbRo0tn5MTiddaBLjUwGM5dTGMY2B8CQKwYfKMzrlbX7TLvMB9UkfieIrUXXYviETSLHYs75OXRouW57mDFgSD6xnxAr04b2G4jpVPNHBA3Z5IVGSdzs5PXfYGpBmW/BBe29sUha2gu7ySFyl02VEfNeYiMrpw3IkHvzitzwPhyQRveTAme0lF1HK7kt5lKpO6bKrclpVIC/Xjzvisqfs1y7SysZmYukEzs0UjppuLydY0IKkFkXnXHXYqhyOtWXtPwaKS6sWmTXC4e0ljyRGSVMkDSqDh1UpIoUg+lOpG4rm61nKOnxZY2tvHvBagaq/lJ3sQv413age65iY/JTWf2PlJs4UckvBqtZCepe3Ywlj+Vo1exhWP234RLcwRcgjXDOs/LOwlCq68vV9k+nkE7ZUZ23CxNxaR5j/csnL+0n7JtfZIPdhf/Qqax+JXiyXdqRkfRzZUjDKytGrKw7mByCO4g1kmsFppRT98s14POTzMgFZHY+6A4xYfv+dH/wBl3/wfOsG6IxXz2Wk08U4Wf4Uy/nQTL+uu+lX9RM8X/lsy+N8Ohlvb6SWKORmun9JxqOFOlRv0ACgVrrvs/bEEiFFONig0Eewrg1YOIQ/hN+B9m9kB/lBXHycVhsK8W2TVkuX1FUYuC4NF5LGWG/4U+B9K0sbsfrEyxuVJPedSqPfX6Lr8zWEEnNt4LUa7lLoG3XuDRSCQM/ggABJ8K/TC+uteltxf6sz7kk1jwRNRSldjiRilTU0ApSlAKUpQEUqaigFKGlATSoqaAUpSgIpU1FAKUpQE0qKmgIqaipoBXP8At5x+/huRHbRzLByA/PitmuWLlmDDIVlQABdipJ1V0ClRJZWCU8PJyzsPbzz8QWaVbsqqmSSSdJIwXRXSFVEgGQOfOdKjSCc4BxXn5R+PzyXnmUL8rkyQzry05txK40yIUTBwitjuOSu+BkHq9fOgZzgZxjPfjwzXnY1Hbl/qety3Zx6Fa7BcOuYYZ3vWJknn5+ltOpPo40Oop6GTy9WFGBqqz0qK9o8Movanycrc3fndvMIJWXTKDGZY36enpDrpfCqCc7hRtWA/k2uCP2dH3/7qfd/t66VSucqoSeWj3GycVhM5jD5KpDnnX2f4u3CfN5GrYcE8mMcF1bztczS8ly6IyxqC2kqCxVc7ajt7Kv1KmNUI9EHbN8NlG4t2Ina5uZra6jRZ5BI8csBlw4RUJVlkXYhF2I99au47BXoB0zWsh9ayQD5GSum1FeJaeuTy0TG6ceEzn/ky7ESWMt7NdrEZpWVY3RzIRGB6S6mVcAtju7h4CugVNK6pY4PDeeSKUpUkClRilAfVKUoBSoqaAVFTUUApSlAKUpQE0qKmgFKUoBUVNKAUpSgFKUoBSlQaAmlRSgFTUVNAKUpQClKigJpSlAKipqKAUpSgFKUoD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AutoShape 26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AutoShape 28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AutoShape 30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1115616" y="2060848"/>
            <a:ext cx="2160240" cy="830997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Can…</a:t>
            </a:r>
            <a:endParaRPr lang="es-ES" sz="4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563888" y="1700808"/>
            <a:ext cx="504056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I </a:t>
            </a:r>
            <a:r>
              <a:rPr lang="es-ES" sz="4800" b="1" dirty="0" err="1" smtClean="0"/>
              <a:t>borrow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your</a:t>
            </a:r>
            <a:r>
              <a:rPr lang="es-ES" sz="4800" b="1" dirty="0" smtClean="0"/>
              <a:t> pen?</a:t>
            </a:r>
          </a:p>
          <a:p>
            <a:endParaRPr lang="es-ES" sz="48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63888" y="3356992"/>
            <a:ext cx="504056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/>
              <a:t>y</a:t>
            </a:r>
            <a:r>
              <a:rPr lang="es-ES" sz="4800" b="1" dirty="0" err="1" smtClean="0"/>
              <a:t>ou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lend</a:t>
            </a:r>
            <a:r>
              <a:rPr lang="es-ES" sz="4800" b="1" dirty="0" smtClean="0"/>
              <a:t> me a </a:t>
            </a:r>
            <a:r>
              <a:rPr lang="es-ES" sz="4800" b="1" dirty="0" err="1" smtClean="0"/>
              <a:t>jacket</a:t>
            </a:r>
            <a:r>
              <a:rPr lang="es-ES" sz="4800" b="1" dirty="0" smtClean="0"/>
              <a:t>?</a:t>
            </a:r>
            <a:endParaRPr lang="es-ES" sz="48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563888" y="5046275"/>
            <a:ext cx="504056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I use </a:t>
            </a:r>
            <a:r>
              <a:rPr lang="es-ES" sz="4800" b="1" dirty="0" err="1" smtClean="0"/>
              <a:t>your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deodorant</a:t>
            </a:r>
            <a:r>
              <a:rPr lang="es-ES" sz="4800" b="1" dirty="0" smtClean="0"/>
              <a:t>?</a:t>
            </a:r>
            <a:endParaRPr lang="es-ES" sz="48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115616" y="2060848"/>
            <a:ext cx="2160240" cy="830997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 smtClean="0"/>
              <a:t>Could</a:t>
            </a:r>
            <a:r>
              <a:rPr lang="es-ES" sz="4800" b="1" dirty="0" smtClean="0"/>
              <a:t>…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val="365387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908720"/>
            <a:ext cx="7128792" cy="584775"/>
          </a:xfrm>
          <a:prstGeom prst="rect">
            <a:avLst/>
          </a:prstGeom>
          <a:solidFill>
            <a:srgbClr val="92D050"/>
          </a:solidFill>
          <a:ln w="146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>
                <a:latin typeface="Broadway" pitchFamily="82" charset="0"/>
              </a:rPr>
              <a:t>Requests</a:t>
            </a:r>
            <a:r>
              <a:rPr lang="es-ES" sz="3200" dirty="0" smtClean="0">
                <a:latin typeface="Broadway" pitchFamily="82" charset="0"/>
              </a:rPr>
              <a:t> </a:t>
            </a:r>
            <a:r>
              <a:rPr lang="es-ES" sz="3200" dirty="0" err="1" smtClean="0">
                <a:latin typeface="Broadway" pitchFamily="82" charset="0"/>
              </a:rPr>
              <a:t>with</a:t>
            </a:r>
            <a:r>
              <a:rPr lang="es-ES" sz="3200" dirty="0" smtClean="0">
                <a:latin typeface="Broadway" pitchFamily="82" charset="0"/>
              </a:rPr>
              <a:t> </a:t>
            </a:r>
            <a:r>
              <a:rPr lang="es-ES" sz="3200" dirty="0" err="1" smtClean="0">
                <a:latin typeface="Broadway" pitchFamily="82" charset="0"/>
              </a:rPr>
              <a:t>if</a:t>
            </a:r>
            <a:r>
              <a:rPr lang="es-ES" sz="3200" dirty="0" smtClean="0">
                <a:latin typeface="Broadway" pitchFamily="82" charset="0"/>
              </a:rPr>
              <a:t> </a:t>
            </a:r>
            <a:r>
              <a:rPr lang="es-ES" sz="3200" dirty="0" err="1" smtClean="0">
                <a:latin typeface="Broadway" pitchFamily="82" charset="0"/>
              </a:rPr>
              <a:t>clauses</a:t>
            </a:r>
            <a:r>
              <a:rPr lang="es-ES" sz="3200" dirty="0" smtClean="0">
                <a:latin typeface="Broadway" pitchFamily="82" charset="0"/>
              </a:rPr>
              <a:t> </a:t>
            </a:r>
            <a:endParaRPr lang="es-ES" sz="3200" dirty="0">
              <a:latin typeface="Broadway" pitchFamily="82" charset="0"/>
            </a:endParaRPr>
          </a:p>
        </p:txBody>
      </p:sp>
      <p:sp>
        <p:nvSpPr>
          <p:cNvPr id="5" name="AutoShape 4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10" descr="data:image/jpeg;base64,/9j/4AAQSkZJRgABAQAAAQABAAD/2wCEAAkGBxQSEBUUEhQVFRQVFRsWFxYUGBYXFBUVFxcWFxkXGBgaHSkiGB0lHRgWITEhJSkrLi4uGB8zODMsNygtLisBCgoKDg0OGxAQGzYmICQsLC4sMCwsLyw2LCw2LS41LDQ0LCwsLiwtLCwsLDQsNywsNCwuLCwtLCwsLCwsLiwsNP/AABEIAOEA4QMBIgACEQEDEQH/xAAcAAABBQEBAQAAAAAAAAAAAAAAAQMEBQYCBwj/xABUEAACAQMCAwQFBA0HCgQHAAABAgMABBESIQUxQRMiUWEGcYGRoRQysfAHIzNCQ1JTYnKSssHRgpOis8LS4SQ0RGNzlKPD0/EVFlR0JTVkg6S01P/EABoBAQADAQEBAAAAAAAAAAAAAAABBAUCAwb/xAAxEQACAQIDBQgCAQUBAAAAAAAAAQIDEQQhMQUSQVFxEyJhgaGxwdGR8BUjMkKS4RT/2gAMAwEAAhEDEQA/APcaKSigCo99fxwrmRsZ2AGSzHwVRuf3U3xa/EMerGWJ0ovLUxydz0AAJJ8AefKsocli7nU7c2Ph+Ko+9UdB7dySSBY3PHZX+YBEvicPJ/dU/r1W3MrH58kjsejO2n2oCFHuFJO+keZ+v150Rp1PP6Of8f8AvUkDEVgg3aNMnf5q899/j7sVMtp3hOYiRj8GSezYeGPvP0lGeWcjYpRUg11heLNGHXODzB5qw2KnzB2qRWT4Rd9jL3iBHJsxOwVwO62emQNJP6HhWhg4nC7aUliZjyCupPuBrkklUtFFAFFFFAJRS0UAUUUUAlFFLQBRRRQCUUUtAFFFNu/QEasbA0BzPNpHiegFcQQdW3P0fXp/hSW0HVufh4fX+FSqAMUUUUAlLRRQGX9IpM3IXokQI9cjuD/VD3mq+R9I8+n8foqx9J+7KrjcsvZnyZSXT3hpPcBVbGDjffrv0qSAiBxv1OcHp9fZXdFFSArid9KFvAZ8vb5U4BShh09XtBwfiDQEC8iURlidT47jHG781CDkN8bD41LmQMMMMj64I8D51ysCBtQVQ3iFAPvrqRwoLHkASfUNzQGo4DcF7dCxywyhJ5sUZkLHzOnPtqwqFwa3MdvGrDDacsPB27zf0iam1ySFFFFAFFFRZZiW0r7ffvv09f78AgE8uTpXffcjpg+XLrv038KfjUgbnJrmCEKPPqfryHlTtAFFFFAFJRS0AUUUzcSlRsM59wPTNAdu/QbnGcdSKZgh31Nuemem5P8ADY8qWGDfUTk9OfL1fu/wxIoAooooAornNFAdVHuJ9OwBJxnkT7dueNs0/QRn2fCgI0tosiFZFzqGD067HY7MNiCOR5YrOXfC5YjyMqdHQZfH56DcnzUHPgta2igPNu0V9RZWdskKuGGkKSBuRhCSCdRwdwOlWMCEKoY5IABPiQNzTfD94kJ6opPrIBNSSa6IG51JUgEg9CMA/EH6Kpiz2o1OrTKScshJdSd+7FjdfnE4JO2cHJ03VM3EZOCuNStqGeXIqQfYx36efKosTc5tLtZACuNwGGCGVlbkysDhlPiKsOFWRmlH5ONgWPRnByEHjg4LeoDfJxm3smilEuyQl8zxxsxIVz35YzpGk8mdQO9p1DD51emWiIsaiPTowNOnGnB3BGOeeeaAeoooqAFFITioN1fqDpDqp8SQBsdxv6qAenlOdK8/Hbb677708idcDJ5kdaq5fSCzi3kurZD11TRr9LeNNr6XWJ+bd27foSI/7JNAXdFUjeldqPwjN+hFM/7KGuf/ADbbf6//AHW7/wClQF7SVR/+bLb/AF/+7XP/AE6VPSy1LomqRS7BFLwXCLrY4VS7RhVJJAGSMkgdaAvKKKSgOJs47vP6/GuLeMjcnc+H/Yb/AEU/RQBRRRQBRRRQHOKK6ooBKWiigCiiigMSqaCycjGxTHkD3feuk+2g1dce4WzHtYhlgMOn46jkR01Df1g46DFFHIGGR6j0II5gg7gjwO4qSDumZLgA4wSfIePmcCu5n0qzfiqT7hmq2DaWQai2kJkk575XLerYqcDYZHjQBe8UyjBUOWBVT3tyQdxpU5xuds8qk2/G7oH7VJbrEzHbsZHaNzg6MmYaQTk4K7E42yAIIZAcqCT5ZIAJyQMnAGegqLeyyAqyFV1HQ+QXypzpI3GGDYAO/wA41y2dIvprq6Y5N3KvlGluFP68TMPYai3q7ZmubgDxNzLCPb2bIKz1zdKDpluJGYb6Q5Vsf7OAKSPWDTKXcaEmG3Go83YLHq88gFj7QKQhUqf2ps5qVadP+9pFlLPZPsQtwDzyHucjbf78+Pu8xTsE9ugxFbtj82ER/thao5eLTE93s1HXusx9+sD4Uw11MfwzDyVYgP2M/GrUdn4iXC3V/RTltXDR0d+i+zUpxVultMPWbcD4SmnBxGQ/gT7ZF/dmscxc85Jj6pZF+CsBTkcRH38uf9rL/er0/jKvFr1PL+YovRP0+zYreSfkh/OD+7SScRcfgJD+g0P9p1rHSO3ISTfz039+iO5lX5s0o9bdp/Waqh7NrcGvX6O1tajyfp9mvPFVUZkWSIdS6ZRRzyzpqRB5kgUceiZraTQAZFXtI8/lYiJI/wCmi1E4HpnjWWVVaRS8ZJ6YLLlRyQshBOMZ1eFWPBM9ggYksmYyTzLRMYyx9ZUn21QaabT1RoxkpJNaM31nciWNJF3V0V18wwBHwNP1n/QWXNhGgGOxMlvjwEEjwr71RT7a0FdnIUUUUAUUUUAUUUUAUUmaWgCiiigCkFN3MepCBzI8WX4ruPZWe4b6L4d/lMkkwyNKl2WAgqoOYQcE5BGG1AALjBLUBc3nF4Ifus8Uf+0kRfpNV1zJZXB1CSNm/Hhcaj4AlD3h5HIq0suHQwgLDFHEByEaKgA9SgVKoDOLwWJxgTykEYxiMZB6Z7OsvCul5EOzo+lxzOvQhJOd98hgTzBBr0uvObm2V729JyCLlRqUkNj5La7ZHMeR2o2EitXZVxzIA8uXPHsqBxreMISSWYbchhSGJwOmwHtqtueJPEIdUuA0bElwg7y9kNth+M1QI5FuZS7fbERcAuNmdjkkAjGwAHL74+NWsNSUrPLUp4uvuKSz01O7SZNRRcIq8sAKHz+LtjAOobc8e+Y7ZqOb2PX2IYBgB3OW3QDp7BT4FblJeNz5jE1M9LfPj5hilAqqjvXlu9EX3KLPaHmGYgjSPUfoPlm6ktA6FWzhhg4OD7DXUaikm48Muv7oeFSEoSipvVJ9L/Ns7ComPXXMreFVDXclqdMpaSE8puZj8pPLz/7BL677VhBCclhmR1ORHGee4++YbAe2vNVlbPXlx/fE9uxmpKzvHXe4W49GuWvDih+yvBLqKA6AdIbo5HMr5A7Z61IrqKIKoVRhQMADkAKdWPFeiTS72oU4uXd0Ln0OOGmQ9dMg9ZGhvcEj99XVqdMky/nhx5K6L9LrJWZ4LcaLuL88PGfIFdYPvjUe2tJKAt0PGSA/8GQf/wBBr53Gw3a78cz6vAT3qEfDL98i59A5CHvIyeVwsijwSWGLP/EWX41rGYAZOw8TWE9H7lYb+YsdpbRDgcyYJnXbxJ+UIPaKtZ3aU6pN+oXmierxP53P1DavFaFpmjimVt1YN6iD9FOVlmwvfB0EffcsevxHkavuG3qzRhgRnkwB+a3UGhBLooooAooooDiiu8UUAlLRRQBSE4oJqGpMh/NB/gcY9Xj4+o0AoJdsjYDkRvnlnr6x7/KpajFIi4GBXVAFefEf5bf/APukPvs7OvQawtzHpvLz86ZG/wDxrdf7FQyUYPiFspaHUoOlZcagDgh4x1pt3zsOVPcUbOg+Etyn/GP/AE6jLW3s1LsfNnzm15PtreCI/EOGxzrpkHqYfOX1H93KqGTiEsBNrqVmOAkpO6K22WHiOe528xirrjfEOwiLAZcnSo/OOd/YATXdhwBRAyS96STvO/Ng/TBPh8d/GvWtFynanlK2b8OC8/Qq4eooU96vnC+S8eLXguXHQseFcOWCMIvTmTzJ6k+ZqU58KouDXUscnyaUE4H2uQA6SB97n1e7GPCrwCrNBqUMla2VuRmYxSp1HvO987878St43eiCBnIBONKqfvmPIY6jmT5A1Q21pLYqH+fEyjtlA70bY+cPEDJ+u4t7yyeW9jLr9piXWpyMNLnqOe2x5fe+dWshx6z0rylTdSbk8rZR+X4p6dCxSrKjTjTVpb2c+nBeDWvV+BEhnVlDIQ2eWP3jmD5V2MgY6/QKhWXCRBIzqxww+5/eqdtwff7DjNPTzAELkam5DO58SB1wN69IuTjeasw1BT3aTuv3Xpz0BptBWTOOzdZD6kcO3vAI9tbzi3dkgbp2jIx8FMUjZ9WqNKwDaXBAIIIwcbjcfwPxrayS9tZWzt9/2Dt5fNZh9I9prI2pHvRkuh9Dseb3JRfCz/fwcYY3dvLy2ljCnIyHCONR6HMK4HQ4rURuCARyIyPbVNgdpFnlrIOeuY5B++rk1no1mcypqGD5HbmCDkH3ineGns5UxyJKtnqGycnz14/WPjVYl2yto0ySvpzpjUM3QZ2wFU74145HflUq04VczOplJgiByVjI7RsZwO0O4+9OyqRg4Y5qSDS319HCheV0RR1dlQe9iB8ag8I9IIblmEbqdOOZALAnYhTvjGk55ZbHMGiLhVvAdSRKZSApdu/Mw6a5XJdv5THmalcPsBHnHMsW8skAHA6chUEk2iiigCiiigCkY450kkgHM4+uaYV2ZttlHj18+X1+FAIrszbbAc/PlsfPn9echVA5AD1UIoAwBgeA5V1QBRRSUAViOMNjiE6+MMEn6xnT/lVt6x/pJEBfBuslso9kUjn/AJ3xqHoStTz7jMeAvleS5/li4f8AtCoiVacfjOLjyuImH6LLArH4yVBjTHrrY2XL+m14/RgbYh/VT8PliPZo2kuoJVtS+RqQ0nhTTyeFcqa1IxWp8/Vb0JCGnAaYU12ZMDz+j1123YqbjbHHbHr+j6+FcMfHBYfCgtyz876/X200zVFr5s70yRw9V/F0Bj3zkHIC/OJ3BVfNlLLt41ONcquT9dq5qK8bFjDtxkpciPZyI47mwHMYKlTzwVIBBrXWVovyJfFQSCRqxpZsDfpjbH796yk8ThtUbL80Aq4ODgsRgg7fOPQ1e8JMjWEkzqv2pZQVVskaFZsgkb5VuW24FY+0G92N+DPptlqKcrcUupbXD9mqEb4lT1DVIF5dANXuFXcEhdiintDgEdnz3zsSDheXMkcxWd42zpGrd1cTwA4yxw1xEpIJAAIBJ5HlXptrbrGulRgc/Ek9ST1NZiZsNEbhHDhCp5am3bHIeQ8eZ3O5JJ64Em4chTjc+XMZ68j9FLO5AyBXNvCRknmaAS2hxuef0cv4D/HmZFFFAFFFFAc5ooxRQEdH15yNh7wwx8efT+FSVXHKhVwMCloAoopKAKKKWgCsp6Xxf5TbP07OaPHiWaBx8I295rV1mPTc92AruVn73UhXhmTl+kybeqoZKMdxq2JacDnJbDT+mhl3/pR1nXmBGRyIzny51q+IDTLAx3JLxdTgMva8+v3HGfOsZDFpUp0QtHv1CMU+IHxrR2XLvSj0ZlbXh3Yy6oiDiZfIgTtPz2OmIepubfyR7a7W1nO7XGnyjjQAe19RNTAMVIiXxrW3b5yf4y9vm5gzkllCK80n7q34SK/5LIP9Jk1eaxEe4JnlTgt5kGVnyx6PGpAz07pU1NdgD503mpVKLzd/y/s8ZVZrJJf6x+iG8lyOkDeeqRfhg/TVdxKe5GkGSNGc7LEucKMamLP0GRyHMgVe5qBxCxZ2V0I1KCpDbBlYg8xyOQK8cVCp2Uuzbb4ZlzZkqDxUFiElC/edr5evoijjttRLSM8oRzqDsSCgGCMcsjcgeQFaL/wuDG0SAdCoCn1hlwaiR8PY5BXQrHLnVknOAQuOWfHb1VYs2fVVLZ9Gruy7ZdL6m5tyvhXUgsG9Fnu3S1y8+fkcRppGAWIH4xLH3mtLwj/5Rf8Aqn//AFkNZmSQKMsQo8SQB7zWr4TF/wDBbtt/tkdww8x2ZjBHkdGQetd7SsqSS5/DKey7utKT5fKHfSw4tJj+Lh/1JFb91ekzTYOANyNj08M+/Hvry/07mZLGbSurUujmBpLkKp3594gdOdek8Iu0nhWWNw6P3lbw6EeRB1AjocjpWPFO1zdk1ew/bw4yTzPP6/XFP0UVJAUUUUAUUUUAUUUUAUUUlAFFFLQBRRTFxNjYcz8P474+vMDm4nIOlefx8vLz/wANxQem7JFYvI5wVeJxuCzFJkfQucZLAFemc7+NaOOPkWwWxjP1+u9eJ/ZW429xemFMlLbuIo5NOwGtue5GRGM8sP8AjGvahS7Se7w49DyrVezjvceHUuGvzPZLcaezw4kAJ1YjSXDMTjrGGPlq61U8Q4dIZZHiUSKzclZAysFVHXDEDmpPPmTWi4TbKbKKMrhTAsbKeYGgKynz5g06nCz+Wm/4R+mOvGnVlSnvQO6tGNWG7MyItZF3aKUeqNn/AGARXEkhH3kmfOOQf2a2TcPf/wBRP7rf98NRntivO8lHr+SD6YauraVXil6lGWyqXBv0MiCfxJP5uQ/2a6VHPKKc+qCfHv0VpZLiNfncSI9b2Q+mKuI+KQHlxLV+i9mf2Yq6/lKvBL1PP+Go8ZP0KaPhtw3KCX2hU/bK1Oi4BckfclT/AGkij+r11YtxaFR/nU7foIW/q4ajHisDnnfNjyvYx7QdKmvOW0az5Ly+z1hsnDx5vz+g/wDKUxGZJoox1wrSD9YlPopYeD2IzquZLjoVhOsA+q2QuPa1RbvilvEDKbGRtCkmQpb6gBud3l1n1CtOlnfMo02ir5TXCJj19msleEsVWn/l+MvYsxwdCGkV7+5GtFhiObaxGsDaSYohPl2h1yj2rTl9BJcZMpRMo0Z7JT2mhxhkMrHDKfDQMHcYOCJsPAb9h3vkkR8mmnx7NMf013P6NypGz3F+I0QFmeGGOIKo3JJmaXG3WvGzZYVloUfphk2U4UZdk0qPF2YKoHnqIqn+w/6QmO5+TscxXILIPxZlUtt4BkVs+aL4mtjwngtg8sYaee4lB7RFuJJUDGJlbUIQEjfSSp+acbeVeU8KPYcTiC7dnxBYvUouhCf6ORVzDRUqdSL5X/BUxMnGcJLnb8n0bRRRVUshRRRQBRRTE0+Nuv8AGgHs0tQdcngfh/eooCbRQKWgCiio0l0M4G58PVnI8fD3+RoBZ5+i7k9eg6+/eu44+pHe8aIoQvL6+X0++naAQmvnO2XtuJrjcScRyT0KveamP6pNa77L3pE8k/yKNsRRqDOAfukjjUsbfmqpViORLj8WsVw/VE6SJgPGyumRkakIYZHhtgjwrUwmHkqcp800jMxeIj2kYcmmz3S49DbN3LmNwWYsQk1xGmpjljoSQKCTknA5k10vohaD8ET+lLM37TmsPxjj7araVO2laVPlEoWe6jhjRlBihPZqyLtJndQWEWWPe3pV9KX+V6mlZbZo9TRx3UojGkAoO3ODlhIZCV0AhVGSFbOTdGpZnqTehfDyctZ27HxeNXP9IGuh6G8P/wDQWf8Au8P92vMLLj7rPcM5uZbbu6UW5uWihYDv6plBz3BGSGbAZn260xwH0gmXV8pdpkUd3XczRJGWd3bBCntIypi0l2OFAxsabwsaHjvBXtJpNEGLUsZEkQwpHGG3ZGDupXD6yMDTpK+BFM2nayJqigmkXOMp2ZGRz314rLwemctu8KXD6xBApLyh5pBJJEjnYuMMNRUE94bg9auZPSBre4mFywDyMkul75rRlzDGoBSEaTsg3yfDfFcuKudJsah4s8qhkt5dLAMrM0KgqRkHaQnl5VZ8C4dc3bSBFhjEZUEu7ue8MghVQAjmPndDWdhvYbYEOqsFhhZVlvZbfsy8Cy9mionfUCRACRnII8hHseOC3tpTJI/yrJCSJeNFKey7ihoFIWQhw5wynOrfO9Qoq5LZ6Zw/0EbWjXU6SqjrJ2cURjVmQ6lDlpHLKGCtgYzpGdsg7WvFp/TO4W2U/KCLtn2btomjCPI2A0OnSNMZXJ0bFDuKf456cToiCGaRJHZULSNayw94EZATvqckEMAfMb12mkcWZ7FWN9JtPEdVrG2kxssq9qJEhuGUyqYz3MMg0lgyk95FYBgm+N4x6eXK6BBJLCSjs63PyNzhF1js2VmYNkBO+pGHzgFd6m09KRBcJ2crqiJiVmXh7XQ1uA2iQMynchiWUHTH3ie6RN0LM3a8KuLMte3Ugkjs4JZFjV2kZm7PGkFkXSMAjrk45YrySZGlZ2kwWkd3kwO6XkYu+AemWO3hW24n6VSXVjdiOdnjDwxFZxbGQpMVVyPk+3mG5bONypxmGUYrV2ZFWlLyMnadRpxj5m++xP6ROWNnKzOApeBmJLKFIDxajuQMhlzyGocgAPTq+e/Re57PiNo/hcIn89mD/mV7216gmEJPfZC4GD81SATnkN2HPxqtjaSp1bLjmWsFVdSld8MiTRRTM04XHU+HXHj9fEVULYTT6duZ8PLx+FJFAAS2+/Q9PH6+QpY4cEknP7v8emaeoBMUtFFAFFFFAFchBnPjS0tAFFFJQHz1xdjLeXMjc2uZcforIyJ/QVR7Kju+OXOm+L3JV5QvztUrZ8D2hA+mm7RMmTfk/wDZWvo6DW7GPgvY+YxN96U3zfv/ANLHgV/PDbJBrZluTIqxxmJnciT5OI2LRh0Zgmgd9u7ExGkL3ZzR3VpaLYXGqJZYnLE9iUIjXU+uRHJSMKoXcboulRsBVVweyjZ8zx3XZB2ZXijgaIyHCnV2q4YgBx98RqGNPWfcWiraSXM0ZEQuFjhRYgHcKBIkkrBwpUAyrpUYDnYnFfOVY7s3Fc2fTUpb0Iy5pFlezXaQNaGN44bmSWJGkjj1yCZ3KoXFxlGZCFyyYXYY2FLcX10ti6lf8kuCwWZ41+2R3D4jYkXGpQysg3i7o5jaueAXizf5Q5Xsog7lHnHyhgFP2wRyMVCA97OoEmMdOdbZ3dq6L2l6yorDQskN0SUjOFLA3GNwOWNgdvGuDskcZu735A8RASzndtE5Re8k0rSpIzC5LKGyGJ7LugnbbNaG7v7yNrx7eNWgaWRzI8eSezjSF2ybhNgYSPm9OoxWeU2HZrG3EpJFQKArx3rp3RgfazIU5eC4GdsU9Nd2bhlbiUxRy5aPseI9mQ7MzJoEmCveIwc5HPO9ASLHi1zHFO9rF2kBSNjI0LNuljbI4+7IQBo5ac5zz5CPBeXKWV06RrJFJ2kju8Or7X2SoF1CZTjs0U50kjJ2OMUkJs1yBxGYKQo0LDfrHhY0j3RZApLBMtkblj02BFDa9mYxxCbQVC6Bb34jwEVD3EcKc4ycjck9NgAl1c3EXDpexhJhVmftzGrTK6y6jIH+UaiwlGoNoPLODS2ctxLYSR28BktSssRl0QO6oS4kKsLjMhQFtJCnOlcas5KzWttoZRf4Rs5RrO+0bjcaBKBvuSOpJqr4XbxohgnuWhCxRfMgnkDmSFGYh0k7NWUtjLDcjOMUBNt+B3s0tx2U73MKm4iaKIhYNckLqseJHTVp7RO8EI22zjFOq0l3YkBUktLZwxB0doqqolZEABJKo5jwMfNZeYIqIbOOSXMkUxhYM8bww22WJlkIY9urARlChULkjcHbFd2vBVBINlLIhQdkHXs2A7Wf58iW7bmPsjjIOdRPzqA54xe3E8VtPJKXgZmiGsx9oSAxBZURT+CJySfnDGM70vEMh49+bnb/AO253+FXUvALhleM2ZMhEZSbtNCxuIowSxVCsiiQMTltlOMbCqe7gYTsrNG4hYqGhYvG50jvBsDkCVx0OodK1tnVI7rp8b38sjG2lSlvqpws15529zjgVwWuLXPPtrR8+bXCZ/Zr33g2ZZ7idjsHNvEPxUhJDk+DNKZM+KpHXgXopATeWoIP3Szz7JwT8M17tds1tK80eZIJDqmhXvPG2ADNCBu2wGqIbnGpe9lZPDGScnFvW3yy1goqMZJaX+EXcsgO2cE7ZG+Dy39tJDBjc8/+/v5nfwNR7F4mVZEdXVgGRgwYFSNiDnB26jpUztV/GHvFUy6d0Vx2q/jD3iu6AKK5zRQHVJRS0AUUUlAFLRRQHzN6QjTc3A/Fa4H6kxrqGPEuO0SJZSdTyAlU0ox1HHMYQDGR03Fav7Jfoe1vMbkPqhuJJFK6CDE832w6n1EMCyvjYYyBvmu/sUWTzXkc5jdY4o3JkZSIzLgxaEYjD85M6c4074yK1lXXYuSdnlbqln7mM6DddQauru/RvL2JPCLHh2gCNrWQgYaQNCZHPMs7LuSTk1aw8Kt2GUVh+hJKvs7rCtvd2Ucxw0SMvUugOT6iP8dxUVvQzh53+RW2fxhDGrfrKoNZFjauYWb0PtGbUYm1Z1Z7Wbdueo5fc+ZqwhtOxjCpPPHGigAds5VVAwB3yQBWoHoVY9IAPU8g/tV539mThdvbWyR26MssuuQntJmxFCuT3S5GS7RDcctXsKDbsiJTUVdl89vP0vboeWLU/tQGurW3m1HVeTtgDGpLTbOfCAVewehdkyBgkwDAHa6uwdxnmJaLf0NtgzAG4Gy/6Xdn8bxlqLHV0VFxrRctcSY5fc7Y/wDJpmKUuSBMTgZOqG35fzYrQXnohbdm/wDnHzG/0q68D/rar+E+h9t2T4+UA5O4urr8UeMlLEXK22nywCyJk/8A08Q+IAp+5jkGXafBA+cIbcnwABKE1h/QPh6TS3SNJOOznkki0zSA9mJSjZ37xBEZydz2hr0G99GYZuzQSXPe7x/yiYY8tmHLB91S4tBST0IdtcSSHAvLgnGcBLZdth+R866vlCJqmuLjTyz2rR/1empPCPRC1E7jEzYDDvXFy33w6GTFPXno3YmdR8nh7p3Z0DnPM7tk56VFhczsN9YSZUOLhgfmapLqTP6GXb4VRekFpJb63lRkEw7RNSkKvad1YiRsGXABHqrcW/HlSdkso1lQtpMmRHbhs8gwBLkEkdxSNiCQRVH6U8WujOIL3sVt5BgaIjJGeZYtrbvYAB5ahhjp0gsPWlUdOV0eVakqsd1kL0Ds1lmFxrxFFIFxoOZCiZGkkjADON8HdSPV63Hcqyawe6M9PDnWHj4q1pGqWvyeSBVOFht5io5k/bIWcb7knSetSuHenEUkbrPE1u2k4OmRonJHJWMatqJwAGUEkgDNKlTflcmnTVONkT14hFbTqFJEVw7Apg4SfS0hZR96rhX1DlqwcZdidDBMHUMvI/uOKyPB2mmdZOxIhjYsgc6ZHkKlNbL94oVmwp3JbJC6RnXwklRkYPUeFcHZ3UaFsOy9BgjyyOVSaixfdX9Q+igJGKK6ooAoopKAKWiigCiikJoBi+tI5o2jmRJI2HeSRQyEA53B2O4B9lNdgMIsYURgYGnYKByAA5DbGANqcnBbAHI9Rgg7fH1erfan40AGBQBGgAwK6oqj4l6YWNuSst1CHHNFYPJ/NplvhQF5Xi32RLnt+JzDmIY0gA6ZK9q5Hr7VQf0K20v2TLMfMFxJ+jCyf1umvK7y8Mks0pBBlmkkwcZVWdigOCRkJpHPpV3B0pOpdozdo14qjZPNtcf3ke3ehtyZeHWjnm1vHq/SCAN8QatE+e3qX+1XmX2OvTW2trQW11IYmjlk0s6SdmY3cyKTIAVXGsr3iPm16VbSq51IwZWVSrKQVYHUQQRsQfGqkouLsy/CanFSQt5GWQgNp8SfDrUCzCxhvtqsNJOBjw58/AU9xjOE8C4znl5Z8qyHp3x+L5JPCs9uZ2QxoseS6u/c6E6cZzv4VydmF9CZRbz2zSOPtj6ZPve7cLpPXkHKHPlXs3C7dFYkOrnGBjoOvX1V4VxGM9oukZZU1L+mh1L8QK9OuPsg2PawlnkjYkg6oZR0GxIUirWKp7slbkUcDV3oNPmzVWdriR3Dhs5GB0JIO+9U3HLQBezZwTM2lztqWMJJI2352gKTtgMcEGn7P0htWmzFcROJBuquuoMN/m5zv6udLxbg5ubZ8uY5WPaRuMkxsoOnbIyMEqRkZDEVVLxUP2PZJpZECjGVVVTTyGAMAAYArq+mtruLs5HDnH3pw2Rg6hg5BBAII3BAIINUD8FvewRGVWI3EgjWVWIJ6JLE3LfHZ+013aw3naBHhJYg6WhgVOX/ALicge6vOzOsjrg4mhMlr23aKoLJkD5h+cMD5oOc48RKAAqqKhXN81wRZwyITI4LSD5qohGog57wGBluWcKCSe7Y2/opPO0rSgZye9MyyOMasAQRBYie8+CScauR3rY+i3B4LeDEQyzAdpI+DJIwH358uigBQNgAK6sRcegsWUZSUBTvkAY9ec1KhuFVQHkVid85G4qPa/htPzOmOWcHOPhT3C4h2I2G+c+e5510QTFYEZG48qjRfdX9Q+im+Efc8eDED305H91f1D6KAlUUmaWgEpaQUtAFFFFAFRG1OSPmgcx48+fw+vJZUYtjbT+7+Ofh8JKjAoBEQAYFYH0u+yWlvI0NogmlQlXdiRBGw5rkbyMDzUYA3BYEEVvpFyCAcEjn4edfN3FOB3FiezuYpBo27YI7wyD8cSAEDPPDYIzuK98PCEpd92RWxVSpCF6auyVxfjtzdk/KZ3dT+CUmODB6dmuzD9PUfOmLWMIMABR4AAAe6q2PiMI5ypn18qkxXBk2hSWU/wCqikf9lTWpGdGGUWkYs6eIqO8035MmST45c6Z7Spdp6McQlx2dlcb9ZAkPvEjAj3VfWf2L+IP90e2gHreZx/JCqv8ASo8XSjxIWz60uFuplWlABJIAG5J5AedeufYhtnj4eNalVd3kiVhgiF3Yg4PIElmA8HFM+j/2LbaFlkuHe7kXBAkAWBWHUQrsf5ZbpW5liz5HoRzFZ+KxKq2SWSNXBYL/AM923myn9Odf/h1x2YJbs98c9GRrx56NVeN21nCoHZogHMYAx6xXuvyeT8ofcP4ViOP/AGNTKxktbg27k5KFA8BPUhdihP5px5Vxh6ypt3R6YvDuslZ6GJIGc43G2etDAEgkbjl5U9e+g3F4uSRzDxglQH9WUJ9JqmuLW8iOJoblD1JhcqP5aKVPvq/HEU3xMuWEqx/x+SddWscoxIiuOfeANWPDuMXFv9wncL+TkPaxY8NLbqP0SKxr8aAOO2XPgSAR7DSjihP4ZfetTKNOetiIyq0tLr8nsfAvTiGXTDdxrCxICsO9AzchvzjPP523nW2ht1T5qgfTXzPDeSTN2UTGaRthHGA7N5YHIeZ2HWvoD0e4fcRWkEc0uqVIUVzscuFAO+N9+vWs6vTjB91mvhq0qke8rfJdpGBnAxk5PmaaezjJyVGaY7CX8ofcP4V0LeT8ofcP4V4Fk6Z8ZVV7oU4GD3uew6Dl8aSJyAFVRjOAcEDkTy9Yx7aTsJPyh9w/hR2En5Q+4fwoBy05Y0hdg2353T1jFNxNmZ/Z9FctbyH8IfhT1rbBBt7T40A7RXeKKABRRRQBSGiigAUtFFAFFFFAVkn3T21ZCiigFooooBDQKKKAWiiigENAoooDF/ZG+5H1V89Xf3f20UUJR9C/Yt/zX3VtDRRQgBS0UUAUhpaKA5roUUUAUUUUB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16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8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22" descr="data:image/jpeg;base64,/9j/4AAQSkZJRgABAQAAAQABAAD/2wCEAAkGBxQSEA8UEBQUFRQUEBcSERQXFhkUFhgWFhYWFxcYFRYYHSggGBolHBUVIzIhJSkrLi4uFx8zODMsNygtLiwBCgoKDg0OGRAQGy0mICY4LC80LDQsLjU0LDQsNCwwMCw0LCwvLDQsLDQ0Lyw0LS8sLDcsLCwsNCwsLCwsLCwsLP/AABEIAK0BIgMBIgACEQEDEQH/xAAcAAEAAgMBAQEAAAAAAAAAAAAAAQYEBQcDAgj/xABPEAACAQMCAwMIAwgPCAMBAAABAgMABBESIQUTMQZBUQcUImFxgZGhIzJCFRYkUnKSscE0U1RiZHOCg5SisrPCw9JDRGN0k6PE0VWEtDX/xAAaAQEAAwEBAQAAAAAAAAAAAAAAAQQFAwIG/8QAMBEAAgIBAwEGBAUFAAAAAAAAAAECAxEEEiExBUFRYYHwEyKx0SQzcZHBIzI04fH/2gAMAwEAAhEDEQA/AO40pSgFKUoBSoqaAUpSgFKUoBSlKAUpSgFKUoBSlKAUpSgFKUoBSlKAUpSgFKUoCKmlKAipqKmgFKUoBSlKAUpSgFKUoBSlKAUpSgFKUoBVQuu3qLxCexitriaaFFd9BgXIZFf0BLKpbAdc++rfVLThUV1dcYR8hkurdo5EOmSKUWkJWSJsbMAR4gjIIIJFAbNO0sn2uH36+GVgbPvSYge/Fff3yN32V6P5uP8AVJXlwri0iuLa90i49LlSKNMdwi764xvpcDdo85G5GV3rc5oDVffKf3He4/ikPyEman75T+473/pL/rraZpmgNd98qftF5/RZf9NfDdq4gMmG9xnH7CuW39ixk+/pW0zTNAaodr7fpovM+HmF7n+5qT2lJH0VpeyeH0Ih/wD0NHj31tM0zQFf4h2tmhTXJw29CBgHYG3l0gnBYpDK7lQNyQtWDh3EIriNZLeRJY26OjB1OOoyO8eFTqrS33ZyJ5Gmi1W9w3WeAhHYjpzVwUmHqdW9WKAsdKrcfFLq32u4vOIx/vFsp148ZLUkt/0y+fxRW14XxmC5BNvKkmnZwD6SHwdD6SH1MAaAz6UpQClKUApSlAKippQEUqaUBFKUoCaUFKAUpSgFKUoBSlKAUpSgFfE0yorM7BVUFmZiAoA3JJOwFVvt12nNlCoiCNcSkiFXJEaqu8kspByI1HxLKO+uWXHEb65YyXgS8j1BokgmCwqNiMQsArnO+p2YjurjbdGvr1LFGmnb06eP/DqUPlC4a4yt1HjJHRx0ONsruNuvQ1i9kOJxXF1xl4HV1N3EwI8PM7dO/wDfI49xrnltxd7gFbaNoyrMkskoGI2U4KqoP0jew4Hee427yX23KfiSFmcmSGQu5BYloyp6AY+p07q5Ual2T2yWPU76nRqqvfF59C48T4clwmiQHZgyMpKujjo8bjdWHiPWOhIquW/FeICaW3SGC483CCSd5jAZeYCy4RYmCuFxq7snIwDgW6q9wNyJeMyfw3bPhHZ2o+GQ1WygfX3Qv/3FD7rzb5wVMfEL/bVZQ+vTeZPuBhA+dUng3be8lhifnKzOgdl+5dy4UsMlRIsiqwGcA9/Wtmva28GMhW8fwC6X/MOKkFk+7N0OvDpz+TPan4apVr6j4vcsf2BMvrkmtx8OXI9Vw9s7n9rB/wDqXYp9+VyQdKAH/krs/IkZ+NAWI8auP/jrk+sS2hHxM4Pyr4h4renOrh+k92bqIg+8D9VV5e014TudvBOHzK350kxHyqZeL3bdJLwfkW9uv94DigLJJeX/ANm0tv5V44/RbmpW+vR9a0i/kXWr+1CtVVLu8JOWv2Hi72cY8duWM/EVJ86P1vOPZ55p+aKDQgtX3QvP3GvvuVx8dH6q1XE+HXV0ytJZWaMv1JvO5ROmeuiSGBWX2BxWnMd7tpMg/Kv5M9fARMKYvj1kkAIwQLzb2hvN9VAbaG54lYiA3U1vcwm5igf6N0nVZ5ViQhwdLaS69VyQOuavdc1tLqWXglu07l5F4hCpZm1EiLiqIuWwNR0oBnG9dKqCRSlKAUpSgFKUoBSlKAilDSgJpUUFATSlKAUpSgFKVDHAJPQbmgJr4mlCKzOQqqpZmJwAAMkk9wArk8vad4uIcVHD5BPzWhxM7l7aDSjawoB+kky2NK4UALk5Bzp+0nai8l1QT3CPCqB7tYoRGWBI5cOSzEmRhjSMZG3fvxlfCL255LFeltnHclx4k8Ru24jeGR0d0fTJyQNxaI2LeHfYNPKQxz3FwThKyrixjl4Z535rDbzi8hjSWD0FlBuo42dSMFoyrMPSG+5G2Cbj2M4GYIWM+OdMebckdF7liX1IuFHicnvNeXlDkCwWUAAHNukJUbaI4EaVQAPBkjHvr1JfDqlu68t/YmL+JfFQ6JpL7+vUqHZtfwdT+PJLJ+fK7frq3eT0fScRb/ixJ+bEG/zKqPZg5srUnqYEY+0gE/pq3+Tcf/0z/DlX4Wtuf8VZeiX4iXr9TV7Qf4aPp9C41VWueVZ8bl7llun9foQqP0pVqql8W34Txr9896COn2mTA9wHxrYMEo3De1FgkMKNxC6XESgAjOwGn7MRx0Ox3ra2PGLS4JEF3eS46heYg9mvQoz7TW2W0jx9RPzRWv4k1nGyLcCBS4JQOq74xnGR66AGzjJP0N+fbfMP/KFfXmsYG9vOP4y9z8+e1YvM4cB/ufwj/RWVa2VpMhaKOB0bK6kVCPAjIFTkYMCXiNpt+xgSAV18R05B7xpLbV5jiNqTgvY7nGk30kpOe7SV3ra2nB+UipHNOqqoVQJNgBsB0rEksM3kAklmkEcbTIrvqAcEJq9uHYb+NCDxZ4D1S1YdwKTlfcdJHwFeOuAHa1sT6wZiR7QLc4q1UoSVVpYP3Hat7I7hv/GNeIuIcYPDbbp+03LAeOPwP5CrhSmSDE4HBjgFsNIX8OjkCjIAH3UVwoBAIGMDB3rqNc3shng9qpH1uKQqO/b7rLg/mjNdIqCRSlKAUpSgFKUoBSlKAVFTSgIFTUUoCaVGaUBNKUoBVI8q0uba2t/s3N4kcgzjMcavMw9hMSg+o1d6535RJtV/YR52S3uJmHrZoY0Pw5g+Ncr5ba5PyO+mhvujF+JUvvUs/wBzx/CvmTgSoYfNCkLRTC4ClOYjONgZEyCcdxzsd+6t5WugTN1O/hFFH7CDI5+Tr8KwYXWJ7tz45PpZU1tbdq5494N9Yds7iIAXVmJcbl7aRfSPcTHNp0j1am61pePccN5dRSCKeMQ20+vmJoAZzDpCnJDHCP0Jx76xoePxsocpMsZyUkMMnLYAn0g6ggKcbE4r3e9SW2eSJg6GNyGHQ4BB+YNW7NVft22R69+ClVpNOpqdcundlM+Ozq4s7QHqLaMH8xauPk4A5d/jr90Dq/o1tjHux86q3C1xBCPCJB/VFWnycJ9FfH8biDn4QW6f4anQPN0n+v1R57TWKIrzX0ZbapVwCeDcQJ6tPfE/0yZR7sAVdapt0McFuyftecv+fcyt/irYMIxRVP7X2qyzb5DRpBpKnSy82dlbBG4yFIPsq2XMmmN2H2ULfAZrnl7PcCdXnUGRygkRAdHLjLMjwnq49I6h1BYbAYzX1EsRx3/Y7UxzLJsfuRF+KT6yzMfiTWT2RsUiubkR5A5SFlycZZnwcdM4U71jycQGDhZOn7W/6xXnwHixt/OpbldKPgxsSM4VdlIHQFicHxbG22aOkcvifMy3qUtnCLpdXaRjMjBQTgZOMnwHifVVefjyC6Z1V5I+SEDppxq1sWA1MCfs9K1UVg1zIGlB1FZC07I5RAq5cRlRlQMouV+rqyc4NWDjfApDia1tZ1idNZj0AyIdGoYj1gkOdPQkgs2RtirkrptZgv3KqqiniTNnY3yTLqjORnBBBBB8CDuKyap3Ze4bzkqyPGSjK4YYzoOxHfgHWNwD12q412rk5Ry1ycpxSeEKipqDXs8mVwpAeGcKH415A/8AK84Mv6RV9qjcHI+5nBSdsy2x/lNn9Zqw8B7TW15zBbyozI8iNHrUuBHI0eoqpJCsVyCeoIPfQG4pSlAKUpQClKUApSlAKUqKAUpSgJpUUoCaUpQCuYdrd+MTHvXh9uo98ty1dPrl3aZs8Xu/3tpbJ78zt+hhVXW/kS9PqXez/wDIj6/RnjWt4WCXvCejXGB7FiiU/MNWU8zGRIYEaWdxlY1wMKOryMdkQfjH2DJwK0dxxWO2eWKS7tFkWQmRY47m5QOx1FTMiAA5ONgcdMbYrJp01k4txRt3aqquSUmbKHhskcaxRXEqxLp0xnS4XQQVAbGvGw21dNq+HtOTZypnUVhkJYgDUSGYnA23JNePAO0aXJZCrRyKMlWBAYdNSEgEruOoB3GQK2HFj+Dz/wAS/wDZNRZO3coWPoTVXTtc6kufA9LMfRx/kL+gVZvJwpEV9nob9ivs5FuD8w1VmzGI4x4Io+Qq2+TzeyL/AI91cEfyZmj/AMurPZ35sn5fyVO1X/SivP8AhlmLY3PQbmqTxebl8BjaU6dUduZP52aIuP65FWzir6bec9MQuc+xSarPb62DcMjiYZVpbZCp3BCurYPq9GteUtqbMKKy0ipcT4+SkgihlkBRhqGlTnBxhHIJGfZ6s1quL8ZtpbVhrUhYzjOVYMo7s4IYHw3Fet52eKKDEfRG5hdi0bbdPFfmPUax7YvNGpbTGhGyKAze9jsPYB76yLLlbiT7vT7mjCrZlLvPu3s10Ll3bbrzG394O9YHF7NBpxGXyQmnqx1ELhSx2O/iK9BZxwTRFFIysgOlWdvSKEk4yeorLNyOfbkxTMOan+xkAyWGnBKgE6sbClUZOcXHLR6snGMJZxk+7G/aNeROrJHqkWSMYeRY5VCtpwTq9HlsRvnBwMney2HlG9GETGIiV2GtZGWRFbU2DFpY6lG2cjfuHSsDjHCV834lOIke4iaFD0JViYJJDqGSFWMxAn/huftVVUuDJqMSzJCd4pCFnkYHfJKFgpz3HPh3VftjKnzXv9ylpdRG9P5ffj6+ZtrANLdwZMjBSpJOA+mKERq8p7i7LqI65kI3ANXKufwXbRuHV5VIBB+gYhhjo2Ae/B7untrI4d2ouJLmFFMbxtIFduWybYJ9EltyMb7YqKLU1h9SbapZz3Fwv7sQxSSN9WNC5x1wozgeuufX3baaclYPoAqjURh2JPgWGAuPVn2d957QWhmtLmNfrPC6r7SpxVd7E9lJL23gSflKlreyDWFbXPFzfpUf7IBZSBvqAXGADk9rM44OdeM8oqE/aO9jtkt0uHEcTB4hhSyldWNL41dW6EnoMYrUBGt1jkj+sgzzEOh126qwwR39DV7uOxgkPEdLyRvFPGtuhjKwAXCQvDExcK/MLTqmnOUwNQ3GceDsPOJrZABPDqllfClTLDbXUccixKc6mKEkLn0lOxPSuWJvCZ23VrLR2byd8QuZ+HwveoyTAvG2oaXYIxUM69zHG/j1GxFWWvK1nWREdM6WUMupWRsHxRgGU+ogEV61ZKopSlAKUpQClKUApSlARSmKUApSlATSlKAVVe0HYiO4lknillguHC6nU6420LpXmRPsRjH1dJ261aqVEoqSwz1GTi8xeGcf7UW8nDLIRc0G84hOwuJ4wUxBEPqRZOVUAovqMrnOaoRgxEhMLi3kZoY5CoEbMuQyjv7m3xg6Tg10jy1RHncNf7Oi5TPcGJgYD2kK35tVbivHkl4VZWao4lhESuxUBByXU6w2d9QXu39LfFSkksIiUnJ5ZXeDSlXtiSdUdyIs53IZuXv7VYGr5xn9jXH8S/8AZNc+sZtOJCCVW71tjc6UkxkDv+rmrbxbjUEtndcqaMk2zkLqAbdDjKncZ9dZeug3bBpe8mz2bNKqab9PQzrvisdtHBzSQHwgOMgYQnLeA2610LsImOGWJIwWgWUj+NzJ8fTqg8Dlae5tGaFhby2s0kbSADmAclCRGdwmJerAas7ZG5t/AL02jpaynMDnTZyH7B7rdye78RvD0TuF1d9FR8OO59WVu0NQrJ7YvKXeb3tA+m0uye62lPwjY1qO2a4tIB4XEIz8q2fag/gN9/yk3901ajt6mu2tY8svMu4xqU4YaY5JAQf5vHvq3OO6LXjkz4vEkzQXzYjY+AJqt2MZWKMHqEGfbjes/j8ksFpOXPNVYmw4XD/V6yKox16suAPAAZr44RaNMobDJHjYsCrt7FIyo9Z39XfWLHSWx+XBprUV4zk++BEG5kGd1hU4/LZv9FYcnGz54ZoWxygYkVxlc5OttBwQTnGRg4HXBq0WtqkYwigZ6nvPrJ6k+2vqPh8U04imRGWe3lgJKgsNg4Kt9nAR9x34rc0m2iK3LODL1C+O33ZNFe9oTPIHjIt5okA1o2TIzuigMCPSQBj6LAjMgxuM168at3mlgYQxAq5kuJYpWtzMAMCNlCtjJbJPpHCYBGdsI9nEWCwliKpNOiQyaV1oHtzrebGQSr8rQWz9qPHXfbHzheqRSDxVih/NYEf1qr62ds3mlfL4PBOm09NeN3Vd/JqHQqGz4k4yTgEkhQTuQBgZO5xWi7M7zcPJ2y2r2kwyH9Nb29Wf0sW0pODjDRHP9f8ATXxwTsqkYtnvI/ONMbJJCMaVyoCsisQGZcHckfXJHQCqmmpsTzJe+S/ddBxwmW6qrI91Ym5aGSYQktNEsSRuAzFncOGQnOon0umMDIxXpw27YKvKllCKNJW6QSlSB9R5rf0omAxkyRnr9Y188du3aJdb2nLLqpiiuFne5ZmCiGLCggeOoDI22GSNJ4fDKdcnB7kky09lUj4misRqt1lSacsGQz3AjXDBDusQOlgdslFAGAc31LKMcrSirylKRADSFUgDCqNgMKB7q5h2Y4o0N61xLrjhP4HLG+wTS20rDuxIWUnONJ1ZwK6tXuUNjweHJy5ZNKUryQRULIDnBBwcHBzg+B8DXKu1Yubm+vojdzRwQzRokCaVQg20Mh1lQGYFpG2JxVN43wR7ddcMgjzKiu8UYilw7hTh1PX0uuKqy1dans7zvGiTjuP0TSuSeS6/nPEWhlubiZBZSMFlkMnpLLCA3pd+GIz6663ViE1OO5HKcXF4YpSlejyKUpQCoqaigI3pX1SgFKUoBSlKA0na7s5Hf25hkZkIcSRSLgskgBAYA7EYLAjvDHp1rlHEvJvxNSyxLbyjHoyiQp7zGy7H1ZPtruVKA4/2d8k030YvpIlhXGqKItI0gH2XkZVCg9+ASRnBHWurXnDoZlCzRRyKPqh0VwPYGG3QVlUoCv8AafhTNouIAWmhUrozgSRMVLoM7B/RBU7bjBIBJrTSxx3MJDelHIuD1U/qKsD7CCO4irzVV7Q2fm789Nonb8JUDZGPSceAJ2fu3DbYckCtcR7QS+a39hIk09z5o6QyxpkSJLGyRtM2yxyA5DeOnUBvgenavjLTCy5dtdYiueZJmMfV5EybBWOTqddvbXvwYZmv2/GugB7FghXHxDfGttUgq7cUwPShuQAMn6CRvkoOfdXyOORd/MX1PDLGfcGQE1aqVAKivaa0JK+cRBh1DMEPv1YrTNem7iuCkximMUkQjhCXDcs9BHMkmlDIyrqZuiqFGPSJ6KUB6gfCq52kRYri0nOFXTLbs2MAGXlshY9wzCVHrceNAeQ1mePSsioqcsq6xiKOJF0olvobVu2/pDoN8YUVsqmy4InKj9OYkopLc1ySSASeu3ur7l4FEFb0puhOefJ4flVXV8FxyWnppvng8qmtL2Y4TFMHeYGRhHAjOWYEsIlYk4PUh1PvreDs1a/tKn2lm/SasFU193w9WbmIeXKABzF6kDorjo67nY9MnGDvWvuroK6LOirIXj5cygaXxIhKqx3V9gdB9xbBxYPvZs9/waDc5P0a/wDqvM9k7IjBtYcZzjQNOfHT07zUg8OLSJBPfiTARJi+++RMqynbqcvI4AqeyXaWW3WQTRSNAxU20SshkhXcMGDsBp6HSGOnBA8KrnF7OCG7u5o1ysFuryIG9DnKHYnT0DiMJuegYdKcWm+kVIi63Dx6bfSFYyljjQFJ3KnSSTgKDnONVU9TrZ7lXWuhp6XRVyqdlj/15nV+zvaJbwz8uKVFhcRl5AgDuVDME0sT6IK5JA3bHca2V/fRwRvLO6xxoMu7kKo3wMk+sge+sLstwvzWztoSFDpEObpJYGU+lI2pt2y5Y5O5zWu8pMatwy4VwCGaFMHcZa4iA29pFWs4WWZrw3wc4412ujHErsxq08MzRvHJCNa4EESHVnA6qehNa3tN2iheONfpVJni2aKQbLIrHB04Oy9xrz45wdY5YUiJjV9WtVJA0qB9UA+gd+q4r4bgMWOsx/n5f9VY0pVSmrHnk0oQko7UZ3Yjj8MHFEmm1pC1vJAZXUois7xMpfVgqv0ZGrGBkZwMkd2RgQCCCCMgjcEHoQa/Np4ApzgyD+cc/EMSDVt8kk01tfLaCZ2tngmkET4YK6mPGg4yuxb0QcdTir2muhhQRX1FUsubOz0rWcc7QW1mhe6mjiGMgMfSb1Ig9Jz6gCarVr5VLFxlluozjOlraRj/ANsMPnVttLqVUm+heKVS+E+Uu0ubuK1iS45smdOqLSAACxZsnKjCnqKulSQKilKAUqaUApSlAKUpQCoqaigFTUCpoBUEZ61NKA5B2zK8Lukjsy8MEic+SJFV0Vmk0syKykqoUMSi7bDAFaM9u7pXAURSI0hEZeN430hSdTANsTjpgda6X2+7HNfcmSF1SWIMuHB0ujYOCRkqQRkHB6ttvkUBPJdxEygubTAGFImkIUHqccnLH4VILB2Ov7u/kuMciJIlTqruWZy/fqGnATwP1hVm+4114259eZB8sH9NZPYvsythbmPXzJHcyzSY0hnIC4VcnSoVVAGT0z1NWCoBVH4Vdj6q2x9s0i/LkmsTiHArqaN4pYLZ0dCrjzhwMEdN4PHv9hq7UoDm/AuxN9FBGks0eUGkBZ7kjSNlBY4GcYzhcZ6AVkXnZG7ljZWaLdCOWbi4ZW9TMFU4PfsffXQKg1G1eB63y8Tn/CuCXtvFoNvC7lyzsk+FJPgGjBCgYUDrhRWL2n4tc2MMcs1qjB5OWAk+ohijOAcxjbCHf2V0qtV2p4Et7aywOSurDI4GSjqQyNjvwQMjvGR31J5Ob3nbRo0tn5MTiddaBLjUwGM5dTGMY2B8CQKwYfKMzrlbX7TLvMB9UkfieIrUXXYviETSLHYs75OXRouW57mDFgSD6xnxAr04b2G4jpVPNHBA3Z5IVGSdzs5PXfYGpBmW/BBe29sUha2gu7ySFyl02VEfNeYiMrpw3IkHvzitzwPhyQRveTAme0lF1HK7kt5lKpO6bKrclpVIC/Xjzvisqfs1y7SysZmYukEzs0UjppuLydY0IKkFkXnXHXYqhyOtWXtPwaKS6sWmTXC4e0ljyRGSVMkDSqDh1UpIoUg+lOpG4rm61nKOnxZY2tvHvBagaq/lJ3sQv413age65iY/JTWf2PlJs4UckvBqtZCepe3Ywlj+Vo1exhWP234RLcwRcgjXDOs/LOwlCq68vV9k+nkE7ZUZ23CxNxaR5j/csnL+0n7JtfZIPdhf/Qqax+JXiyXdqRkfRzZUjDKytGrKw7mByCO4g1kmsFppRT98s14POTzMgFZHY+6A4xYfv+dH/wBl3/wfOsG6IxXz2Wk08U4Wf4Uy/nQTL+uu+lX9RM8X/lsy+N8Ohlvb6SWKORmun9JxqOFOlRv0ACgVrrvs/bEEiFFONig0Eewrg1YOIQ/hN+B9m9kB/lBXHycVhsK8W2TVkuX1FUYuC4NF5LGWG/4U+B9K0sbsfrEyxuVJPedSqPfX6Lr8zWEEnNt4LUa7lLoG3XuDRSCQM/ggABJ8K/TC+uteltxf6sz7kk1jwRNRSldjiRilTU0ApSlAKUpQEUqaigFKGlATSoqaAUpSgIpU1FAKUpQE0qKmgIqaipoBXP8At5x+/huRHbRzLByA/PitmuWLlmDDIVlQABdipJ1V0ClRJZWCU8PJyzsPbzz8QWaVbsqqmSSSdJIwXRXSFVEgGQOfOdKjSCc4BxXn5R+PzyXnmUL8rkyQzry05txK40yIUTBwitjuOSu+BkHq9fOgZzgZxjPfjwzXnY1Hbl/qety3Zx6Fa7BcOuYYZ3vWJknn5+ltOpPo40Oop6GTy9WFGBqqz0qK9o8Movanycrc3fndvMIJWXTKDGZY36enpDrpfCqCc7hRtWA/k2uCP2dH3/7qfd/t66VSucqoSeWj3GycVhM5jD5KpDnnX2f4u3CfN5GrYcE8mMcF1bztczS8ly6IyxqC2kqCxVc7ajt7Kv1KmNUI9EHbN8NlG4t2Ina5uZra6jRZ5BI8csBlw4RUJVlkXYhF2I99au47BXoB0zWsh9ayQD5GSum1FeJaeuTy0TG6ceEzn/ky7ESWMt7NdrEZpWVY3RzIRGB6S6mVcAtju7h4CugVNK6pY4PDeeSKUpUkClRilAfVKUoBSoqaAVFTUUApSlAKUpQE0qKmgFKUoBUVNKAUpSgFKUoBSlQaAmlRSgFTUVNAKUpQClKigJpSlAKipqKAUpSgFKUoD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AutoShape 26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AutoShape 28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AutoShape 30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3491880" y="1700808"/>
            <a:ext cx="5616624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I use </a:t>
            </a:r>
            <a:r>
              <a:rPr lang="es-ES" sz="4800" b="1" dirty="0" err="1" smtClean="0"/>
              <a:t>your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computer</a:t>
            </a:r>
            <a:r>
              <a:rPr lang="es-ES" sz="4800" b="1" dirty="0" smtClean="0"/>
              <a:t>?</a:t>
            </a:r>
          </a:p>
          <a:p>
            <a:endParaRPr lang="es-ES" sz="48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91880" y="3356992"/>
            <a:ext cx="504056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/>
              <a:t>m</a:t>
            </a:r>
            <a:r>
              <a:rPr lang="es-ES" sz="4800" b="1" dirty="0" err="1" smtClean="0"/>
              <a:t>y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mom</a:t>
            </a:r>
            <a:r>
              <a:rPr lang="es-ES" sz="4800" b="1" dirty="0" smtClean="0"/>
              <a:t> uses </a:t>
            </a:r>
            <a:r>
              <a:rPr lang="es-ES" sz="4800" b="1" dirty="0" err="1" smtClean="0"/>
              <a:t>your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cell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for</a:t>
            </a:r>
            <a:r>
              <a:rPr lang="es-ES" sz="4800" b="1" dirty="0" smtClean="0"/>
              <a:t> a minute?</a:t>
            </a:r>
            <a:endParaRPr lang="es-ES" sz="48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491880" y="5046275"/>
            <a:ext cx="504056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/>
              <a:t>w</a:t>
            </a:r>
            <a:r>
              <a:rPr lang="es-ES" sz="4800" b="1" dirty="0" err="1" smtClean="0"/>
              <a:t>e</a:t>
            </a:r>
            <a:r>
              <a:rPr lang="es-ES" sz="4800" b="1" dirty="0" smtClean="0"/>
              <a:t> compare </a:t>
            </a:r>
            <a:r>
              <a:rPr lang="es-ES" sz="4800" b="1" dirty="0" err="1" smtClean="0"/>
              <a:t>our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answers</a:t>
            </a:r>
            <a:r>
              <a:rPr lang="es-ES" sz="4800" b="1" dirty="0" smtClean="0"/>
              <a:t>?</a:t>
            </a:r>
            <a:endParaRPr lang="es-ES" sz="48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115616" y="1643316"/>
            <a:ext cx="216024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 smtClean="0"/>
              <a:t>Is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it</a:t>
            </a:r>
            <a:r>
              <a:rPr lang="es-ES" sz="4800" b="1" dirty="0" smtClean="0"/>
              <a:t> ok </a:t>
            </a:r>
            <a:r>
              <a:rPr lang="es-ES" sz="4800" b="1" dirty="0" err="1" smtClean="0"/>
              <a:t>if</a:t>
            </a:r>
            <a:r>
              <a:rPr lang="es-ES" sz="4800" b="1" dirty="0" smtClean="0"/>
              <a:t>…</a:t>
            </a:r>
            <a:endParaRPr lang="es-ES" sz="48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115616" y="1628800"/>
            <a:ext cx="2160240" cy="2308324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Do </a:t>
            </a:r>
            <a:r>
              <a:rPr lang="es-ES" sz="4800" b="1" dirty="0" err="1" smtClean="0"/>
              <a:t>you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mind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if</a:t>
            </a:r>
            <a:r>
              <a:rPr lang="es-ES" sz="4800" b="1" dirty="0" smtClean="0"/>
              <a:t>…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val="408647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908720"/>
            <a:ext cx="7128792" cy="584775"/>
          </a:xfrm>
          <a:prstGeom prst="rect">
            <a:avLst/>
          </a:prstGeom>
          <a:solidFill>
            <a:srgbClr val="92D050"/>
          </a:solidFill>
          <a:ln w="146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>
                <a:latin typeface="Broadway" pitchFamily="82" charset="0"/>
              </a:rPr>
              <a:t>Requests</a:t>
            </a:r>
            <a:r>
              <a:rPr lang="es-ES" sz="3200" dirty="0" smtClean="0">
                <a:latin typeface="Broadway" pitchFamily="82" charset="0"/>
              </a:rPr>
              <a:t> </a:t>
            </a:r>
            <a:r>
              <a:rPr lang="es-ES" sz="3200" dirty="0" err="1" smtClean="0">
                <a:latin typeface="Broadway" pitchFamily="82" charset="0"/>
              </a:rPr>
              <a:t>with</a:t>
            </a:r>
            <a:r>
              <a:rPr lang="es-ES" sz="3200" dirty="0" smtClean="0">
                <a:latin typeface="Broadway" pitchFamily="82" charset="0"/>
              </a:rPr>
              <a:t> </a:t>
            </a:r>
            <a:r>
              <a:rPr lang="es-ES" sz="3200" dirty="0" err="1" smtClean="0">
                <a:latin typeface="Broadway" pitchFamily="82" charset="0"/>
              </a:rPr>
              <a:t>if</a:t>
            </a:r>
            <a:r>
              <a:rPr lang="es-ES" sz="3200" dirty="0" smtClean="0">
                <a:latin typeface="Broadway" pitchFamily="82" charset="0"/>
              </a:rPr>
              <a:t> </a:t>
            </a:r>
            <a:r>
              <a:rPr lang="es-ES" sz="3200" dirty="0" err="1" smtClean="0">
                <a:latin typeface="Broadway" pitchFamily="82" charset="0"/>
              </a:rPr>
              <a:t>clauses</a:t>
            </a:r>
            <a:r>
              <a:rPr lang="es-ES" sz="3200" dirty="0" smtClean="0">
                <a:latin typeface="Broadway" pitchFamily="82" charset="0"/>
              </a:rPr>
              <a:t> </a:t>
            </a:r>
            <a:endParaRPr lang="es-ES" sz="3200" dirty="0">
              <a:latin typeface="Broadway" pitchFamily="82" charset="0"/>
            </a:endParaRPr>
          </a:p>
        </p:txBody>
      </p:sp>
      <p:sp>
        <p:nvSpPr>
          <p:cNvPr id="5" name="AutoShape 4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10" descr="data:image/jpeg;base64,/9j/4AAQSkZJRgABAQAAAQABAAD/2wCEAAkGBxQSEBUUEhQVFRQVFRsWFxYUGBYXFBUVFxcWFxkXGBgaHSkiGB0lHRgWITEhJSkrLi4uGB8zODMsNygtLisBCgoKDg0OGxAQGzYmICQsLC4sMCwsLyw2LCw2LS41LDQ0LCwsLiwtLCwsLDQsNywsNCwuLCwtLCwsLCwsLiwsNP/AABEIAOEA4QMBIgACEQEDEQH/xAAcAAABBQEBAQAAAAAAAAAAAAAAAQMEBQYCBwj/xABUEAACAQMCAwQFBA0HCgQHAAABAgMABBESIQUxQRMiUWEGcYGRoRQysfAHIzNCQ1JTYnKSssHRgpOis8LS4SQ0RGNzlKPD0/EVFlR0JTVkg6S01P/EABoBAQADAQEBAAAAAAAAAAAAAAABBAUCAwb/xAAxEQACAQIDBQgCAQUBAAAAAAAAAQIDEQQhMQUSQVFxEyJhgaGxwdGR8BUjMkKS4RT/2gAMAwEAAhEDEQA/APcaKSigCo99fxwrmRsZ2AGSzHwVRuf3U3xa/EMerGWJ0ovLUxydz0AAJJ8AefKsocli7nU7c2Ph+Ko+9UdB7dySSBY3PHZX+YBEvicPJ/dU/r1W3MrH58kjsejO2n2oCFHuFJO+keZ+v150Rp1PP6Of8f8AvUkDEVgg3aNMnf5q899/j7sVMtp3hOYiRj8GSezYeGPvP0lGeWcjYpRUg11heLNGHXODzB5qw2KnzB2qRWT4Rd9jL3iBHJsxOwVwO62emQNJP6HhWhg4nC7aUliZjyCupPuBrkklUtFFAFFFFAJRS0UAUUUUAlFFLQBRRRQCUUUtAFFFNu/QEasbA0BzPNpHiegFcQQdW3P0fXp/hSW0HVufh4fX+FSqAMUUUUAlLRRQGX9IpM3IXokQI9cjuD/VD3mq+R9I8+n8foqx9J+7KrjcsvZnyZSXT3hpPcBVbGDjffrv0qSAiBxv1OcHp9fZXdFFSArid9KFvAZ8vb5U4BShh09XtBwfiDQEC8iURlidT47jHG781CDkN8bD41LmQMMMMj64I8D51ysCBtQVQ3iFAPvrqRwoLHkASfUNzQGo4DcF7dCxywyhJ5sUZkLHzOnPtqwqFwa3MdvGrDDacsPB27zf0iam1ySFFFFAFFFRZZiW0r7ffvv09f78AgE8uTpXffcjpg+XLrv038KfjUgbnJrmCEKPPqfryHlTtAFFFFAFJRS0AUUUzcSlRsM59wPTNAdu/QbnGcdSKZgh31Nuemem5P8ADY8qWGDfUTk9OfL1fu/wxIoAooooAornNFAdVHuJ9OwBJxnkT7dueNs0/QRn2fCgI0tosiFZFzqGD067HY7MNiCOR5YrOXfC5YjyMqdHQZfH56DcnzUHPgta2igPNu0V9RZWdskKuGGkKSBuRhCSCdRwdwOlWMCEKoY5IABPiQNzTfD94kJ6opPrIBNSSa6IG51JUgEg9CMA/EH6Kpiz2o1OrTKScshJdSd+7FjdfnE4JO2cHJ03VM3EZOCuNStqGeXIqQfYx36efKosTc5tLtZACuNwGGCGVlbkysDhlPiKsOFWRmlH5ONgWPRnByEHjg4LeoDfJxm3smilEuyQl8zxxsxIVz35YzpGk8mdQO9p1DD51emWiIsaiPTowNOnGnB3BGOeeeaAeoooqAFFITioN1fqDpDqp8SQBsdxv6qAenlOdK8/Hbb677708idcDJ5kdaq5fSCzi3kurZD11TRr9LeNNr6XWJ+bd27foSI/7JNAXdFUjeldqPwjN+hFM/7KGuf/ADbbf6//AHW7/wClQF7SVR/+bLb/AF/+7XP/AE6VPSy1LomqRS7BFLwXCLrY4VS7RhVJJAGSMkgdaAvKKKSgOJs47vP6/GuLeMjcnc+H/Yb/AEU/RQBRRRQBRRRQHOKK6ooBKWiigCiiigMSqaCycjGxTHkD3feuk+2g1dce4WzHtYhlgMOn46jkR01Df1g46DFFHIGGR6j0II5gg7gjwO4qSDumZLgA4wSfIePmcCu5n0qzfiqT7hmq2DaWQai2kJkk575XLerYqcDYZHjQBe8UyjBUOWBVT3tyQdxpU5xuds8qk2/G7oH7VJbrEzHbsZHaNzg6MmYaQTk4K7E42yAIIZAcqCT5ZIAJyQMnAGegqLeyyAqyFV1HQ+QXypzpI3GGDYAO/wA41y2dIvprq6Y5N3KvlGluFP68TMPYai3q7ZmubgDxNzLCPb2bIKz1zdKDpluJGYb6Q5Vsf7OAKSPWDTKXcaEmG3Go83YLHq88gFj7QKQhUqf2ps5qVadP+9pFlLPZPsQtwDzyHucjbf78+Pu8xTsE9ugxFbtj82ER/thao5eLTE93s1HXusx9+sD4Uw11MfwzDyVYgP2M/GrUdn4iXC3V/RTltXDR0d+i+zUpxVultMPWbcD4SmnBxGQ/gT7ZF/dmscxc85Jj6pZF+CsBTkcRH38uf9rL/er0/jKvFr1PL+YovRP0+zYreSfkh/OD+7SScRcfgJD+g0P9p1rHSO3ISTfz039+iO5lX5s0o9bdp/Waqh7NrcGvX6O1tajyfp9mvPFVUZkWSIdS6ZRRzyzpqRB5kgUceiZraTQAZFXtI8/lYiJI/wCmi1E4HpnjWWVVaRS8ZJ6YLLlRyQshBOMZ1eFWPBM9ggYksmYyTzLRMYyx9ZUn21QaabT1RoxkpJNaM31nciWNJF3V0V18wwBHwNP1n/QWXNhGgGOxMlvjwEEjwr71RT7a0FdnIUUUUAUUUUAUUUUAUUmaWgCiiigCkFN3MepCBzI8WX4ruPZWe4b6L4d/lMkkwyNKl2WAgqoOYQcE5BGG1AALjBLUBc3nF4Ifus8Uf+0kRfpNV1zJZXB1CSNm/Hhcaj4AlD3h5HIq0suHQwgLDFHEByEaKgA9SgVKoDOLwWJxgTykEYxiMZB6Z7OsvCul5EOzo+lxzOvQhJOd98hgTzBBr0uvObm2V729JyCLlRqUkNj5La7ZHMeR2o2EitXZVxzIA8uXPHsqBxreMISSWYbchhSGJwOmwHtqtueJPEIdUuA0bElwg7y9kNth+M1QI5FuZS7fbERcAuNmdjkkAjGwAHL74+NWsNSUrPLUp4uvuKSz01O7SZNRRcIq8sAKHz+LtjAOobc8e+Y7ZqOb2PX2IYBgB3OW3QDp7BT4FblJeNz5jE1M9LfPj5hilAqqjvXlu9EX3KLPaHmGYgjSPUfoPlm6ktA6FWzhhg4OD7DXUaikm48Muv7oeFSEoSipvVJ9L/Ns7ComPXXMreFVDXclqdMpaSE8puZj8pPLz/7BL677VhBCclhmR1ORHGee4++YbAe2vNVlbPXlx/fE9uxmpKzvHXe4W49GuWvDih+yvBLqKA6AdIbo5HMr5A7Z61IrqKIKoVRhQMADkAKdWPFeiTS72oU4uXd0Ln0OOGmQ9dMg9ZGhvcEj99XVqdMky/nhx5K6L9LrJWZ4LcaLuL88PGfIFdYPvjUe2tJKAt0PGSA/8GQf/wBBr53Gw3a78cz6vAT3qEfDL98i59A5CHvIyeVwsijwSWGLP/EWX41rGYAZOw8TWE9H7lYb+YsdpbRDgcyYJnXbxJ+UIPaKtZ3aU6pN+oXmierxP53P1DavFaFpmjimVt1YN6iD9FOVlmwvfB0EffcsevxHkavuG3qzRhgRnkwB+a3UGhBLooooAooooDiiu8UUAlLRRQBSE4oJqGpMh/NB/gcY9Xj4+o0AoJdsjYDkRvnlnr6x7/KpajFIi4GBXVAFefEf5bf/APukPvs7OvQawtzHpvLz86ZG/wDxrdf7FQyUYPiFspaHUoOlZcagDgh4x1pt3zsOVPcUbOg+Etyn/GP/AE6jLW3s1LsfNnzm15PtreCI/EOGxzrpkHqYfOX1H93KqGTiEsBNrqVmOAkpO6K22WHiOe528xirrjfEOwiLAZcnSo/OOd/YATXdhwBRAyS96STvO/Ng/TBPh8d/GvWtFynanlK2b8OC8/Qq4eooU96vnC+S8eLXguXHQseFcOWCMIvTmTzJ6k+ZqU58KouDXUscnyaUE4H2uQA6SB97n1e7GPCrwCrNBqUMla2VuRmYxSp1HvO987878St43eiCBnIBONKqfvmPIY6jmT5A1Q21pLYqH+fEyjtlA70bY+cPEDJ+u4t7yyeW9jLr9piXWpyMNLnqOe2x5fe+dWshx6z0rylTdSbk8rZR+X4p6dCxSrKjTjTVpb2c+nBeDWvV+BEhnVlDIQ2eWP3jmD5V2MgY6/QKhWXCRBIzqxww+5/eqdtwff7DjNPTzAELkam5DO58SB1wN69IuTjeasw1BT3aTuv3Xpz0BptBWTOOzdZD6kcO3vAI9tbzi3dkgbp2jIx8FMUjZ9WqNKwDaXBAIIIwcbjcfwPxrayS9tZWzt9/2Dt5fNZh9I9prI2pHvRkuh9Dseb3JRfCz/fwcYY3dvLy2ljCnIyHCONR6HMK4HQ4rURuCARyIyPbVNgdpFnlrIOeuY5B++rk1no1mcypqGD5HbmCDkH3ineGns5UxyJKtnqGycnz14/WPjVYl2yto0ySvpzpjUM3QZ2wFU74145HflUq04VczOplJgiByVjI7RsZwO0O4+9OyqRg4Y5qSDS319HCheV0RR1dlQe9iB8ag8I9IIblmEbqdOOZALAnYhTvjGk55ZbHMGiLhVvAdSRKZSApdu/Mw6a5XJdv5THmalcPsBHnHMsW8skAHA6chUEk2iiigCiiigCkY450kkgHM4+uaYV2ZttlHj18+X1+FAIrszbbAc/PlsfPn9echVA5AD1UIoAwBgeA5V1QBRRSUAViOMNjiE6+MMEn6xnT/lVt6x/pJEBfBuslso9kUjn/AJ3xqHoStTz7jMeAvleS5/li4f8AtCoiVacfjOLjyuImH6LLArH4yVBjTHrrY2XL+m14/RgbYh/VT8PliPZo2kuoJVtS+RqQ0nhTTyeFcqa1IxWp8/Vb0JCGnAaYU12ZMDz+j1123YqbjbHHbHr+j6+FcMfHBYfCgtyz876/X200zVFr5s70yRw9V/F0Bj3zkHIC/OJ3BVfNlLLt41ONcquT9dq5qK8bFjDtxkpciPZyI47mwHMYKlTzwVIBBrXWVovyJfFQSCRqxpZsDfpjbH796yk8ThtUbL80Aq4ODgsRgg7fOPQ1e8JMjWEkzqv2pZQVVskaFZsgkb5VuW24FY+0G92N+DPptlqKcrcUupbXD9mqEb4lT1DVIF5dANXuFXcEhdiintDgEdnz3zsSDheXMkcxWd42zpGrd1cTwA4yxw1xEpIJAAIBJ5HlXptrbrGulRgc/Ek9ST1NZiZsNEbhHDhCp5am3bHIeQ8eZ3O5JJ64Em4chTjc+XMZ68j9FLO5AyBXNvCRknmaAS2hxuef0cv4D/HmZFFFAFFFFAc5ooxRQEdH15yNh7wwx8efT+FSVXHKhVwMCloAoopKAKKKWgCsp6Xxf5TbP07OaPHiWaBx8I295rV1mPTc92AruVn73UhXhmTl+kybeqoZKMdxq2JacDnJbDT+mhl3/pR1nXmBGRyIzny51q+IDTLAx3JLxdTgMva8+v3HGfOsZDFpUp0QtHv1CMU+IHxrR2XLvSj0ZlbXh3Yy6oiDiZfIgTtPz2OmIepubfyR7a7W1nO7XGnyjjQAe19RNTAMVIiXxrW3b5yf4y9vm5gzkllCK80n7q34SK/5LIP9Jk1eaxEe4JnlTgt5kGVnyx6PGpAz07pU1NdgD503mpVKLzd/y/s8ZVZrJJf6x+iG8lyOkDeeqRfhg/TVdxKe5GkGSNGc7LEucKMamLP0GRyHMgVe5qBxCxZ2V0I1KCpDbBlYg8xyOQK8cVCp2Uuzbb4ZlzZkqDxUFiElC/edr5evoijjttRLSM8oRzqDsSCgGCMcsjcgeQFaL/wuDG0SAdCoCn1hlwaiR8PY5BXQrHLnVknOAQuOWfHb1VYs2fVVLZ9Gruy7ZdL6m5tyvhXUgsG9Fnu3S1y8+fkcRppGAWIH4xLH3mtLwj/5Rf8Aqn//AFkNZmSQKMsQo8SQB7zWr4TF/wDBbtt/tkdww8x2ZjBHkdGQetd7SsqSS5/DKey7utKT5fKHfSw4tJj+Lh/1JFb91ekzTYOANyNj08M+/Hvry/07mZLGbSurUujmBpLkKp3594gdOdek8Iu0nhWWNw6P3lbw6EeRB1AjocjpWPFO1zdk1ew/bw4yTzPP6/XFP0UVJAUUUUAUUUUAUUUUAUUUlAFFFLQBRRTFxNjYcz8P474+vMDm4nIOlefx8vLz/wANxQem7JFYvI5wVeJxuCzFJkfQucZLAFemc7+NaOOPkWwWxjP1+u9eJ/ZW429xemFMlLbuIo5NOwGtue5GRGM8sP8AjGvahS7Se7w49DyrVezjvceHUuGvzPZLcaezw4kAJ1YjSXDMTjrGGPlq61U8Q4dIZZHiUSKzclZAysFVHXDEDmpPPmTWi4TbKbKKMrhTAsbKeYGgKynz5g06nCz+Wm/4R+mOvGnVlSnvQO6tGNWG7MyItZF3aKUeqNn/AGARXEkhH3kmfOOQf2a2TcPf/wBRP7rf98NRntivO8lHr+SD6YauraVXil6lGWyqXBv0MiCfxJP5uQ/2a6VHPKKc+qCfHv0VpZLiNfncSI9b2Q+mKuI+KQHlxLV+i9mf2Yq6/lKvBL1PP+Go8ZP0KaPhtw3KCX2hU/bK1Oi4BckfclT/AGkij+r11YtxaFR/nU7foIW/q4ajHisDnnfNjyvYx7QdKmvOW0az5Ly+z1hsnDx5vz+g/wDKUxGZJoox1wrSD9YlPopYeD2IzquZLjoVhOsA+q2QuPa1RbvilvEDKbGRtCkmQpb6gBud3l1n1CtOlnfMo02ir5TXCJj19msleEsVWn/l+MvYsxwdCGkV7+5GtFhiObaxGsDaSYohPl2h1yj2rTl9BJcZMpRMo0Z7JT2mhxhkMrHDKfDQMHcYOCJsPAb9h3vkkR8mmnx7NMf013P6NypGz3F+I0QFmeGGOIKo3JJmaXG3WvGzZYVloUfphk2U4UZdk0qPF2YKoHnqIqn+w/6QmO5+TscxXILIPxZlUtt4BkVs+aL4mtjwngtg8sYaee4lB7RFuJJUDGJlbUIQEjfSSp+acbeVeU8KPYcTiC7dnxBYvUouhCf6ORVzDRUqdSL5X/BUxMnGcJLnb8n0bRRRVUshRRRQBRRTE0+Nuv8AGgHs0tQdcngfh/eooCbRQKWgCiio0l0M4G58PVnI8fD3+RoBZ5+i7k9eg6+/eu44+pHe8aIoQvL6+X0++naAQmvnO2XtuJrjcScRyT0KveamP6pNa77L3pE8k/yKNsRRqDOAfukjjUsbfmqpViORLj8WsVw/VE6SJgPGyumRkakIYZHhtgjwrUwmHkqcp800jMxeIj2kYcmmz3S49DbN3LmNwWYsQk1xGmpjljoSQKCTknA5k10vohaD8ET+lLM37TmsPxjj7araVO2laVPlEoWe6jhjRlBihPZqyLtJndQWEWWPe3pV9KX+V6mlZbZo9TRx3UojGkAoO3ODlhIZCV0AhVGSFbOTdGpZnqTehfDyctZ27HxeNXP9IGuh6G8P/wDQWf8Au8P92vMLLj7rPcM5uZbbu6UW5uWihYDv6plBz3BGSGbAZn260xwH0gmXV8pdpkUd3XczRJGWd3bBCntIypi0l2OFAxsabwsaHjvBXtJpNEGLUsZEkQwpHGG3ZGDupXD6yMDTpK+BFM2nayJqigmkXOMp2ZGRz314rLwemctu8KXD6xBApLyh5pBJJEjnYuMMNRUE94bg9auZPSBre4mFywDyMkul75rRlzDGoBSEaTsg3yfDfFcuKudJsah4s8qhkt5dLAMrM0KgqRkHaQnl5VZ8C4dc3bSBFhjEZUEu7ue8MghVQAjmPndDWdhvYbYEOqsFhhZVlvZbfsy8Cy9mionfUCRACRnII8hHseOC3tpTJI/yrJCSJeNFKey7ihoFIWQhw5wynOrfO9Qoq5LZ6Zw/0EbWjXU6SqjrJ2cURjVmQ6lDlpHLKGCtgYzpGdsg7WvFp/TO4W2U/KCLtn2btomjCPI2A0OnSNMZXJ0bFDuKf456cToiCGaRJHZULSNayw94EZATvqckEMAfMb12mkcWZ7FWN9JtPEdVrG2kxssq9qJEhuGUyqYz3MMg0lgyk95FYBgm+N4x6eXK6BBJLCSjs63PyNzhF1js2VmYNkBO+pGHzgFd6m09KRBcJ2crqiJiVmXh7XQ1uA2iQMynchiWUHTH3ie6RN0LM3a8KuLMte3Ugkjs4JZFjV2kZm7PGkFkXSMAjrk45YrySZGlZ2kwWkd3kwO6XkYu+AemWO3hW24n6VSXVjdiOdnjDwxFZxbGQpMVVyPk+3mG5bONypxmGUYrV2ZFWlLyMnadRpxj5m++xP6ROWNnKzOApeBmJLKFIDxajuQMhlzyGocgAPTq+e/Re57PiNo/hcIn89mD/mV7216gmEJPfZC4GD81SATnkN2HPxqtjaSp1bLjmWsFVdSld8MiTRRTM04XHU+HXHj9fEVULYTT6duZ8PLx+FJFAAS2+/Q9PH6+QpY4cEknP7v8emaeoBMUtFFAFFFFAFchBnPjS0tAFFFJQHz1xdjLeXMjc2uZcforIyJ/QVR7Kju+OXOm+L3JV5QvztUrZ8D2hA+mm7RMmTfk/wDZWvo6DW7GPgvY+YxN96U3zfv/ANLHgV/PDbJBrZluTIqxxmJnciT5OI2LRh0Zgmgd9u7ExGkL3ZzR3VpaLYXGqJZYnLE9iUIjXU+uRHJSMKoXcboulRsBVVweyjZ8zx3XZB2ZXijgaIyHCnV2q4YgBx98RqGNPWfcWiraSXM0ZEQuFjhRYgHcKBIkkrBwpUAyrpUYDnYnFfOVY7s3Fc2fTUpb0Iy5pFlezXaQNaGN44bmSWJGkjj1yCZ3KoXFxlGZCFyyYXYY2FLcX10ti6lf8kuCwWZ41+2R3D4jYkXGpQysg3i7o5jaueAXizf5Q5Xsog7lHnHyhgFP2wRyMVCA97OoEmMdOdbZ3dq6L2l6yorDQskN0SUjOFLA3GNwOWNgdvGuDskcZu735A8RASzndtE5Re8k0rSpIzC5LKGyGJ7LugnbbNaG7v7yNrx7eNWgaWRzI8eSezjSF2ybhNgYSPm9OoxWeU2HZrG3EpJFQKArx3rp3RgfazIU5eC4GdsU9Nd2bhlbiUxRy5aPseI9mQ7MzJoEmCveIwc5HPO9ASLHi1zHFO9rF2kBSNjI0LNuljbI4+7IQBo5ac5zz5CPBeXKWV06RrJFJ2kju8Or7X2SoF1CZTjs0U50kjJ2OMUkJs1yBxGYKQo0LDfrHhY0j3RZApLBMtkblj02BFDa9mYxxCbQVC6Bb34jwEVD3EcKc4ycjck9NgAl1c3EXDpexhJhVmftzGrTK6y6jIH+UaiwlGoNoPLODS2ctxLYSR28BktSssRl0QO6oS4kKsLjMhQFtJCnOlcas5KzWttoZRf4Rs5RrO+0bjcaBKBvuSOpJqr4XbxohgnuWhCxRfMgnkDmSFGYh0k7NWUtjLDcjOMUBNt+B3s0tx2U73MKm4iaKIhYNckLqseJHTVp7RO8EI22zjFOq0l3YkBUktLZwxB0doqqolZEABJKo5jwMfNZeYIqIbOOSXMkUxhYM8bww22WJlkIY9urARlChULkjcHbFd2vBVBINlLIhQdkHXs2A7Wf58iW7bmPsjjIOdRPzqA54xe3E8VtPJKXgZmiGsx9oSAxBZURT+CJySfnDGM70vEMh49+bnb/AO253+FXUvALhleM2ZMhEZSbtNCxuIowSxVCsiiQMTltlOMbCqe7gYTsrNG4hYqGhYvG50jvBsDkCVx0OodK1tnVI7rp8b38sjG2lSlvqpws15529zjgVwWuLXPPtrR8+bXCZ/Zr33g2ZZ7idjsHNvEPxUhJDk+DNKZM+KpHXgXopATeWoIP3Szz7JwT8M17tds1tK80eZIJDqmhXvPG2ADNCBu2wGqIbnGpe9lZPDGScnFvW3yy1goqMZJaX+EXcsgO2cE7ZG+Dy39tJDBjc8/+/v5nfwNR7F4mVZEdXVgGRgwYFSNiDnB26jpUztV/GHvFUy6d0Vx2q/jD3iu6AKK5zRQHVJRS0AUUUlAFLRRQHzN6QjTc3A/Fa4H6kxrqGPEuO0SJZSdTyAlU0ox1HHMYQDGR03Fav7Jfoe1vMbkPqhuJJFK6CDE832w6n1EMCyvjYYyBvmu/sUWTzXkc5jdY4o3JkZSIzLgxaEYjD85M6c4074yK1lXXYuSdnlbqln7mM6DddQauru/RvL2JPCLHh2gCNrWQgYaQNCZHPMs7LuSTk1aw8Kt2GUVh+hJKvs7rCtvd2Ucxw0SMvUugOT6iP8dxUVvQzh53+RW2fxhDGrfrKoNZFjauYWb0PtGbUYm1Z1Z7Wbdueo5fc+ZqwhtOxjCpPPHGigAds5VVAwB3yQBWoHoVY9IAPU8g/tV539mThdvbWyR26MssuuQntJmxFCuT3S5GS7RDcctXsKDbsiJTUVdl89vP0vboeWLU/tQGurW3m1HVeTtgDGpLTbOfCAVewehdkyBgkwDAHa6uwdxnmJaLf0NtgzAG4Gy/6Xdn8bxlqLHV0VFxrRctcSY5fc7Y/wDJpmKUuSBMTgZOqG35fzYrQXnohbdm/wDnHzG/0q68D/rar+E+h9t2T4+UA5O4urr8UeMlLEXK22nywCyJk/8A08Q+IAp+5jkGXafBA+cIbcnwABKE1h/QPh6TS3SNJOOznkki0zSA9mJSjZ37xBEZydz2hr0G99GYZuzQSXPe7x/yiYY8tmHLB91S4tBST0IdtcSSHAvLgnGcBLZdth+R866vlCJqmuLjTyz2rR/1empPCPRC1E7jEzYDDvXFy33w6GTFPXno3YmdR8nh7p3Z0DnPM7tk56VFhczsN9YSZUOLhgfmapLqTP6GXb4VRekFpJb63lRkEw7RNSkKvad1YiRsGXABHqrcW/HlSdkso1lQtpMmRHbhs8gwBLkEkdxSNiCQRVH6U8WujOIL3sVt5BgaIjJGeZYtrbvYAB5ahhjp0gsPWlUdOV0eVakqsd1kL0Ds1lmFxrxFFIFxoOZCiZGkkjADON8HdSPV63Hcqyawe6M9PDnWHj4q1pGqWvyeSBVOFht5io5k/bIWcb7knSetSuHenEUkbrPE1u2k4OmRonJHJWMatqJwAGUEkgDNKlTflcmnTVONkT14hFbTqFJEVw7Apg4SfS0hZR96rhX1DlqwcZdidDBMHUMvI/uOKyPB2mmdZOxIhjYsgc6ZHkKlNbL94oVmwp3JbJC6RnXwklRkYPUeFcHZ3UaFsOy9BgjyyOVSaixfdX9Q+igJGKK6ooAoopKAKWiigCiikJoBi+tI5o2jmRJI2HeSRQyEA53B2O4B9lNdgMIsYURgYGnYKByAA5DbGANqcnBbAHI9Rgg7fH1erfan40AGBQBGgAwK6oqj4l6YWNuSst1CHHNFYPJ/NplvhQF5Xi32RLnt+JzDmIY0gA6ZK9q5Hr7VQf0K20v2TLMfMFxJ+jCyf1umvK7y8Mks0pBBlmkkwcZVWdigOCRkJpHPpV3B0pOpdozdo14qjZPNtcf3ke3ehtyZeHWjnm1vHq/SCAN8QatE+e3qX+1XmX2OvTW2trQW11IYmjlk0s6SdmY3cyKTIAVXGsr3iPm16VbSq51IwZWVSrKQVYHUQQRsQfGqkouLsy/CanFSQt5GWQgNp8SfDrUCzCxhvtqsNJOBjw58/AU9xjOE8C4znl5Z8qyHp3x+L5JPCs9uZ2QxoseS6u/c6E6cZzv4VydmF9CZRbz2zSOPtj6ZPve7cLpPXkHKHPlXs3C7dFYkOrnGBjoOvX1V4VxGM9oukZZU1L+mh1L8QK9OuPsg2PawlnkjYkg6oZR0GxIUirWKp7slbkUcDV3oNPmzVWdriR3Dhs5GB0JIO+9U3HLQBezZwTM2lztqWMJJI2352gKTtgMcEGn7P0htWmzFcROJBuquuoMN/m5zv6udLxbg5ubZ8uY5WPaRuMkxsoOnbIyMEqRkZDEVVLxUP2PZJpZECjGVVVTTyGAMAAYArq+mtruLs5HDnH3pw2Rg6hg5BBAII3BAIINUD8FvewRGVWI3EgjWVWIJ6JLE3LfHZ+013aw3naBHhJYg6WhgVOX/ALicge6vOzOsjrg4mhMlr23aKoLJkD5h+cMD5oOc48RKAAqqKhXN81wRZwyITI4LSD5qohGog57wGBluWcKCSe7Y2/opPO0rSgZye9MyyOMasAQRBYie8+CScauR3rY+i3B4LeDEQyzAdpI+DJIwH358uigBQNgAK6sRcegsWUZSUBTvkAY9ec1KhuFVQHkVid85G4qPa/htPzOmOWcHOPhT3C4h2I2G+c+e5510QTFYEZG48qjRfdX9Q+im+Efc8eDED305H91f1D6KAlUUmaWgEpaQUtAFFFFAFRG1OSPmgcx48+fw+vJZUYtjbT+7+Ofh8JKjAoBEQAYFYH0u+yWlvI0NogmlQlXdiRBGw5rkbyMDzUYA3BYEEVvpFyCAcEjn4edfN3FOB3FiezuYpBo27YI7wyD8cSAEDPPDYIzuK98PCEpd92RWxVSpCF6auyVxfjtzdk/KZ3dT+CUmODB6dmuzD9PUfOmLWMIMABR4AAAe6q2PiMI5ypn18qkxXBk2hSWU/wCqikf9lTWpGdGGUWkYs6eIqO8035MmST45c6Z7Spdp6McQlx2dlcb9ZAkPvEjAj3VfWf2L+IP90e2gHreZx/JCqv8ASo8XSjxIWz60uFuplWlABJIAG5J5AedeufYhtnj4eNalVd3kiVhgiF3Yg4PIElmA8HFM+j/2LbaFlkuHe7kXBAkAWBWHUQrsf5ZbpW5liz5HoRzFZ+KxKq2SWSNXBYL/AM923myn9Odf/h1x2YJbs98c9GRrx56NVeN21nCoHZogHMYAx6xXuvyeT8ofcP4ViOP/AGNTKxktbg27k5KFA8BPUhdihP5px5Vxh6ypt3R6YvDuslZ6GJIGc43G2etDAEgkbjl5U9e+g3F4uSRzDxglQH9WUJ9JqmuLW8iOJoblD1JhcqP5aKVPvq/HEU3xMuWEqx/x+SddWscoxIiuOfeANWPDuMXFv9wncL+TkPaxY8NLbqP0SKxr8aAOO2XPgSAR7DSjihP4ZfetTKNOetiIyq0tLr8nsfAvTiGXTDdxrCxICsO9AzchvzjPP523nW2ht1T5qgfTXzPDeSTN2UTGaRthHGA7N5YHIeZ2HWvoD0e4fcRWkEc0uqVIUVzscuFAO+N9+vWs6vTjB91mvhq0qke8rfJdpGBnAxk5PmaaezjJyVGaY7CX8ofcP4V0LeT8ofcP4V4Fk6Z8ZVV7oU4GD3uew6Dl8aSJyAFVRjOAcEDkTy9Yx7aTsJPyh9w/hR2En5Q+4fwoBy05Y0hdg2353T1jFNxNmZ/Z9FctbyH8IfhT1rbBBt7T40A7RXeKKABRRRQBSGiigAUtFFAFFFFAVkn3T21ZCiigFooooBDQKKKAWiiigENAoooDF/ZG+5H1V89Xf3f20UUJR9C/Yt/zX3VtDRRQgBS0UUAUhpaKA5roUUUAUUUUB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16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8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22" descr="data:image/jpeg;base64,/9j/4AAQSkZJRgABAQAAAQABAAD/2wCEAAkGBxQSEA8UEBQUFRQUEBcSERQXFhkUFhgWFhYWFxcYFRYYHSggGBolHBUVIzIhJSkrLi4uFx8zODMsNygtLiwBCgoKDg0OGRAQGy0mICY4LC80LDQsLjU0LDQsNCwwMCw0LCwvLDQsLDQ0Lyw0LS8sLDcsLCwsNCwsLCwsLCwsLP/AABEIAK0BIgMBIgACEQEDEQH/xAAcAAEAAgMBAQEAAAAAAAAAAAAAAQYEBQcDAgj/xABPEAACAQMCAwMIAwgPCAMBAAABAgMABBESIQUTMQZBUQcUImFxgZGhIzJCFRYkUnKSscE0U1RiZHOCg5SisrPCw9JDRGN0k6PE0VWEtDX/xAAaAQEAAwEBAQAAAAAAAAAAAAAAAQQFAwIG/8QAMBEAAgIBAwEGBAUFAAAAAAAAAAECAxEEEiExBUFRYYHwEyKx0SQzcZHBIzI04fH/2gAMAwEAAhEDEQA/AO40pSgFKUoBSoqaAUpSgFKUoBSlKAUpSgFKUoBSlKAUpSgFKUoBSlKAUpSgFKUoCKmlKAipqKmgFKUoBSlKAUpSgFKUoBSlKAUpSgFKUoBVQuu3qLxCexitriaaFFd9BgXIZFf0BLKpbAdc++rfVLThUV1dcYR8hkurdo5EOmSKUWkJWSJsbMAR4gjIIIJFAbNO0sn2uH36+GVgbPvSYge/Fff3yN32V6P5uP8AVJXlwri0iuLa90i49LlSKNMdwi764xvpcDdo85G5GV3rc5oDVffKf3He4/ikPyEman75T+473/pL/rraZpmgNd98qftF5/RZf9NfDdq4gMmG9xnH7CuW39ixk+/pW0zTNAaodr7fpovM+HmF7n+5qT2lJH0VpeyeH0Ih/wD0NHj31tM0zQFf4h2tmhTXJw29CBgHYG3l0gnBYpDK7lQNyQtWDh3EIriNZLeRJY26OjB1OOoyO8eFTqrS33ZyJ5Gmi1W9w3WeAhHYjpzVwUmHqdW9WKAsdKrcfFLq32u4vOIx/vFsp148ZLUkt/0y+fxRW14XxmC5BNvKkmnZwD6SHwdD6SH1MAaAz6UpQClKUApSlAKippQEUqaUBFKUoCaUFKAUpSgFKUoBSlKAUpSgFfE0yorM7BVUFmZiAoA3JJOwFVvt12nNlCoiCNcSkiFXJEaqu8kspByI1HxLKO+uWXHEb65YyXgS8j1BokgmCwqNiMQsArnO+p2YjurjbdGvr1LFGmnb06eP/DqUPlC4a4yt1HjJHRx0ONsruNuvQ1i9kOJxXF1xl4HV1N3EwI8PM7dO/wDfI49xrnltxd7gFbaNoyrMkskoGI2U4KqoP0jew4Hee427yX23KfiSFmcmSGQu5BYloyp6AY+p07q5Ual2T2yWPU76nRqqvfF59C48T4clwmiQHZgyMpKujjo8bjdWHiPWOhIquW/FeICaW3SGC483CCSd5jAZeYCy4RYmCuFxq7snIwDgW6q9wNyJeMyfw3bPhHZ2o+GQ1WygfX3Qv/3FD7rzb5wVMfEL/bVZQ+vTeZPuBhA+dUng3be8lhifnKzOgdl+5dy4UsMlRIsiqwGcA9/Wtmva28GMhW8fwC6X/MOKkFk+7N0OvDpz+TPan4apVr6j4vcsf2BMvrkmtx8OXI9Vw9s7n9rB/wDqXYp9+VyQdKAH/krs/IkZ+NAWI8auP/jrk+sS2hHxM4Pyr4h4renOrh+k92bqIg+8D9VV5e014TudvBOHzK350kxHyqZeL3bdJLwfkW9uv94DigLJJeX/ANm0tv5V44/RbmpW+vR9a0i/kXWr+1CtVVLu8JOWv2Hi72cY8duWM/EVJ86P1vOPZ55p+aKDQgtX3QvP3GvvuVx8dH6q1XE+HXV0ytJZWaMv1JvO5ROmeuiSGBWX2BxWnMd7tpMg/Kv5M9fARMKYvj1kkAIwQLzb2hvN9VAbaG54lYiA3U1vcwm5igf6N0nVZ5ViQhwdLaS69VyQOuavdc1tLqWXglu07l5F4hCpZm1EiLiqIuWwNR0oBnG9dKqCRSlKAUpSgFKUoBSlKAilDSgJpUUFATSlKAUpSgFKVDHAJPQbmgJr4mlCKzOQqqpZmJwAAMkk9wArk8vad4uIcVHD5BPzWhxM7l7aDSjawoB+kky2NK4UALk5Bzp+0nai8l1QT3CPCqB7tYoRGWBI5cOSzEmRhjSMZG3fvxlfCL255LFeltnHclx4k8Ru24jeGR0d0fTJyQNxaI2LeHfYNPKQxz3FwThKyrixjl4Z535rDbzi8hjSWD0FlBuo42dSMFoyrMPSG+5G2Cbj2M4GYIWM+OdMebckdF7liX1IuFHicnvNeXlDkCwWUAAHNukJUbaI4EaVQAPBkjHvr1JfDqlu68t/YmL+JfFQ6JpL7+vUqHZtfwdT+PJLJ+fK7frq3eT0fScRb/ixJ+bEG/zKqPZg5srUnqYEY+0gE/pq3+Tcf/0z/DlX4Wtuf8VZeiX4iXr9TV7Qf4aPp9C41VWueVZ8bl7llun9foQqP0pVqql8W34Txr9896COn2mTA9wHxrYMEo3De1FgkMKNxC6XESgAjOwGn7MRx0Ox3ra2PGLS4JEF3eS46heYg9mvQoz7TW2W0jx9RPzRWv4k1nGyLcCBS4JQOq74xnGR66AGzjJP0N+fbfMP/KFfXmsYG9vOP4y9z8+e1YvM4cB/ufwj/RWVa2VpMhaKOB0bK6kVCPAjIFTkYMCXiNpt+xgSAV18R05B7xpLbV5jiNqTgvY7nGk30kpOe7SV3ra2nB+UipHNOqqoVQJNgBsB0rEksM3kAklmkEcbTIrvqAcEJq9uHYb+NCDxZ4D1S1YdwKTlfcdJHwFeOuAHa1sT6wZiR7QLc4q1UoSVVpYP3Hat7I7hv/GNeIuIcYPDbbp+03LAeOPwP5CrhSmSDE4HBjgFsNIX8OjkCjIAH3UVwoBAIGMDB3rqNc3shng9qpH1uKQqO/b7rLg/mjNdIqCRSlKAUpSgFKUoBSlKAVFTSgIFTUUoCaVGaUBNKUoBVI8q0uba2t/s3N4kcgzjMcavMw9hMSg+o1d6535RJtV/YR52S3uJmHrZoY0Pw5g+Ncr5ba5PyO+mhvujF+JUvvUs/wBzx/CvmTgSoYfNCkLRTC4ClOYjONgZEyCcdxzsd+6t5WugTN1O/hFFH7CDI5+Tr8KwYXWJ7tz45PpZU1tbdq5494N9Yds7iIAXVmJcbl7aRfSPcTHNp0j1am61pePccN5dRSCKeMQ20+vmJoAZzDpCnJDHCP0Jx76xoePxsocpMsZyUkMMnLYAn0g6ggKcbE4r3e9SW2eSJg6GNyGHQ4BB+YNW7NVft22R69+ClVpNOpqdcundlM+Ozq4s7QHqLaMH8xauPk4A5d/jr90Dq/o1tjHux86q3C1xBCPCJB/VFWnycJ9FfH8biDn4QW6f4anQPN0n+v1R57TWKIrzX0ZbapVwCeDcQJ6tPfE/0yZR7sAVdapt0McFuyftecv+fcyt/irYMIxRVP7X2qyzb5DRpBpKnSy82dlbBG4yFIPsq2XMmmN2H2ULfAZrnl7PcCdXnUGRygkRAdHLjLMjwnq49I6h1BYbAYzX1EsRx3/Y7UxzLJsfuRF+KT6yzMfiTWT2RsUiubkR5A5SFlycZZnwcdM4U71jycQGDhZOn7W/6xXnwHixt/OpbldKPgxsSM4VdlIHQFicHxbG22aOkcvifMy3qUtnCLpdXaRjMjBQTgZOMnwHifVVefjyC6Z1V5I+SEDppxq1sWA1MCfs9K1UVg1zIGlB1FZC07I5RAq5cRlRlQMouV+rqyc4NWDjfApDia1tZ1idNZj0AyIdGoYj1gkOdPQkgs2RtirkrptZgv3KqqiniTNnY3yTLqjORnBBBBB8CDuKyap3Ze4bzkqyPGSjK4YYzoOxHfgHWNwD12q412rk5Ry1ycpxSeEKipqDXs8mVwpAeGcKH415A/8AK84Mv6RV9qjcHI+5nBSdsy2x/lNn9Zqw8B7TW15zBbyozI8iNHrUuBHI0eoqpJCsVyCeoIPfQG4pSlAKUpQClKUApSlAKUqKAUpSgJpUUoCaUpQCuYdrd+MTHvXh9uo98ty1dPrl3aZs8Xu/3tpbJ78zt+hhVXW/kS9PqXez/wDIj6/RnjWt4WCXvCejXGB7FiiU/MNWU8zGRIYEaWdxlY1wMKOryMdkQfjH2DJwK0dxxWO2eWKS7tFkWQmRY47m5QOx1FTMiAA5ONgcdMbYrJp01k4txRt3aqquSUmbKHhskcaxRXEqxLp0xnS4XQQVAbGvGw21dNq+HtOTZypnUVhkJYgDUSGYnA23JNePAO0aXJZCrRyKMlWBAYdNSEgEruOoB3GQK2HFj+Dz/wAS/wDZNRZO3coWPoTVXTtc6kufA9LMfRx/kL+gVZvJwpEV9nob9ivs5FuD8w1VmzGI4x4Io+Qq2+TzeyL/AI91cEfyZmj/AMurPZ35sn5fyVO1X/SivP8AhlmLY3PQbmqTxebl8BjaU6dUduZP52aIuP65FWzir6bec9MQuc+xSarPb62DcMjiYZVpbZCp3BCurYPq9GteUtqbMKKy0ipcT4+SkgihlkBRhqGlTnBxhHIJGfZ6s1quL8ZtpbVhrUhYzjOVYMo7s4IYHw3Fet52eKKDEfRG5hdi0bbdPFfmPUax7YvNGpbTGhGyKAze9jsPYB76yLLlbiT7vT7mjCrZlLvPu3s10Ll3bbrzG394O9YHF7NBpxGXyQmnqx1ELhSx2O/iK9BZxwTRFFIysgOlWdvSKEk4yeorLNyOfbkxTMOan+xkAyWGnBKgE6sbClUZOcXHLR6snGMJZxk+7G/aNeROrJHqkWSMYeRY5VCtpwTq9HlsRvnBwMney2HlG9GETGIiV2GtZGWRFbU2DFpY6lG2cjfuHSsDjHCV834lOIke4iaFD0JViYJJDqGSFWMxAn/huftVVUuDJqMSzJCd4pCFnkYHfJKFgpz3HPh3VftjKnzXv9ylpdRG9P5ffj6+ZtrANLdwZMjBSpJOA+mKERq8p7i7LqI65kI3ANXKufwXbRuHV5VIBB+gYhhjo2Ae/B7untrI4d2ouJLmFFMbxtIFduWybYJ9EltyMb7YqKLU1h9SbapZz3Fwv7sQxSSN9WNC5x1wozgeuufX3baaclYPoAqjURh2JPgWGAuPVn2d957QWhmtLmNfrPC6r7SpxVd7E9lJL23gSflKlreyDWFbXPFzfpUf7IBZSBvqAXGADk9rM44OdeM8oqE/aO9jtkt0uHEcTB4hhSyldWNL41dW6EnoMYrUBGt1jkj+sgzzEOh126qwwR39DV7uOxgkPEdLyRvFPGtuhjKwAXCQvDExcK/MLTqmnOUwNQ3GceDsPOJrZABPDqllfClTLDbXUccixKc6mKEkLn0lOxPSuWJvCZ23VrLR2byd8QuZ+HwveoyTAvG2oaXYIxUM69zHG/j1GxFWWvK1nWREdM6WUMupWRsHxRgGU+ogEV61ZKopSlAKUpQClKUApSlARSmKUApSlATSlKAVVe0HYiO4lknillguHC6nU6420LpXmRPsRjH1dJ261aqVEoqSwz1GTi8xeGcf7UW8nDLIRc0G84hOwuJ4wUxBEPqRZOVUAovqMrnOaoRgxEhMLi3kZoY5CoEbMuQyjv7m3xg6Tg10jy1RHncNf7Oi5TPcGJgYD2kK35tVbivHkl4VZWao4lhESuxUBByXU6w2d9QXu39LfFSkksIiUnJ5ZXeDSlXtiSdUdyIs53IZuXv7VYGr5xn9jXH8S/8AZNc+sZtOJCCVW71tjc6UkxkDv+rmrbxbjUEtndcqaMk2zkLqAbdDjKncZ9dZeug3bBpe8mz2bNKqab9PQzrvisdtHBzSQHwgOMgYQnLeA2610LsImOGWJIwWgWUj+NzJ8fTqg8Dlae5tGaFhby2s0kbSADmAclCRGdwmJerAas7ZG5t/AL02jpaynMDnTZyH7B7rdye78RvD0TuF1d9FR8OO59WVu0NQrJ7YvKXeb3tA+m0uye62lPwjY1qO2a4tIB4XEIz8q2fag/gN9/yk3901ajt6mu2tY8svMu4xqU4YaY5JAQf5vHvq3OO6LXjkz4vEkzQXzYjY+AJqt2MZWKMHqEGfbjes/j8ksFpOXPNVYmw4XD/V6yKox16suAPAAZr44RaNMobDJHjYsCrt7FIyo9Z39XfWLHSWx+XBprUV4zk++BEG5kGd1hU4/LZv9FYcnGz54ZoWxygYkVxlc5OttBwQTnGRg4HXBq0WtqkYwigZ6nvPrJ6k+2vqPh8U04imRGWe3lgJKgsNg4Kt9nAR9x34rc0m2iK3LODL1C+O33ZNFe9oTPIHjIt5okA1o2TIzuigMCPSQBj6LAjMgxuM168at3mlgYQxAq5kuJYpWtzMAMCNlCtjJbJPpHCYBGdsI9nEWCwliKpNOiQyaV1oHtzrebGQSr8rQWz9qPHXfbHzheqRSDxVih/NYEf1qr62ds3mlfL4PBOm09NeN3Vd/JqHQqGz4k4yTgEkhQTuQBgZO5xWi7M7zcPJ2y2r2kwyH9Nb29Wf0sW0pODjDRHP9f8ATXxwTsqkYtnvI/ONMbJJCMaVyoCsisQGZcHckfXJHQCqmmpsTzJe+S/ddBxwmW6qrI91Ym5aGSYQktNEsSRuAzFncOGQnOon0umMDIxXpw27YKvKllCKNJW6QSlSB9R5rf0omAxkyRnr9Y188du3aJdb2nLLqpiiuFne5ZmCiGLCggeOoDI22GSNJ4fDKdcnB7kky09lUj4misRqt1lSacsGQz3AjXDBDusQOlgdslFAGAc31LKMcrSirylKRADSFUgDCqNgMKB7q5h2Y4o0N61xLrjhP4HLG+wTS20rDuxIWUnONJ1ZwK6tXuUNjweHJy5ZNKUryQRULIDnBBwcHBzg+B8DXKu1Yubm+vojdzRwQzRokCaVQg20Mh1lQGYFpG2JxVN43wR7ddcMgjzKiu8UYilw7hTh1PX0uuKqy1dans7zvGiTjuP0TSuSeS6/nPEWhlubiZBZSMFlkMnpLLCA3pd+GIz6663ViE1OO5HKcXF4YpSlejyKUpQCoqaigI3pX1SgFKUoBSlKA0na7s5Hf25hkZkIcSRSLgskgBAYA7EYLAjvDHp1rlHEvJvxNSyxLbyjHoyiQp7zGy7H1ZPtruVKA4/2d8k030YvpIlhXGqKItI0gH2XkZVCg9+ASRnBHWurXnDoZlCzRRyKPqh0VwPYGG3QVlUoCv8AafhTNouIAWmhUrozgSRMVLoM7B/RBU7bjBIBJrTSxx3MJDelHIuD1U/qKsD7CCO4irzVV7Q2fm789Nonb8JUDZGPSceAJ2fu3DbYckCtcR7QS+a39hIk09z5o6QyxpkSJLGyRtM2yxyA5DeOnUBvgenavjLTCy5dtdYiueZJmMfV5EybBWOTqddvbXvwYZmv2/GugB7FghXHxDfGttUgq7cUwPShuQAMn6CRvkoOfdXyOORd/MX1PDLGfcGQE1aqVAKivaa0JK+cRBh1DMEPv1YrTNem7iuCkximMUkQjhCXDcs9BHMkmlDIyrqZuiqFGPSJ6KUB6gfCq52kRYri0nOFXTLbs2MAGXlshY9wzCVHrceNAeQ1mePSsioqcsq6xiKOJF0olvobVu2/pDoN8YUVsqmy4InKj9OYkopLc1ySSASeu3ur7l4FEFb0puhOefJ4flVXV8FxyWnppvng8qmtL2Y4TFMHeYGRhHAjOWYEsIlYk4PUh1PvreDs1a/tKn2lm/SasFU193w9WbmIeXKABzF6kDorjo67nY9MnGDvWvuroK6LOirIXj5cygaXxIhKqx3V9gdB9xbBxYPvZs9/waDc5P0a/wDqvM9k7IjBtYcZzjQNOfHT07zUg8OLSJBPfiTARJi+++RMqynbqcvI4AqeyXaWW3WQTRSNAxU20SshkhXcMGDsBp6HSGOnBA8KrnF7OCG7u5o1ysFuryIG9DnKHYnT0DiMJuegYdKcWm+kVIi63Dx6bfSFYyljjQFJ3KnSSTgKDnONVU9TrZ7lXWuhp6XRVyqdlj/15nV+zvaJbwz8uKVFhcRl5AgDuVDME0sT6IK5JA3bHca2V/fRwRvLO6xxoMu7kKo3wMk+sge+sLstwvzWztoSFDpEObpJYGU+lI2pt2y5Y5O5zWu8pMatwy4VwCGaFMHcZa4iA29pFWs4WWZrw3wc4412ujHErsxq08MzRvHJCNa4EESHVnA6qehNa3tN2iheONfpVJni2aKQbLIrHB04Oy9xrz45wdY5YUiJjV9WtVJA0qB9UA+gd+q4r4bgMWOsx/n5f9VY0pVSmrHnk0oQko7UZ3Yjj8MHFEmm1pC1vJAZXUois7xMpfVgqv0ZGrGBkZwMkd2RgQCCCCMgjcEHoQa/Np4ApzgyD+cc/EMSDVt8kk01tfLaCZ2tngmkET4YK6mPGg4yuxb0QcdTir2muhhQRX1FUsubOz0rWcc7QW1mhe6mjiGMgMfSb1Ig9Jz6gCarVr5VLFxlluozjOlraRj/ANsMPnVttLqVUm+heKVS+E+Uu0ubuK1iS45smdOqLSAACxZsnKjCnqKulSQKilKAUqaUApSlAKUpQCoqaigFTUCpoBUEZ61NKA5B2zK8Lukjsy8MEic+SJFV0Vmk0syKykqoUMSi7bDAFaM9u7pXAURSI0hEZeN430hSdTANsTjpgda6X2+7HNfcmSF1SWIMuHB0ujYOCRkqQRkHB6ttvkUBPJdxEygubTAGFImkIUHqccnLH4VILB2Ov7u/kuMciJIlTqruWZy/fqGnATwP1hVm+4114259eZB8sH9NZPYvsythbmPXzJHcyzSY0hnIC4VcnSoVVAGT0z1NWCoBVH4Vdj6q2x9s0i/LkmsTiHArqaN4pYLZ0dCrjzhwMEdN4PHv9hq7UoDm/AuxN9FBGks0eUGkBZ7kjSNlBY4GcYzhcZ6AVkXnZG7ljZWaLdCOWbi4ZW9TMFU4PfsffXQKg1G1eB63y8Tn/CuCXtvFoNvC7lyzsk+FJPgGjBCgYUDrhRWL2n4tc2MMcs1qjB5OWAk+ohijOAcxjbCHf2V0qtV2p4Et7aywOSurDI4GSjqQyNjvwQMjvGR31J5Ob3nbRo0tn5MTiddaBLjUwGM5dTGMY2B8CQKwYfKMzrlbX7TLvMB9UkfieIrUXXYviETSLHYs75OXRouW57mDFgSD6xnxAr04b2G4jpVPNHBA3Z5IVGSdzs5PXfYGpBmW/BBe29sUha2gu7ySFyl02VEfNeYiMrpw3IkHvzitzwPhyQRveTAme0lF1HK7kt5lKpO6bKrclpVIC/Xjzvisqfs1y7SysZmYukEzs0UjppuLydY0IKkFkXnXHXYqhyOtWXtPwaKS6sWmTXC4e0ljyRGSVMkDSqDh1UpIoUg+lOpG4rm61nKOnxZY2tvHvBagaq/lJ3sQv413age65iY/JTWf2PlJs4UckvBqtZCepe3Ywlj+Vo1exhWP234RLcwRcgjXDOs/LOwlCq68vV9k+nkE7ZUZ23CxNxaR5j/csnL+0n7JtfZIPdhf/Qqax+JXiyXdqRkfRzZUjDKytGrKw7mByCO4g1kmsFppRT98s14POTzMgFZHY+6A4xYfv+dH/wBl3/wfOsG6IxXz2Wk08U4Wf4Uy/nQTL+uu+lX9RM8X/lsy+N8Ohlvb6SWKORmun9JxqOFOlRv0ACgVrrvs/bEEiFFONig0Eewrg1YOIQ/hN+B9m9kB/lBXHycVhsK8W2TVkuX1FUYuC4NF5LGWG/4U+B9K0sbsfrEyxuVJPedSqPfX6Lr8zWEEnNt4LUa7lLoG3XuDRSCQM/ggABJ8K/TC+uteltxf6sz7kk1jwRNRSldjiRilTU0ApSlAKUpQEUqaigFKGlATSoqaAUpSgIpU1FAKUpQE0qKmgIqaipoBXP8At5x+/huRHbRzLByA/PitmuWLlmDDIVlQABdipJ1V0ClRJZWCU8PJyzsPbzz8QWaVbsqqmSSSdJIwXRXSFVEgGQOfOdKjSCc4BxXn5R+PzyXnmUL8rkyQzry05txK40yIUTBwitjuOSu+BkHq9fOgZzgZxjPfjwzXnY1Hbl/qety3Zx6Fa7BcOuYYZ3vWJknn5+ltOpPo40Oop6GTy9WFGBqqz0qK9o8Movanycrc3fndvMIJWXTKDGZY36enpDrpfCqCc7hRtWA/k2uCP2dH3/7qfd/t66VSucqoSeWj3GycVhM5jD5KpDnnX2f4u3CfN5GrYcE8mMcF1bztczS8ly6IyxqC2kqCxVc7ajt7Kv1KmNUI9EHbN8NlG4t2Ina5uZra6jRZ5BI8csBlw4RUJVlkXYhF2I99au47BXoB0zWsh9ayQD5GSum1FeJaeuTy0TG6ceEzn/ky7ESWMt7NdrEZpWVY3RzIRGB6S6mVcAtju7h4CugVNK6pY4PDeeSKUpUkClRilAfVKUoBSoqaAVFTUUApSlAKUpQE0qKmgFKUoBUVNKAUpSgFKUoBSlQaAmlRSgFTUVNAKUpQClKigJpSlAKipqKAUpSgFKUoD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AutoShape 26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AutoShape 28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AutoShape 30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1115616" y="1844824"/>
            <a:ext cx="2160240" cy="3046988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 smtClean="0"/>
              <a:t>Would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it</a:t>
            </a:r>
            <a:r>
              <a:rPr lang="es-ES" sz="4800" b="1" dirty="0" smtClean="0"/>
              <a:t> be </a:t>
            </a:r>
            <a:r>
              <a:rPr lang="es-ES" sz="4800" b="1" dirty="0" err="1" smtClean="0"/>
              <a:t>all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right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if</a:t>
            </a:r>
            <a:r>
              <a:rPr lang="es-ES" sz="4800" b="1" dirty="0" smtClean="0"/>
              <a:t>…</a:t>
            </a:r>
            <a:endParaRPr lang="es-ES" sz="48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419872" y="1859340"/>
            <a:ext cx="5400600" cy="1200329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I </a:t>
            </a:r>
            <a:r>
              <a:rPr lang="es-ES" sz="3600" b="1" dirty="0" err="1" smtClean="0"/>
              <a:t>used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your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computer</a:t>
            </a:r>
            <a:r>
              <a:rPr lang="es-ES" sz="3600" b="1" dirty="0" smtClean="0"/>
              <a:t>?</a:t>
            </a:r>
          </a:p>
          <a:p>
            <a:endParaRPr lang="es-ES" sz="36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115616" y="1844824"/>
            <a:ext cx="2160240" cy="3046988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 smtClean="0"/>
              <a:t>Would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you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mind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if</a:t>
            </a:r>
            <a:r>
              <a:rPr lang="es-ES" sz="4800" b="1" dirty="0" smtClean="0"/>
              <a:t>…</a:t>
            </a:r>
            <a:endParaRPr lang="es-ES" sz="48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419872" y="3308791"/>
            <a:ext cx="5400600" cy="1200329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b="1" dirty="0" err="1"/>
              <a:t>w</a:t>
            </a:r>
            <a:r>
              <a:rPr lang="es-ES" sz="3600" b="1" dirty="0" err="1" smtClean="0"/>
              <a:t>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compared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answers</a:t>
            </a:r>
            <a:r>
              <a:rPr lang="es-ES" sz="3600" b="1" dirty="0" smtClean="0"/>
              <a:t>?</a:t>
            </a:r>
          </a:p>
          <a:p>
            <a:endParaRPr lang="es-ES" sz="36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19872" y="4748951"/>
            <a:ext cx="5400600" cy="1200329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b="1" dirty="0" err="1"/>
              <a:t>m</a:t>
            </a:r>
            <a:r>
              <a:rPr lang="es-ES" sz="3600" b="1" dirty="0" err="1" smtClean="0"/>
              <a:t>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mom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used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your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cell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phone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for</a:t>
            </a:r>
            <a:r>
              <a:rPr lang="es-ES" sz="3600" b="1" dirty="0" smtClean="0"/>
              <a:t> a minute?</a:t>
            </a:r>
            <a:endParaRPr lang="es-ES" sz="36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419872" y="1844824"/>
            <a:ext cx="5400600" cy="1200329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I </a:t>
            </a:r>
            <a:r>
              <a:rPr lang="es-ES" sz="3600" b="1" dirty="0" err="1" smtClean="0"/>
              <a:t>us</a:t>
            </a:r>
            <a:r>
              <a:rPr lang="es-ES" sz="3600" b="1" dirty="0" err="1" smtClean="0">
                <a:solidFill>
                  <a:srgbClr val="FF0000"/>
                </a:solidFill>
              </a:rPr>
              <a:t>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your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computer</a:t>
            </a:r>
            <a:r>
              <a:rPr lang="es-ES" sz="3600" b="1" dirty="0" smtClean="0"/>
              <a:t>?</a:t>
            </a:r>
          </a:p>
          <a:p>
            <a:endParaRPr lang="es-ES" sz="36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419872" y="3284984"/>
            <a:ext cx="5400600" cy="1200329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b="1" dirty="0" err="1"/>
              <a:t>w</a:t>
            </a:r>
            <a:r>
              <a:rPr lang="es-ES" sz="3600" b="1" dirty="0" err="1" smtClean="0"/>
              <a:t>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compar</a:t>
            </a:r>
            <a:r>
              <a:rPr lang="es-ES" sz="3600" b="1" dirty="0" err="1" smtClean="0">
                <a:solidFill>
                  <a:srgbClr val="FF0000"/>
                </a:solidFill>
              </a:rPr>
              <a:t>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answers</a:t>
            </a:r>
            <a:r>
              <a:rPr lang="es-ES" sz="3600" b="1" dirty="0" smtClean="0"/>
              <a:t>?</a:t>
            </a:r>
          </a:p>
          <a:p>
            <a:endParaRPr lang="es-ES" sz="36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419872" y="4748951"/>
            <a:ext cx="5400600" cy="1200329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b="1" dirty="0" err="1"/>
              <a:t>m</a:t>
            </a:r>
            <a:r>
              <a:rPr lang="es-ES" sz="3600" b="1" dirty="0" err="1" smtClean="0"/>
              <a:t>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mom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us</a:t>
            </a:r>
            <a:r>
              <a:rPr lang="es-ES" sz="3600" b="1" dirty="0" err="1" smtClean="0">
                <a:solidFill>
                  <a:srgbClr val="FF0000"/>
                </a:solidFill>
              </a:rPr>
              <a:t>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your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cell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phone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for</a:t>
            </a:r>
            <a:r>
              <a:rPr lang="es-ES" sz="3600" b="1" dirty="0" smtClean="0"/>
              <a:t> a minute?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25332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0" grpId="0" animBg="1"/>
      <p:bldP spid="17" grpId="0" animBg="1"/>
      <p:bldP spid="15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908720"/>
            <a:ext cx="7128792" cy="584775"/>
          </a:xfrm>
          <a:prstGeom prst="rect">
            <a:avLst/>
          </a:prstGeom>
          <a:solidFill>
            <a:srgbClr val="92D050"/>
          </a:solidFill>
          <a:ln w="146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>
                <a:latin typeface="Broadway" pitchFamily="82" charset="0"/>
              </a:rPr>
              <a:t>Requests</a:t>
            </a:r>
            <a:r>
              <a:rPr lang="es-ES" sz="3200" dirty="0" smtClean="0">
                <a:latin typeface="Broadway" pitchFamily="82" charset="0"/>
              </a:rPr>
              <a:t> </a:t>
            </a:r>
            <a:r>
              <a:rPr lang="es-ES" sz="3200" dirty="0" err="1" smtClean="0">
                <a:latin typeface="Broadway" pitchFamily="82" charset="0"/>
              </a:rPr>
              <a:t>with</a:t>
            </a:r>
            <a:r>
              <a:rPr lang="es-ES" sz="3200" dirty="0" smtClean="0">
                <a:latin typeface="Broadway" pitchFamily="82" charset="0"/>
              </a:rPr>
              <a:t> </a:t>
            </a:r>
            <a:r>
              <a:rPr lang="es-ES" sz="3200" dirty="0" err="1" smtClean="0">
                <a:latin typeface="Broadway" pitchFamily="82" charset="0"/>
              </a:rPr>
              <a:t>gerunds</a:t>
            </a:r>
            <a:r>
              <a:rPr lang="es-ES" sz="3200" dirty="0" smtClean="0">
                <a:latin typeface="Broadway" pitchFamily="82" charset="0"/>
              </a:rPr>
              <a:t> </a:t>
            </a:r>
            <a:endParaRPr lang="es-ES" sz="3200" dirty="0">
              <a:latin typeface="Broadway" pitchFamily="82" charset="0"/>
            </a:endParaRPr>
          </a:p>
        </p:txBody>
      </p:sp>
      <p:sp>
        <p:nvSpPr>
          <p:cNvPr id="5" name="AutoShape 4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data:image/jpeg;base64,/9j/4AAQSkZJRgABAQAAAQABAAD/2wCEAAkGBxQTEhUUEhQUFBUXFRkVFxgYFBQUFRQYFhYXFxcZFBQYHCggGBolHhYVITEiJSksLi4uGB8zODMsNygtLiwBCgoKDg0OGxAQGywkICQsLCwsLyw0LSwsLCwsLiwsLCwsLCwsLCwsLCw0LCwsLCwsLCwsLCwsLCwsLCwsLCwsLP/AABEIAOMA3gMBEQACEQEDEQH/xAAcAAEAAgMBAQEAAAAAAAAAAAAABgcDBAUCAQj/xABLEAACAQIDBAcCCQkGBQUBAAABAgMAEQQSIQUGMUEHIlFhcYGRE6EUIzJCUpKxwfBicnOCorKzwtEkM0NTo+EWJTV0wxdjZJPSFf/EABsBAQACAwEBAAAAAAAAAAAAAAADBAIFBgEH/8QAOhEAAgECAgYIBAUEAwEBAAAAAAECAxEEIQUSMUFRsSIyYXGBkaHBE0LR8AYUM3LhIzRSYhVTgvEk/9oADAMBAAIRAxEAPwC8aAUAoBQCgFAKAUAoBQCgFAKAUAoBQCgFAKAUAoBQCgNDHY0rdY1zMATbwF7eJ++gKS2X0o49XEsjJMjWZosioLEcImGqnsuW76AvPZ2NSeKOWM3SRFkU9quAwuOXGgNmgFAKAUAoBQCgFAKAUAoBQCgFAKAUAoBQCgFAKAUAoBQGHFTZFJ9O88qAje05mAESkiWa5ZuccXzj3E8vHuqxQilerLZH1e5e77CnipylajB9KW/hHe/ZdvcR/aPRthJpFZfbQsxuyRsgQjtYOjZSQLnLbnpc1A227stRioxUY7Fkiwtn4NIY0ijGVI0VEFybKosBc6nQCvDI2KAUAoBQCgFAKAUAoBQCgFAKAUAoBQCgFAKAUAoBQCgFAc3HOGcKfkoM7fj09aA4uyfjWfEPwc3A7I1NkUfnG586s4joWor5dv7nt8thTwn9TWrv5tnZFbPPb5Hc2bETeRuLcPDu/HACqxcOhQCgFAKAUAoBQCgFAKAUAoBQCgFAKAUAoBQCgFAKAUAoD4xsLmgIttmUmHKNGxEmTvCXJb0F6sYZLX13sir/AE9bFTGtun8OO2bUfB9Z+Vzdjg6qRrpmsT3KNF9wJqBtt3ZaSSVlsO4q2FhXh6faAUAoBQCgFAKAUAoBQCgFAKAUAoBQCgFAKAUAoBQCgFAau0ntG1uJ09dKAj+JTPiwg4QxhB+dJoT9UN61Y6uH/c/SP8sqPp4pcIR9ZfwvU7WAGZ3flfKvgLf7VXLZ0KAUAoBQCgFAKAUAoBQCgFAKAUAoBQCgFAKAUAoBQCgFAKA08dq0a/l3+qCaA4Gw3u88vbJIw8EAjX76sYjJQhwivN5lTC9J1KnGb8o9FciRbOjtGveL+utVy2bNAKAUAoBQCgFAKAUAoBQCgFAKAUAoBQCgFAKAUAoBQCgFAaGOezXPzY3b90f1o8xdLNnB2GtsIO1lU+bsXNWMW715djt5KxUwCaw0L71fzd/clca2AHYLVXLZ6oBQCgFAKAUAoBQCgFAKAUAoBQCgFAKAUAoBQCgFAKAUAoDj7ceyTHsgJ9Sf6VJSV6kV2rmRV56lKcuEXyZpbPW2GjH6Mf6Qr2s71ZvtfMxwqaoU090Y8kSWoicUAoBQCgFAKAUAoBQCgFAKAUAoBQCgFAKAUAoBQCgFAKAUBxN4v7vEf9v971Nh/wBaH7lzK+M/t6n7ZcmYIP7hPzl/hio59Z975k1PqR7lyJFWJkKAUAoBQCgFAKAUAoBQCgFAKAUBjnmCi5qGvXjRjrSMoxcnZGJMap528dKhhj6Elm7d/wB2MnSkjI2IUC5It41ac4pa18jC24+LilOoN69jJSV0eHoTL216DJQHwmgOVLtU/MUW7+J8ri3rQGpJtWX6LeQT+poDA+1ZfoyfZ9i0Bibaj9kn13H3UAOMDxSq5IZo2UXzNfTTW3eazpy1Zxlwa5kdaGvTlHimvNH3B4lRh0VjZhkuLEkWjyngO2varTqSa2XfM8w8ZRpQjLaoq/fbM8jar8s/12/pUZKZF2vLyWT3n7VoDMm15fov5qv9BQGxHtaTmnqAPsagNyDaYPyhbw1FAdCgFAKAUAoBQCgNLF4uxKjj28hWsxeN+HJwgs+PAlhTvmzWw01muxOvG5qlhcQ41rzk89t/v7uSzh0cj0uKYnjYdmlevHVpSunZcMh8KKRixE1xa97G/hWEnUqRSk8k7hWjsNJ2POvFBI9ueRc6fgVndvJnhnimyixF+yrVHE/CjqtX4GEoazufM5OpqGVSVTOTMkkth8ZiNQSDUclfPfx3nqOnHtJSov8AK7BWyljoRpp7XwRD8NtkM2/vA+GmKmANG3WjIkKmwAzA3VhcMT2aFa3ejaFHH0denNqSykmr2223rJr3Nbi8XPDT1ZRunsadvqYIt9YT8qOVfAI3vzD7KtS0NWWyUX5r2ZFHStF7U15fU2k3swp+e48Yn/lBqF6KxK3LzXvYlWkcO11vRmdd5MKf8ZR4rIP5ajejsUvkfmvqSLG4d/Oj1/xFhf8APT9r+lY/8fiv+t+n1H53D/5of8RYX/PT9v8A/Ne/8fiv+t+n1PfzuH/zR4febCj/ABgfBZD/AC16tHYp/J6r6mLx2HXzr1ML724UfPc+Eb/zAVItFYp7l5r2uYPSOHS2+jNaTfSAcEmb9VB/PUq0NXe1xXi/oRvStFbE35fU1Zd+B82AnvaUD3BD9tTR0I/mqeS/lciGWl1uh6/x7kt3OxfwmEysgU52SwJIAFjz561rcbhlh6uonfK5sMNXdanr2sSaqpYFAKAUAoDxJIALnlUdSooRcnsR6ld2RrfDL8AfM1r3pJfLF+P2yX4XaYCeZ41rZScm5PayZKysa7DXSomszK5jkYg2qWnDezFs8VYMDyVvwqOc0jJIzQxDnUSqs91TP7Idgr3WYsYxEvDhRVGshYwYhCO+pNdPI8sY8hrKx4R3fxC2HjIBJWYA2BOjI45d4Uelb38Ly+HjJxbsnB+alH2b9TVaZhrUYtK7v7Min/8ABxOXN7CTLa/AXta/yL5vdXV/8xgNfU+NG/p59X1NH+QxGrrajsc4Gtk7oqCgFAKAUAoBQG1s3Z8k8gjiXMx17AoHFmPJR2+XEioq1aFGDnN2X3kiSjRnVlqwRcG7Gw/gkAjzFyTnY8BmIAOUcl0Fcli8S8RVc7WW7u7Tp8NQVGmoI7VVycUAoBQHl2sL1jOShFyexHqV8jlSgniSe7l5VzdWpOo7yb7txbikj6l+dYI9PQNeg18XiVjGZza/VHE3OvZ+NK9irsWbyRrh8wDKQQdQeRqwYH1FJ46D8c6jqTcUepXM1VtpmYXm7KkjS4njkexiT+BU2rExuzz7Q89awlRPVI2IpQRYVgssgzjYPaMjvlaFl7TZrJ+dceVSwnfJmc6aSumdFNDes5RUlZkRuKo5VXtbIy2lcdIGAEeIV1AAlUnQW66EBj6Mnvrv/wAM4t1cLKnJ3cH6PNcn4WOX0xQUKqmvmXqiMV0ZqRQCgFAKA9xRMzBUBZmIVVHFiTYAVjKSim3kkexi5NRjtLk3T3fXCRZdDI1jI3aeQH5IubeJPOuSxmLliKl9y2L73s6jC4aNCFlt3ndqoWRQCgFAKA8SrcEdoqOrDXg48VY9Ts7mgkZPKtFTw1WaukWXNI8xwv8AOsdTwFhblxY6168JW/x5fUa8TyYWB0U1G8NWT6jMtZPeam08IJFCsrcbjkQeGnvqSFCe+L8jzXs8maOzsA0RbrFgeAsRbXiR2+FZ/Dlwfkz2c1I6zIQALH0NVqkJt9V+T+gTRqzk8LH0NZU6UtrT8mHJGMIew+hqTUlwfkzG6NkQHso5W2p+QseWQjjRNPYDEgYG4B9DXvwZy2J+QujdQMdbH7qi+BXvlFnt48TWeFweH2f1qzGhWfy8vqYuUTZw4NrWOlQzo1Nayiz1SViC9JUjZ4AQAoV7dua6A38stvE11v4TilGtt1rxT7rSt738DQabbvBbs/Yiq4KUi4ilI7RG5HraupdeknZzV+9fU06oVWrqL8ma/wBv2eNSETTWTFegV4BXoSuWZuBuqYv7ROtpCOohGsaniT2OR6DxIrnNJ45VP6VN5b3x/hepv8Bg/hr4k9vInFag2YoBQCgFAKAUBw5N48KkjxSTxRyJYMHcR8VDCxawOjDhVdTSyk1ctxwleUVOMG0+CvyNiDbGHcgJPA5OgCyxsT4AGvVKL2NGMqFWCvKDXemb1ekRo4yQZrEgadovXoszHGwuNRx7RXoszosa8PDn616Daw62F+ZrwGagNORRmsbAcdSBp+L1qZ4aXxrRVlt8N5Mn0TFKyg2DLbl1hW2SSVkRar4GxhG1IozwwbUxsUZHtJI0J4B3VCR2gMda8ultM405z6sW+5XNE7xYWNWLYmAC3KVGPkqkknwo5xW1kscJXm7RhK/czoQ7OildZ2UM2UZLi+RSL3W/Am+p48Oyp4ycYOKdk83bfwvxtuWxFNwWtdrNeh0vZjsHpWNkenI29u3BiVs6gNycaMvgezu4VYw+Kq4d3pvw3Pw99pDWw9OsrTXjvIfgOj0EEz4iwBIIRbHTtZ72PA2sePE1tqmmv8Ief8GtholX6UvI6uG6P8OQL+1t+U/WPiFAy/bVWWl8Q9ll4FiOjKC2pvxOrgN0sPA2eFFzjgZM0hH5pY9U94qtVx2Iqx1Zyy7LLkWKeEo03eMc/PmdqGe5sRlYcRx07QeYqqWDNQCgFAKAUAoBQFCb6SBsfiiP80j6iqh96mtTXd6jO10fHVwtNdnN3G5UYOPwoI/xb/VR2HvApQV6iGkG1hand7ovGSQDvJ4AcT4VsUrnGt2I5tXdWGeczTqWYqqhc3VULfmACTqe6joxbuyxTxtanDUg7L19T7BunhFZSsKgqwIIJuCCCD6ivfhQ4GLxuIaac36fQkEiuoN+uO4WYeXA+6snEr3Kq39a+LFj/gp+9IPuqnXykdBo3Oh4vkiL4FyuIiPZPGfSRTVWMnrrvNzOKdGS/wBXyL6xs2W2tvvrZ2OHuV9vxuzPjJ0khjDgRBDm6p0ZiLZhr8qoK9Cc2nE3WjNI0sPTcJtrO+SIbiNizYUlpoTGBqGspUkHTrLceXGq3wp03eSNv+bpYmNqc7vhsezgy7YD1gfxrWxZx5CelWH4zDNb5kyk+cJA/eqtX3G60VLozXbH3/ggGLGlu+qk9hu8P1i9N0sQZMFhnPFoIyfHIL1toO8UzjcRDUqzjwb5lR72b2YvH404TBs6r7R4okjk9k0zRXLvJKCCF6jEAG1raEmopSlOWrHI9UYwjrMx7n76pgYcQuKlxPw2Ocp8Gd3lVlXLcIW6oOknWuNcvEGxz6kc2YdeVkrFyGRGIkzfFmMSk8BYDqk91jf9UVmRld717/Yj+zNs6SGUYgNlhSEzYhcvOQB/G4ygggjXjWEnK3RJIqKdpHc6ON/Djs8Uyqk6Ln6twsiXCswRrlCrEAgk8R3gIT1rp7hOGrmiZYwWAfmpv5fOHpf0FSEZnJoDBHjEZ3RSCyZc4Hzc4JW/eQL+nbXrTSUrZM8Tu7GxXh6KAUAoBQH5428+bFYkjniJj/qvWnq9d953WGVqEE/8Y8kdLcID4fATwXO3haJ9ayw/6iK+lJWws/Dmi7cLF85vlH9kcl/HOtqlY4084xeB8q9BxNq7wYbDG00yo3HLqz27cigm3favHJLaeqLewz7H3uweJYRxToZOSNmjdtLnKrgFvK9eKSew9cWtpyN/9gCSMzIvXQE6cWXiVPvI7/E1HWp60b70XMBiXSqar6sue5/Xs7iv9gbFbE4hApsFKu7WvYKbi3ebW9Ty1pU6WvM32Jxiw9J3zbul98F9FvLiyjjxbmx4nuHYO6tmcmbWGS2poDFtGNWGVgCCDcEXBB0saBZO6NbCghwp8Qe0Dke8VhJGSZFulP8Au4P0je9L/wAtVq/VRtdF9eXd7lZ4ttQKpTZ0dBZXLn6N5L7Nw/crL9V2H3VtKP6aORx6tiZ95Q/SFu/iMFjGKF4yJXlglVimZZCWGSQH5a8CLg6E2sRfG+pJ32Mif9SKttRHd2d3cTisUqIpaRjmJJJsSdXkOtlBNyx48BckCspSUlaO8xjBxetI/UM+z1MLYVTZDhjhQ3YfZlR6CpN2RHfO5+Y58PjdnY1mTPDiELai1xmuDowsyHWxtYi1Rxmoq0siSUHJ3jmizOgzYcxnOLkzFBHIuckn20krqzZWPywADdvpEanWvIZycj2fRgoly45urb6XV8jxPkLnyqYhIfvVvysYMeFIeTgX4xx+H029w91bfBaLlN69bJcN7+i9eZrMXpCNNatPN+iNbolJYYt2JYtMtyTck2JJJ5nWvNLJKUUu090a3KMmywq1JshQCgFAKA/OW0T8dN+ml/iNWmqdZ953tH9OP7VyO/0bxZsfH3JIx7xlykftVNhFep4Gv0y7YR9rivf2LtFbM5Ij2/u2/geCkmGr9VI9L9d2CgkcwLlrc8tYydlcyhHWdildl7Pnxs7RwlWlKmV3kY2AuBdiNSxJGlQQhr5smnPVyR1dzN6MPgfhUWOhzTCQpdUVr+zupjzE6WcMb8OtflUygorIhcnJ5lkdHW32xuDJlHxkbtDJzzWCshPbdHW55kNSErq4qQs7GHcfZqQYeZ2OUCWa5PzY4XZBc9gCX8zWFGKjF979Mi5pCu61SL/1j5ySk+ZDN+d7cPNs34RFjXjnzjLhklEcmUvlKyRr1/kXfMTYkaaECsmtaOTKq6Es0RnYe8e0cFKl/hKXAcwYn2hSSPtUPfKNbZksQbXvwMV503nmiXoVNmReeztoriIkmS+WRQwB4i/FT3g3B8KsJ3zK7VnY25I7Rl+a9YeC8fUXHnXrPCGdJ7/Exsf8+3l7OT+lVK+UTb6JTdVpcPdFXs1zetc3c6mKsrFvdF0zDZ0VwSueXUakfGvy5jwrbUP00cdpL+5l4ckSfFGCRSkoR1PFXUMD4ow+6pigYsHhI4wVw0KRKeJWNY18QoAzH3UBuHDrky8u2+t73vftvregI1j9u4IytBivZSNGR1njVlBte2ZgQGF9dePmBaWArypqoo3T8/LaV3i6MZuDlZ/e82sRvdg410mRrDRUIfyAS9qQwOJm7KD8VbnYTxdGCu5rnyK+3q3ofFnKt0iHzb6v+fbl3f7W32B0esP0pZy5d31NLjMe63RhlHn98CPCtka4sTogH9nnPbP/AOJD99czpV/1I93uzotHL+m+8sCtWbEUAoDBi8UsalnNlFrmxPEgDQd5FYykoq7PUm3ZHMXeSIuqqHOZgMxAAFzbmb+6ofzMbpGfwna5Rm0f76b9NJ/EatbPrPvO5o/px/auR3ejqXLj4zyySA+ATMf3anwr/qGv0wr4R9ji/Uu+tmckVt0u7WieB8IGYTq0UgGU5WF9RnGgOUk68xbnVevVgk4s2GEwFerFVYJNd6XMpU46fCTe0RpIswyh1JGXQAqWHI2Bph5pxsiLF4arSlecWuXnsMKAu3NmY3ve5JOpJPvvU7aSuyqlfJF69GOGaHBvIxsJHLrf6CoqBiO8qx8CKwpK0czOq7uyMmx5mxezMTEmjyDEKO0GUu6j0daxpPWh58yzjafwq9uyPokvY/P20NmWlLMWFyCNMpFuXiDp3WrKl1UirU6xJ8Xt/E46ZHxD5zGhQWUKLHuA1JNj5V5WfRMqSblkWpuZt3CYbBwxz4iNWGdyurMvtJHkAYKDlIDC4NYxqwikmyz+QxNR3jB8uZPcfcxMFF8wsP1tPvqcokD6V1thYe04kHyEUv8AUVSxPU8TeaE/Wl+33RWBNUDpS5eif/psX58v8V621D9NHG6T/uZeHJEvtUxQI0+/eCXFyYOSYRTRlRaTqI5dVcZJCbE2YCxsb0B73w3jXC4YurKXfqxai2vF78MoGvfoOdW8Fh1WqdLKK2/TxKuLxHwYXW17Chdpb0Qx3sxmc69U3BJ1JaThr3XreVtJ0aStDpPs2eZp6Wj69V3nl2vb5fWxEtpbxTyn5ZRfooSo8ze58zWkr46tVebsuCyNvRwNGktl3xef8IneyGYwRFySxjUknibjQnvtaulwjboQcttkc9iUlWmo7Ls2nNgfA1YewhW0szokithJD9Kdj6Ii/dXL6Ud6qXBHR6PVqV+LOvjN5spZViNwSpzMBqDY6C/21o5YmzskbRUr7z3szeJW0msjX0OuQjlr80+Ole08QnlLISpNbDrNtCIC/tI7dudbfbU+vHiR6r4Eb3g2uJRkjuVBuzW0NuAHdfW/cKqV6yl0Yk1ODWbIwu04i4RXDMTlGXM6hgCbNIoKq2hsCQTVfVdrkt1sIXtqApPKDrdy4PaJDnH71vI1FLadZhKqqUIyXC3ismdno3/6jD4SfwmqfC/qrxK2lv7SXhzLuraHIFK9Jw/5hJ3xxn9m33VrMV+oddof+1XeyLWvpxvpY6g9xB4iq62myex3Lc/9L8EJzKoZIzqYFyiHNe5PDNl/IBy91tK3Dgm7s4JTaVkaHSDt1YlGGQ6utyQOqI7lbDlqVZdOQPdeHEVVFau9mz0Xg5VZfGeyLy7X/GT77dpHd0NvjDzWJ+Lksrdx+a1vOx8uyoKFZRdnsZf0hgpVoayXSj6revp/JLdu7gQYxjIpMTE3ewVlY8yyNwfvFu03q64Ju+w51TdrbSFb7bJjwWIWCBcq+wRj2sxeUEk9pyj00tVHFO0klwOk0NTi6Lk1nrNeiI1ItwR2gj1qqjdJ2P0pGNB4Ct2fP3tK86Yz8Xhx/wC6x9Et/NVPGdVG80F159y5lWynQ1QW06KXVZdfRZHl2bDfm0jesrkVtqHURx2knfEy8OSJZUpRKY6c9wmmPw/D2zhVSaMlVL20V0J+U9rLl4kAW145wpyqS1Yq7MZzjBa0nZFO7G2P7VmDkqEtcWs9z3HhwqtiarpZWzNzofR0cdJylLoq2za7+3ad4bBg+hfxd/uNUPzVXjyOpWgsDs1L+MvqYl3WRpEK3EfFxfj2BDx193byO70Xhq2Kd5q0eOy/Yvuxxf4keDwEtTDyvN7Y7dXg293c8/AlldmlbJHAmPEHqn0rGfVMoLMtjotjts9D9KSU+jlf5a5bSb/rvuR0mBVqKPu9uFyP7RQTnB0Frl1GgF9LkWHlWjxMLSvxNnSllYi0GLlkVXSONUZQwLzG9iL6okZt4ZqgaS2sluzbi2Pi3Utmyg8DDhwpt3NO0mbxC1mqbtdR+/Qw1lvYwW74mkyMGkYfK9szOq25tEbID3BR/TyClJ6qy+/M9k0ldnX2vu2hT2C4mNJmW8KsFXrp1kZEvewZQdAeBqx+Wtnci+LfcQXfPDEGORlyNrG6nirDrBb8Db4wX5gAiqVSOq7HRaHrXjKHiuT9jDuFJl2hhrc3YesT1nh/1EXNJq+En4c0XqK2pxhTXSoP+YH9BH9sla3F9fwOs0N/a/8Ap+xElOo8R9tVltNo9h+kiK3Z8/Ke6WVtjk/7WP8Aiz1rsX113HVaE/tn+58okSwY+Mj/AEifviq0esjaVOpLufI/RoXjW5Ww4EpvpTa+0LdkEY/akP31rsW+mdZoVf8A5v8A0/Yh+BxkZnjjEiFzKihQwJJLgW0591RQpTupWdi3VxVC0o66vZ7+w/S1bc4gq7pkk+Mwq34JKSPExAfY1UcY9iOj0EujUfavcrbEHT8cqpxN1UeRce5O8OFhwGHjknjV1jBYEm4LEta1u+ugoYHESpxcYNpo4TH4uisVUTkk1JryyNnanSBhkB9lmmblYFV83YcPAGrtLRNeb6fRXm/Jfwa6rpGjBZO77PqV7t7b02LfNKQFB6qLoid/e3ee/hwre4XCU8OrQ273vZpcRip130tnA5EkSsbsoJHMgE+vG1Z1cPSq/qRT70Y4fFV8PLWozlF/6trkBAv0R6X+2oaejsJB3jTj5FytprSNdatSvNr9zXK1/EyVcNWfK9PTBijwH4/GtRVHsRJTRdHR9Bl2fh7c1Z/ruz/zVyuOetiJfew6bCRtRiuw6O8GGzwNbivXXxXXTxFx51r60daDLcHaRDN0sIpxTxMBkF8SgtoQ7fGL32lLP4SKKqUYqck3u+199hLN6qPvSPvpLhJo4Ymii+L9s7ynKHW72iiYqwDkRONVOrLwq8272IEsrnS6Od6l2lDLiPZ+zYTNCL2u6L1481tMwV9bc70srh7CAb97u7UbGznCws3t3AWdXYFYmVlaNjmyhLMoIIv8XpxFebGz3cdje0GRZ42IeSFIWLDXOVjAdh33SdfKqGIs3dfbRtNF1NSvG+/Lz2etiKbtzZMZhm4WxEQ8mcKfcTUNJ2mu86PFx1sPNf6v0Vz9BitwcMVD0uRgY1D9KBfc8g++tdjF013HU6Ed6DX+3siEOdKqG4L1323uh2bCk06yMjyiL4sKSCyu1yGI0shreHz4q3frb2HxuJjmwsqyp8HRTa4ZWEkpIZDqp6w4jnWuxnWT7DqdCNPDuO/WfKJyNl2E8BbRRPESToAParcknQCq1PrI2eIuqM3/AKy5MsjevpdwGEDLG/wqUXASIjIDb58x6oHLTMe6t0cGUJvlvnNtCd5XAiDALkS9sq6AMx1Y+7urD4cdbWtmWPzVVUvhKXR+vHicvdyJnxeHVRdmniUDtJkUAetZlc/aNAU/0tT3xqrp1IF9WZyQfQeta3GPpruOp0JC2HcuL5JEBxD6nuqBbDZvpTS8DsoLADsFfT6MPh04w4JLyR8WxFX41adX/KTfm2z7UhEKAUAoBQCgNTEtqe6oJu7JYKyL83XgMeDwyEWKwRA+IjW/vvXJYiWtWm+18zqaStBLsOkwqEkK3xshwuJjkH+FP7Jh2xTkR2PZ1jA1/wAmtdFunNpFlrWimdjeHA7O2gi/Chqt7fLR1va400YaDtGlxVn41OS2kWpJHNyQxRph8IphhjvlILByzAguWvmvYnU6/ZVarV1mtXYiWMLJ3NWDePEyZQZSQCUkEaKdSMuvsWldCr2BMjR261wdCMpVJ2av9+noRpK5rSL8clxZZIpImBtqVKunA/QM/rUO5k92mmvuxA85ia/ExPfxMbX181qFOzOzyqx7JLmj9Iq1xcc63ZwBVvTHH8dhm7Y5Af1WQj95qoYxbGdJoJ9Ca7V7ldyHQ+Bqkjeou3pE3cG0sA8C2EmksJPBZF1W55XBZb/lGt3rI+f2Pyjj8HLDI0UqNHIhysrCzKR2/wBa9PDb2fsySfW/VGhZiT5AczUFSrCkbXA6Nr47pJ9Fb3yS38u07CbsR26zuT3ZVHpY1VeMluSN9D8NYdLpTk32WXszHPustvi3a/Y1iD5gC1ZRxj+ZEdf8NQ1f6M3f/a1vS3I73Q1sRjtPDyOtgjSEd7LFJr4AgC/aasuqnNQiaBYGUaE6tRWtku13Sfgs/HuP01UxryiekDF58fiG0IVgg/URVP7WYeVarEO9VnZaOjqYSHn5tkYgW7KO0j7damwdL4uIpw4yXlfMjx1f4GGq1d8YyfjZ29bHar6SfHkrZCh6KAUAoBQHxjYXrxuwSvkaQjLHKNSxyjvLG331WbtmyzFXkkfo+JAoAHAAAeWlcfe+Z1J7oCC784Es0iqbGWEhT2PYqp8QQh8qoV1apcsU842OZhsQJESQcHVXH6wDffUDVnYk2mSvD01Z8L7QkCETWbrGV2McZIvaNcr2axBsAos3yr6VmpNK97dxg0r7DBi5QRG/UIjxMYBRsyEuPg5sbDh7cgjWxXje4Diuz+fY9uRPb8WXEyi2hbN9dVc+9jUElmdXgJa2Gg+y3k2vYurdLFmTBYZydTCgP5yrlb3g1tKcrxTOVxlNQxE49rIv0vw3ggf6MpXhydGOp8UHrUOKzimbHQkrVZR4rk19SrJRdT4H7KoHSx2o/RGzXzQxntjQ+qg1tlsODqK02nxZUvTTsqOXFRF11MA6w0bR358+XG9V61WUJK3A3GjcJSxFCSmt+3fsX3mQ3d7YkhdMPEyNney57oVvc6kBr8O6oJSVaXB+husNN6PoNPpQV3wkuaefd7Eyh6N8cePsFF+crHzAVD91Z/lHxRC/xLRt0acr9tl63fIi+0MCYpZI2cNkdkJW4BKkg68bacrVBJKEml9+BfhiqlempdVNXstufb9EiX9E2HvjGYDSOAjTQdZkCju0VvSp8L12zT6Zko4eMFva8ki3Gk5nQDjV/WOY1T827SxntpHk+m7ya8euxbXwvatW823xO21dSKpr5Ul5H3ZyXe/YPt0/rW70BR18Xrf4pvzyXNnO/iiv8PAOG+ckvBdJ8l5nTrtj5uKAUAoBQCgMOKbl6/j8cKiqPcZwW82t18P7TGYdLXvMh8kOc+5TVPFS1aMn2c8i5hY61aK7S/xXLHRn2gI3vglvZOOTFfUBh+6aqYpZJk1F5sh+yhaPJ9CSSMdwWRsg+oUqpLbcmRt14enJ2xhY2dS8UUpyGytHCz5YzmkZWeF2AGdNMyLcgXu1Swk0snzI5rM94g3wZsS2SHQnUsYBcG+Zs3WjBDBmB4gkG9Y/P97z1dU4e+KfHqw4NECPJnH2ZahltOk0TK9BrhJ+qX8lhdFmKz4LLzjldfJj7Qfv28qvYd3pmo0vDVxN+KT9vYy9J0ObZ8h+g8Tf6iqfcxr2ur02Y6JlbFR7U+RTda46wvjdF74HCn/40I9I1B94raQ6q7ji8YrYip+582QLpdH9oh/Qn981VxW1G60J+nPv9jhbhpfaOGB+m581hkI+yo8P+oi5pJ2wk+5c0XiK2K2nH7j864ubPJI/05Hf67lvvrVTd5Nnd046sIx4JLyVix+h/C9TES9rpH9Rcx/iCreFXRbNDpufThDgm/N29iQb87W9jg58ps3syoP0TJ1F87sDVibtFs1WEh8SvCPb6LNlDgVrzrDo7MTqk9p9w/3JrsPw7Q1aEqr+Z+i/m5wP4txOviIUF8kbvvl/CXmbldCcoKAUAoBQHxmsLmvG7BK5pM1zeq7d3cnSsrEp6McNnx6H/Ljkk9wjHn8ZWv0lLVoW4tL39i/o+N6t+CLoFc8bw+0Bxt60vBf6LqfU5f5qr4ldC5JS6xBMGLSTj8tJPrxIv2xPVF7EWN7MuKxSR29o6pmNlzMAWPYg4se4Xok3sDdjB8MzWKQSva9iyLCByuPbFXHiF1r23aL9h9d52uDHEAQQbzuTYi1jaG3vrxap5mcDejDlY8NmILKhjYjgSqx3OveD61hUzdzd6Gl14/tfNHf6IcZaXEQk/KRZVHehKOf24/QVZwstqPNN0+jCfa155rkyc72YYyYLEoNSYJLAcSwUsoHmBViavFrsNNg56mIhJ/5LmUMDWrO1Lv3BkDbPw9uSFPNGZT9lbOk7wRx2kU1ip34388yGdLw+Pg/RN+/VbFbUbbQn6c+9cjl9GkYO0I7/ADUkYeOTL/PWOGV5lnS0msK+1pe/sW3tnFeyw80nHJDI/wBVGbT0q88k2cxRhr1Iw4tLzZ+e0WwA7BatSd082W3uM/scBEB8p80pPEAOxy+eXLWyoK0EcfpSpr4qXZZeSz9bnC6R5HaKKGNHkZ3aVgis5yxDiQoJtmcG/wCTWOIlaNiXRUYqcqkmlZWV+L/+epXEaFiFUFmJsAASSewAamqh0DcVnJ2R2liydUggroQRYg87ivpGDpRo0IU45pLat/F+dz5DpDESxGKqVpK2s27cFsS8FZH2rJUFAKAUAoDVmlvw4fbUEpXJYxsYqwMyxeh3C9fEyngBHGD3ksz/APj9a1GlZdWPe/b6m20bHKUizq0xtBQHN3iW+Hk7gD6MD91RV/02Z0+siu5cCxlZxKyBo40YKozH2bSsCJDfKLSkGwvoNRWvTytYs2zOrsHd7MSY1CDg0huzsewuTmc+J091SQpyqdxhKSiSRd14ratIT23Ue7LVhYWHaR/FZx8fsORHAQGQHgQNR3NyHjzqvOhKLssySNRNZkb3x2HiCkarBI5DFyUUOAMpBDFTob5Ta1YToVLbDaaKr0oTlKcksrZ7b3v9Tj7mNJhsdA0kckYdjES8bppILC2YD52T0ryinCautps8fqVsNNRknbPJp7O7suXSVBFjwOh862Byd7Zn52ng9m7Rn5jsn1GK/dWpkrNo7uMteKlxSfmW/wBF8t9noPoySr6yM/8ANWwoP+mjltLK2Kb4pcrexGul/wDvsN+jk9zp/WocVuL+g+pU717ml0UpfHMezDyEf/ZCPsJrHC5yfcT6ZdsMv3LkyyttJHNE8JYkSKVbKdQp42NiAeXnUmMqOnSuu45zDycKimtqzIFtLo4Vv7jEOnc6CQeTKVI9DWrjiOKN1HSs7WnFeGX1Jjg8EsaIi/JRFRb9iKFF/IVlPG1ZLVWS7Nvmahx1pOUtrbfma0ePhEvVuXfJGWUdWysxUXvwBduA51BOrOaWs72JFTko9m378jWjwGGws8uI4STa/JvlAADiOw0zN1jfifCkqkpRUWSOdSpBQ3R+8+40ttbvSY7JPDlR8lirsQCoZspDKp62vPkR2V0/4c0msPGdConq31k1ubsmu7K/ffjlodK6PdWalF5rIjmK3RxkfGBmHahV/cDf3V10NI4aXz278jRz0fXj8t+45WIwcifLjkTl1o3X3kVajUhPqyT7mV5UqkdsWa+cdo9azsyNpraeHxCjiw9RevG7bT1Rb2GfB4f2ov1jdioC68ADc6a8eGnD0o18Q4u24uUcPdHvDbuYuT5GHlbW18hRT4M9hasJYuhFXclz5GccJWeyJ2sF0cY17Z/ZRDnmcsw/VQEe+q09J0Vsu+X34E8dHVHtaRYu5u7vwKExlxIzOXZguUahVAAueAUVqMViPj1Na1srcTaYeh8GGre536rk4oDV2rAXhkRdSyMB4kae+sKkXKDSPYuzuR2HdiQ/LdV8AXP3VUWFlvZM6q3ElweGEaKg4KAPHvPeeNXIxUUkiFu7uZ6yPD5agFqAWoBlpYHJxW7GDkJZ8LAzEklvZIGYniSwFyawdKD2oswxuIgrRnLzZt7O2XDAuSGNY1uWyroLnibeVeqEUrIjqVqlWWtN3Zp7b3Zw2LKnERlygIW0kiWBIJ+QwvwHGsZUoS2okoYytQTVOVr7ck+aMGzdz8Jh2Zoo2UsuUkyyvcXBtZ2IGoHDspGlCOaQrYytWVqkr2z3exmbDqL2BFr8yTp3E1pcVXnUbg9ifIQilmaOzsesykqCLGxBtcG1+R/FqoE8ouLszeiw2c5SNCNbjQg6WseN6s4fDSqz1XdZX2EUpqKujTxGwUV0ZFIykHqro1jwIHDlr+BniMJOlJKN5J9m/gZQruSaZvYnZQdVDLmsQxBOlx4ceJFWP+Olqxa27/uxEq9mz3h1yLpluqG9gMqk5bKLeHCtnQoxpxsl3kMpOTubMrlSBmW1hckgHvNvQadvdUxievaWNiR8oADmAfxfypYGvJYi7BG6rNqoPAgLqa9TayR5qo9DDIXOVY+qNbIupN9CeVtDTWfEWCWtbqmxQfJXKCTqB3/7V4enozm3EcJDw5IbCgMjSMHAuoB7eNgLnTt+y1AfTihfnxty7bdvn4UB6gxAbh2A699x9xoDNQCgFAKAUAoBQCgFAKAUAoD4a8YNaaMZh38a12JowdaN1t2ksZPVZ9jhXsH21Yo4eklfV378+Zg5Mz1ZMRXiB6rIHmgPpFAfKAGgAoD7QHy1AKA+WoD6B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10" descr="data:image/jpeg;base64,/9j/4AAQSkZJRgABAQAAAQABAAD/2wCEAAkGBxQSEBUUEhQVFRQVFRsWFxYUGBYXFBUVFxcWFxkXGBgaHSkiGB0lHRgWITEhJSkrLi4uGB8zODMsNygtLisBCgoKDg0OGxAQGzYmICQsLC4sMCwsLyw2LCw2LS41LDQ0LCwsLiwtLCwsLDQsNywsNCwuLCwtLCwsLCwsLiwsNP/AABEIAOEA4QMBIgACEQEDEQH/xAAcAAABBQEBAQAAAAAAAAAAAAAAAQMEBQYCBwj/xABUEAACAQMCAwQFBA0HCgQHAAABAgMABBESIQUxQRMiUWEGcYGRoRQysfAHIzNCQ1JTYnKSssHRgpOis8LS4SQ0RGNzlKPD0/EVFlR0JTVkg6S01P/EABoBAQADAQEBAAAAAAAAAAAAAAABBAUCAwb/xAAxEQACAQIDBQgCAQUBAAAAAAAAAQIDEQQhMQUSQVFxEyJhgaGxwdGR8BUjMkKS4RT/2gAMAwEAAhEDEQA/APcaKSigCo99fxwrmRsZ2AGSzHwVRuf3U3xa/EMerGWJ0ovLUxydz0AAJJ8AefKsocli7nU7c2Ph+Ko+9UdB7dySSBY3PHZX+YBEvicPJ/dU/r1W3MrH58kjsejO2n2oCFHuFJO+keZ+v150Rp1PP6Of8f8AvUkDEVgg3aNMnf5q899/j7sVMtp3hOYiRj8GSezYeGPvP0lGeWcjYpRUg11heLNGHXODzB5qw2KnzB2qRWT4Rd9jL3iBHJsxOwVwO62emQNJP6HhWhg4nC7aUliZjyCupPuBrkklUtFFAFFFFAJRS0UAUUUUAlFFLQBRRRQCUUUtAFFFNu/QEasbA0BzPNpHiegFcQQdW3P0fXp/hSW0HVufh4fX+FSqAMUUUUAlLRRQGX9IpM3IXokQI9cjuD/VD3mq+R9I8+n8foqx9J+7KrjcsvZnyZSXT3hpPcBVbGDjffrv0qSAiBxv1OcHp9fZXdFFSArid9KFvAZ8vb5U4BShh09XtBwfiDQEC8iURlidT47jHG781CDkN8bD41LmQMMMMj64I8D51ysCBtQVQ3iFAPvrqRwoLHkASfUNzQGo4DcF7dCxywyhJ5sUZkLHzOnPtqwqFwa3MdvGrDDacsPB27zf0iam1ySFFFFAFFFRZZiW0r7ffvv09f78AgE8uTpXffcjpg+XLrv038KfjUgbnJrmCEKPPqfryHlTtAFFFFAFJRS0AUUUzcSlRsM59wPTNAdu/QbnGcdSKZgh31Nuemem5P8ADY8qWGDfUTk9OfL1fu/wxIoAooooAornNFAdVHuJ9OwBJxnkT7dueNs0/QRn2fCgI0tosiFZFzqGD067HY7MNiCOR5YrOXfC5YjyMqdHQZfH56DcnzUHPgta2igPNu0V9RZWdskKuGGkKSBuRhCSCdRwdwOlWMCEKoY5IABPiQNzTfD94kJ6opPrIBNSSa6IG51JUgEg9CMA/EH6Kpiz2o1OrTKScshJdSd+7FjdfnE4JO2cHJ03VM3EZOCuNStqGeXIqQfYx36efKosTc5tLtZACuNwGGCGVlbkysDhlPiKsOFWRmlH5ONgWPRnByEHjg4LeoDfJxm3smilEuyQl8zxxsxIVz35YzpGk8mdQO9p1DD51emWiIsaiPTowNOnGnB3BGOeeeaAeoooqAFFITioN1fqDpDqp8SQBsdxv6qAenlOdK8/Hbb677708idcDJ5kdaq5fSCzi3kurZD11TRr9LeNNr6XWJ+bd27foSI/7JNAXdFUjeldqPwjN+hFM/7KGuf/ADbbf6//AHW7/wClQF7SVR/+bLb/AF/+7XP/AE6VPSy1LomqRS7BFLwXCLrY4VS7RhVJJAGSMkgdaAvKKKSgOJs47vP6/GuLeMjcnc+H/Yb/AEU/RQBRRRQBRRRQHOKK6ooBKWiigCiiigMSqaCycjGxTHkD3feuk+2g1dce4WzHtYhlgMOn46jkR01Df1g46DFFHIGGR6j0II5gg7gjwO4qSDumZLgA4wSfIePmcCu5n0qzfiqT7hmq2DaWQai2kJkk575XLerYqcDYZHjQBe8UyjBUOWBVT3tyQdxpU5xuds8qk2/G7oH7VJbrEzHbsZHaNzg6MmYaQTk4K7E42yAIIZAcqCT5ZIAJyQMnAGegqLeyyAqyFV1HQ+QXypzpI3GGDYAO/wA41y2dIvprq6Y5N3KvlGluFP68TMPYai3q7ZmubgDxNzLCPb2bIKz1zdKDpluJGYb6Q5Vsf7OAKSPWDTKXcaEmG3Go83YLHq88gFj7QKQhUqf2ps5qVadP+9pFlLPZPsQtwDzyHucjbf78+Pu8xTsE9ugxFbtj82ER/thao5eLTE93s1HXusx9+sD4Uw11MfwzDyVYgP2M/GrUdn4iXC3V/RTltXDR0d+i+zUpxVultMPWbcD4SmnBxGQ/gT7ZF/dmscxc85Jj6pZF+CsBTkcRH38uf9rL/er0/jKvFr1PL+YovRP0+zYreSfkh/OD+7SScRcfgJD+g0P9p1rHSO3ISTfz039+iO5lX5s0o9bdp/Waqh7NrcGvX6O1tajyfp9mvPFVUZkWSIdS6ZRRzyzpqRB5kgUceiZraTQAZFXtI8/lYiJI/wCmi1E4HpnjWWVVaRS8ZJ6YLLlRyQshBOMZ1eFWPBM9ggYksmYyTzLRMYyx9ZUn21QaabT1RoxkpJNaM31nciWNJF3V0V18wwBHwNP1n/QWXNhGgGOxMlvjwEEjwr71RT7a0FdnIUUUUAUUUUAUUUUAUUmaWgCiiigCkFN3MepCBzI8WX4ruPZWe4b6L4d/lMkkwyNKl2WAgqoOYQcE5BGG1AALjBLUBc3nF4Ifus8Uf+0kRfpNV1zJZXB1CSNm/Hhcaj4AlD3h5HIq0suHQwgLDFHEByEaKgA9SgVKoDOLwWJxgTykEYxiMZB6Z7OsvCul5EOzo+lxzOvQhJOd98hgTzBBr0uvObm2V729JyCLlRqUkNj5La7ZHMeR2o2EitXZVxzIA8uXPHsqBxreMISSWYbchhSGJwOmwHtqtueJPEIdUuA0bElwg7y9kNth+M1QI5FuZS7fbERcAuNmdjkkAjGwAHL74+NWsNSUrPLUp4uvuKSz01O7SZNRRcIq8sAKHz+LtjAOobc8e+Y7ZqOb2PX2IYBgB3OW3QDp7BT4FblJeNz5jE1M9LfPj5hilAqqjvXlu9EX3KLPaHmGYgjSPUfoPlm6ktA6FWzhhg4OD7DXUaikm48Muv7oeFSEoSipvVJ9L/Ns7ComPXXMreFVDXclqdMpaSE8puZj8pPLz/7BL677VhBCclhmR1ORHGee4++YbAe2vNVlbPXlx/fE9uxmpKzvHXe4W49GuWvDih+yvBLqKA6AdIbo5HMr5A7Z61IrqKIKoVRhQMADkAKdWPFeiTS72oU4uXd0Ln0OOGmQ9dMg9ZGhvcEj99XVqdMky/nhx5K6L9LrJWZ4LcaLuL88PGfIFdYPvjUe2tJKAt0PGSA/8GQf/wBBr53Gw3a78cz6vAT3qEfDL98i59A5CHvIyeVwsijwSWGLP/EWX41rGYAZOw8TWE9H7lYb+YsdpbRDgcyYJnXbxJ+UIPaKtZ3aU6pN+oXmierxP53P1DavFaFpmjimVt1YN6iD9FOVlmwvfB0EffcsevxHkavuG3qzRhgRnkwB+a3UGhBLooooAooooDiiu8UUAlLRRQBSE4oJqGpMh/NB/gcY9Xj4+o0AoJdsjYDkRvnlnr6x7/KpajFIi4GBXVAFefEf5bf/APukPvs7OvQawtzHpvLz86ZG/wDxrdf7FQyUYPiFspaHUoOlZcagDgh4x1pt3zsOVPcUbOg+Etyn/GP/AE6jLW3s1LsfNnzm15PtreCI/EOGxzrpkHqYfOX1H93KqGTiEsBNrqVmOAkpO6K22WHiOe528xirrjfEOwiLAZcnSo/OOd/YATXdhwBRAyS96STvO/Ng/TBPh8d/GvWtFynanlK2b8OC8/Qq4eooU96vnC+S8eLXguXHQseFcOWCMIvTmTzJ6k+ZqU58KouDXUscnyaUE4H2uQA6SB97n1e7GPCrwCrNBqUMla2VuRmYxSp1HvO987878St43eiCBnIBONKqfvmPIY6jmT5A1Q21pLYqH+fEyjtlA70bY+cPEDJ+u4t7yyeW9jLr9piXWpyMNLnqOe2x5fe+dWshx6z0rylTdSbk8rZR+X4p6dCxSrKjTjTVpb2c+nBeDWvV+BEhnVlDIQ2eWP3jmD5V2MgY6/QKhWXCRBIzqxww+5/eqdtwff7DjNPTzAELkam5DO58SB1wN69IuTjeasw1BT3aTuv3Xpz0BptBWTOOzdZD6kcO3vAI9tbzi3dkgbp2jIx8FMUjZ9WqNKwDaXBAIIIwcbjcfwPxrayS9tZWzt9/2Dt5fNZh9I9prI2pHvRkuh9Dseb3JRfCz/fwcYY3dvLy2ljCnIyHCONR6HMK4HQ4rURuCARyIyPbVNgdpFnlrIOeuY5B++rk1no1mcypqGD5HbmCDkH3ineGns5UxyJKtnqGycnz14/WPjVYl2yto0ySvpzpjUM3QZ2wFU74145HflUq04VczOplJgiByVjI7RsZwO0O4+9OyqRg4Y5qSDS319HCheV0RR1dlQe9iB8ag8I9IIblmEbqdOOZALAnYhTvjGk55ZbHMGiLhVvAdSRKZSApdu/Mw6a5XJdv5THmalcPsBHnHMsW8skAHA6chUEk2iiigCiiigCkY450kkgHM4+uaYV2ZttlHj18+X1+FAIrszbbAc/PlsfPn9echVA5AD1UIoAwBgeA5V1QBRRSUAViOMNjiE6+MMEn6xnT/lVt6x/pJEBfBuslso9kUjn/AJ3xqHoStTz7jMeAvleS5/li4f8AtCoiVacfjOLjyuImH6LLArH4yVBjTHrrY2XL+m14/RgbYh/VT8PliPZo2kuoJVtS+RqQ0nhTTyeFcqa1IxWp8/Vb0JCGnAaYU12ZMDz+j1123YqbjbHHbHr+j6+FcMfHBYfCgtyz876/X200zVFr5s70yRw9V/F0Bj3zkHIC/OJ3BVfNlLLt41ONcquT9dq5qK8bFjDtxkpciPZyI47mwHMYKlTzwVIBBrXWVovyJfFQSCRqxpZsDfpjbH796yk8ThtUbL80Aq4ODgsRgg7fOPQ1e8JMjWEkzqv2pZQVVskaFZsgkb5VuW24FY+0G92N+DPptlqKcrcUupbXD9mqEb4lT1DVIF5dANXuFXcEhdiintDgEdnz3zsSDheXMkcxWd42zpGrd1cTwA4yxw1xEpIJAAIBJ5HlXptrbrGulRgc/Ek9ST1NZiZsNEbhHDhCp5am3bHIeQ8eZ3O5JJ64Em4chTjc+XMZ68j9FLO5AyBXNvCRknmaAS2hxuef0cv4D/HmZFFFAFFFFAc5ooxRQEdH15yNh7wwx8efT+FSVXHKhVwMCloAoopKAKKKWgCsp6Xxf5TbP07OaPHiWaBx8I295rV1mPTc92AruVn73UhXhmTl+kybeqoZKMdxq2JacDnJbDT+mhl3/pR1nXmBGRyIzny51q+IDTLAx3JLxdTgMva8+v3HGfOsZDFpUp0QtHv1CMU+IHxrR2XLvSj0ZlbXh3Yy6oiDiZfIgTtPz2OmIepubfyR7a7W1nO7XGnyjjQAe19RNTAMVIiXxrW3b5yf4y9vm5gzkllCK80n7q34SK/5LIP9Jk1eaxEe4JnlTgt5kGVnyx6PGpAz07pU1NdgD503mpVKLzd/y/s8ZVZrJJf6x+iG8lyOkDeeqRfhg/TVdxKe5GkGSNGc7LEucKMamLP0GRyHMgVe5qBxCxZ2V0I1KCpDbBlYg8xyOQK8cVCp2Uuzbb4ZlzZkqDxUFiElC/edr5evoijjttRLSM8oRzqDsSCgGCMcsjcgeQFaL/wuDG0SAdCoCn1hlwaiR8PY5BXQrHLnVknOAQuOWfHb1VYs2fVVLZ9Gruy7ZdL6m5tyvhXUgsG9Fnu3S1y8+fkcRppGAWIH4xLH3mtLwj/5Rf8Aqn//AFkNZmSQKMsQo8SQB7zWr4TF/wDBbtt/tkdww8x2ZjBHkdGQetd7SsqSS5/DKey7utKT5fKHfSw4tJj+Lh/1JFb91ekzTYOANyNj08M+/Hvry/07mZLGbSurUujmBpLkKp3594gdOdek8Iu0nhWWNw6P3lbw6EeRB1AjocjpWPFO1zdk1ew/bw4yTzPP6/XFP0UVJAUUUUAUUUUAUUUUAUUUlAFFFLQBRRTFxNjYcz8P474+vMDm4nIOlefx8vLz/wANxQem7JFYvI5wVeJxuCzFJkfQucZLAFemc7+NaOOPkWwWxjP1+u9eJ/ZW429xemFMlLbuIo5NOwGtue5GRGM8sP8AjGvahS7Se7w49DyrVezjvceHUuGvzPZLcaezw4kAJ1YjSXDMTjrGGPlq61U8Q4dIZZHiUSKzclZAysFVHXDEDmpPPmTWi4TbKbKKMrhTAsbKeYGgKynz5g06nCz+Wm/4R+mOvGnVlSnvQO6tGNWG7MyItZF3aKUeqNn/AGARXEkhH3kmfOOQf2a2TcPf/wBRP7rf98NRntivO8lHr+SD6YauraVXil6lGWyqXBv0MiCfxJP5uQ/2a6VHPKKc+qCfHv0VpZLiNfncSI9b2Q+mKuI+KQHlxLV+i9mf2Yq6/lKvBL1PP+Go8ZP0KaPhtw3KCX2hU/bK1Oi4BckfclT/AGkij+r11YtxaFR/nU7foIW/q4ajHisDnnfNjyvYx7QdKmvOW0az5Ly+z1hsnDx5vz+g/wDKUxGZJoox1wrSD9YlPopYeD2IzquZLjoVhOsA+q2QuPa1RbvilvEDKbGRtCkmQpb6gBud3l1n1CtOlnfMo02ir5TXCJj19msleEsVWn/l+MvYsxwdCGkV7+5GtFhiObaxGsDaSYohPl2h1yj2rTl9BJcZMpRMo0Z7JT2mhxhkMrHDKfDQMHcYOCJsPAb9h3vkkR8mmnx7NMf013P6NypGz3F+I0QFmeGGOIKo3JJmaXG3WvGzZYVloUfphk2U4UZdk0qPF2YKoHnqIqn+w/6QmO5+TscxXILIPxZlUtt4BkVs+aL4mtjwngtg8sYaee4lB7RFuJJUDGJlbUIQEjfSSp+acbeVeU8KPYcTiC7dnxBYvUouhCf6ORVzDRUqdSL5X/BUxMnGcJLnb8n0bRRRVUshRRRQBRRTE0+Nuv8AGgHs0tQdcngfh/eooCbRQKWgCiio0l0M4G58PVnI8fD3+RoBZ5+i7k9eg6+/eu44+pHe8aIoQvL6+X0++naAQmvnO2XtuJrjcScRyT0KveamP6pNa77L3pE8k/yKNsRRqDOAfukjjUsbfmqpViORLj8WsVw/VE6SJgPGyumRkakIYZHhtgjwrUwmHkqcp800jMxeIj2kYcmmz3S49DbN3LmNwWYsQk1xGmpjljoSQKCTknA5k10vohaD8ET+lLM37TmsPxjj7araVO2laVPlEoWe6jhjRlBihPZqyLtJndQWEWWPe3pV9KX+V6mlZbZo9TRx3UojGkAoO3ODlhIZCV0AhVGSFbOTdGpZnqTehfDyctZ27HxeNXP9IGuh6G8P/wDQWf8Au8P92vMLLj7rPcM5uZbbu6UW5uWihYDv6plBz3BGSGbAZn260xwH0gmXV8pdpkUd3XczRJGWd3bBCntIypi0l2OFAxsabwsaHjvBXtJpNEGLUsZEkQwpHGG3ZGDupXD6yMDTpK+BFM2nayJqigmkXOMp2ZGRz314rLwemctu8KXD6xBApLyh5pBJJEjnYuMMNRUE94bg9auZPSBre4mFywDyMkul75rRlzDGoBSEaTsg3yfDfFcuKudJsah4s8qhkt5dLAMrM0KgqRkHaQnl5VZ8C4dc3bSBFhjEZUEu7ue8MghVQAjmPndDWdhvYbYEOqsFhhZVlvZbfsy8Cy9mionfUCRACRnII8hHseOC3tpTJI/yrJCSJeNFKey7ihoFIWQhw5wynOrfO9Qoq5LZ6Zw/0EbWjXU6SqjrJ2cURjVmQ6lDlpHLKGCtgYzpGdsg7WvFp/TO4W2U/KCLtn2btomjCPI2A0OnSNMZXJ0bFDuKf456cToiCGaRJHZULSNayw94EZATvqckEMAfMb12mkcWZ7FWN9JtPEdVrG2kxssq9qJEhuGUyqYz3MMg0lgyk95FYBgm+N4x6eXK6BBJLCSjs63PyNzhF1js2VmYNkBO+pGHzgFd6m09KRBcJ2crqiJiVmXh7XQ1uA2iQMynchiWUHTH3ie6RN0LM3a8KuLMte3Ugkjs4JZFjV2kZm7PGkFkXSMAjrk45YrySZGlZ2kwWkd3kwO6XkYu+AemWO3hW24n6VSXVjdiOdnjDwxFZxbGQpMVVyPk+3mG5bONypxmGUYrV2ZFWlLyMnadRpxj5m++xP6ROWNnKzOApeBmJLKFIDxajuQMhlzyGocgAPTq+e/Re57PiNo/hcIn89mD/mV7216gmEJPfZC4GD81SATnkN2HPxqtjaSp1bLjmWsFVdSld8MiTRRTM04XHU+HXHj9fEVULYTT6duZ8PLx+FJFAAS2+/Q9PH6+QpY4cEknP7v8emaeoBMUtFFAFFFFAFchBnPjS0tAFFFJQHz1xdjLeXMjc2uZcforIyJ/QVR7Kju+OXOm+L3JV5QvztUrZ8D2hA+mm7RMmTfk/wDZWvo6DW7GPgvY+YxN96U3zfv/ANLHgV/PDbJBrZluTIqxxmJnciT5OI2LRh0Zgmgd9u7ExGkL3ZzR3VpaLYXGqJZYnLE9iUIjXU+uRHJSMKoXcboulRsBVVweyjZ8zx3XZB2ZXijgaIyHCnV2q4YgBx98RqGNPWfcWiraSXM0ZEQuFjhRYgHcKBIkkrBwpUAyrpUYDnYnFfOVY7s3Fc2fTUpb0Iy5pFlezXaQNaGN44bmSWJGkjj1yCZ3KoXFxlGZCFyyYXYY2FLcX10ti6lf8kuCwWZ41+2R3D4jYkXGpQysg3i7o5jaueAXizf5Q5Xsog7lHnHyhgFP2wRyMVCA97OoEmMdOdbZ3dq6L2l6yorDQskN0SUjOFLA3GNwOWNgdvGuDskcZu735A8RASzndtE5Re8k0rSpIzC5LKGyGJ7LugnbbNaG7v7yNrx7eNWgaWRzI8eSezjSF2ybhNgYSPm9OoxWeU2HZrG3EpJFQKArx3rp3RgfazIU5eC4GdsU9Nd2bhlbiUxRy5aPseI9mQ7MzJoEmCveIwc5HPO9ASLHi1zHFO9rF2kBSNjI0LNuljbI4+7IQBo5ac5zz5CPBeXKWV06RrJFJ2kju8Or7X2SoF1CZTjs0U50kjJ2OMUkJs1yBxGYKQo0LDfrHhY0j3RZApLBMtkblj02BFDa9mYxxCbQVC6Bb34jwEVD3EcKc4ycjck9NgAl1c3EXDpexhJhVmftzGrTK6y6jIH+UaiwlGoNoPLODS2ctxLYSR28BktSssRl0QO6oS4kKsLjMhQFtJCnOlcas5KzWttoZRf4Rs5RrO+0bjcaBKBvuSOpJqr4XbxohgnuWhCxRfMgnkDmSFGYh0k7NWUtjLDcjOMUBNt+B3s0tx2U73MKm4iaKIhYNckLqseJHTVp7RO8EI22zjFOq0l3YkBUktLZwxB0doqqolZEABJKo5jwMfNZeYIqIbOOSXMkUxhYM8bww22WJlkIY9urARlChULkjcHbFd2vBVBINlLIhQdkHXs2A7Wf58iW7bmPsjjIOdRPzqA54xe3E8VtPJKXgZmiGsx9oSAxBZURT+CJySfnDGM70vEMh49+bnb/AO253+FXUvALhleM2ZMhEZSbtNCxuIowSxVCsiiQMTltlOMbCqe7gYTsrNG4hYqGhYvG50jvBsDkCVx0OodK1tnVI7rp8b38sjG2lSlvqpws15529zjgVwWuLXPPtrR8+bXCZ/Zr33g2ZZ7idjsHNvEPxUhJDk+DNKZM+KpHXgXopATeWoIP3Szz7JwT8M17tds1tK80eZIJDqmhXvPG2ADNCBu2wGqIbnGpe9lZPDGScnFvW3yy1goqMZJaX+EXcsgO2cE7ZG+Dy39tJDBjc8/+/v5nfwNR7F4mVZEdXVgGRgwYFSNiDnB26jpUztV/GHvFUy6d0Vx2q/jD3iu6AKK5zRQHVJRS0AUUUlAFLRRQHzN6QjTc3A/Fa4H6kxrqGPEuO0SJZSdTyAlU0ox1HHMYQDGR03Fav7Jfoe1vMbkPqhuJJFK6CDE832w6n1EMCyvjYYyBvmu/sUWTzXkc5jdY4o3JkZSIzLgxaEYjD85M6c4074yK1lXXYuSdnlbqln7mM6DddQauru/RvL2JPCLHh2gCNrWQgYaQNCZHPMs7LuSTk1aw8Kt2GUVh+hJKvs7rCtvd2Ucxw0SMvUugOT6iP8dxUVvQzh53+RW2fxhDGrfrKoNZFjauYWb0PtGbUYm1Z1Z7Wbdueo5fc+ZqwhtOxjCpPPHGigAds5VVAwB3yQBWoHoVY9IAPU8g/tV539mThdvbWyR26MssuuQntJmxFCuT3S5GS7RDcctXsKDbsiJTUVdl89vP0vboeWLU/tQGurW3m1HVeTtgDGpLTbOfCAVewehdkyBgkwDAHa6uwdxnmJaLf0NtgzAG4Gy/6Xdn8bxlqLHV0VFxrRctcSY5fc7Y/wDJpmKUuSBMTgZOqG35fzYrQXnohbdm/wDnHzG/0q68D/rar+E+h9t2T4+UA5O4urr8UeMlLEXK22nywCyJk/8A08Q+IAp+5jkGXafBA+cIbcnwABKE1h/QPh6TS3SNJOOznkki0zSA9mJSjZ37xBEZydz2hr0G99GYZuzQSXPe7x/yiYY8tmHLB91S4tBST0IdtcSSHAvLgnGcBLZdth+R866vlCJqmuLjTyz2rR/1empPCPRC1E7jEzYDDvXFy33w6GTFPXno3YmdR8nh7p3Z0DnPM7tk56VFhczsN9YSZUOLhgfmapLqTP6GXb4VRekFpJb63lRkEw7RNSkKvad1YiRsGXABHqrcW/HlSdkso1lQtpMmRHbhs8gwBLkEkdxSNiCQRVH6U8WujOIL3sVt5BgaIjJGeZYtrbvYAB5ahhjp0gsPWlUdOV0eVakqsd1kL0Ds1lmFxrxFFIFxoOZCiZGkkjADON8HdSPV63Hcqyawe6M9PDnWHj4q1pGqWvyeSBVOFht5io5k/bIWcb7knSetSuHenEUkbrPE1u2k4OmRonJHJWMatqJwAGUEkgDNKlTflcmnTVONkT14hFbTqFJEVw7Apg4SfS0hZR96rhX1DlqwcZdidDBMHUMvI/uOKyPB2mmdZOxIhjYsgc6ZHkKlNbL94oVmwp3JbJC6RnXwklRkYPUeFcHZ3UaFsOy9BgjyyOVSaixfdX9Q+igJGKK6ooAoopKAKWiigCiikJoBi+tI5o2jmRJI2HeSRQyEA53B2O4B9lNdgMIsYURgYGnYKByAA5DbGANqcnBbAHI9Rgg7fH1erfan40AGBQBGgAwK6oqj4l6YWNuSst1CHHNFYPJ/NplvhQF5Xi32RLnt+JzDmIY0gA6ZK9q5Hr7VQf0K20v2TLMfMFxJ+jCyf1umvK7y8Mks0pBBlmkkwcZVWdigOCRkJpHPpV3B0pOpdozdo14qjZPNtcf3ke3ehtyZeHWjnm1vHq/SCAN8QatE+e3qX+1XmX2OvTW2trQW11IYmjlk0s6SdmY3cyKTIAVXGsr3iPm16VbSq51IwZWVSrKQVYHUQQRsQfGqkouLsy/CanFSQt5GWQgNp8SfDrUCzCxhvtqsNJOBjw58/AU9xjOE8C4znl5Z8qyHp3x+L5JPCs9uZ2QxoseS6u/c6E6cZzv4VydmF9CZRbz2zSOPtj6ZPve7cLpPXkHKHPlXs3C7dFYkOrnGBjoOvX1V4VxGM9oukZZU1L+mh1L8QK9OuPsg2PawlnkjYkg6oZR0GxIUirWKp7slbkUcDV3oNPmzVWdriR3Dhs5GB0JIO+9U3HLQBezZwTM2lztqWMJJI2352gKTtgMcEGn7P0htWmzFcROJBuquuoMN/m5zv6udLxbg5ubZ8uY5WPaRuMkxsoOnbIyMEqRkZDEVVLxUP2PZJpZECjGVVVTTyGAMAAYArq+mtruLs5HDnH3pw2Rg6hg5BBAII3BAIINUD8FvewRGVWI3EgjWVWIJ6JLE3LfHZ+013aw3naBHhJYg6WhgVOX/ALicge6vOzOsjrg4mhMlr23aKoLJkD5h+cMD5oOc48RKAAqqKhXN81wRZwyITI4LSD5qohGog57wGBluWcKCSe7Y2/opPO0rSgZye9MyyOMasAQRBYie8+CScauR3rY+i3B4LeDEQyzAdpI+DJIwH358uigBQNgAK6sRcegsWUZSUBTvkAY9ec1KhuFVQHkVid85G4qPa/htPzOmOWcHOPhT3C4h2I2G+c+e5510QTFYEZG48qjRfdX9Q+im+Efc8eDED305H91f1D6KAlUUmaWgEpaQUtAFFFFAFRG1OSPmgcx48+fw+vJZUYtjbT+7+Ofh8JKjAoBEQAYFYH0u+yWlvI0NogmlQlXdiRBGw5rkbyMDzUYA3BYEEVvpFyCAcEjn4edfN3FOB3FiezuYpBo27YI7wyD8cSAEDPPDYIzuK98PCEpd92RWxVSpCF6auyVxfjtzdk/KZ3dT+CUmODB6dmuzD9PUfOmLWMIMABR4AAAe6q2PiMI5ypn18qkxXBk2hSWU/wCqikf9lTWpGdGGUWkYs6eIqO8035MmST45c6Z7Spdp6McQlx2dlcb9ZAkPvEjAj3VfWf2L+IP90e2gHreZx/JCqv8ASo8XSjxIWz60uFuplWlABJIAG5J5AedeufYhtnj4eNalVd3kiVhgiF3Yg4PIElmA8HFM+j/2LbaFlkuHe7kXBAkAWBWHUQrsf5ZbpW5liz5HoRzFZ+KxKq2SWSNXBYL/AM923myn9Odf/h1x2YJbs98c9GRrx56NVeN21nCoHZogHMYAx6xXuvyeT8ofcP4ViOP/AGNTKxktbg27k5KFA8BPUhdihP5px5Vxh6ypt3R6YvDuslZ6GJIGc43G2etDAEgkbjl5U9e+g3F4uSRzDxglQH9WUJ9JqmuLW8iOJoblD1JhcqP5aKVPvq/HEU3xMuWEqx/x+SddWscoxIiuOfeANWPDuMXFv9wncL+TkPaxY8NLbqP0SKxr8aAOO2XPgSAR7DSjihP4ZfetTKNOetiIyq0tLr8nsfAvTiGXTDdxrCxICsO9AzchvzjPP523nW2ht1T5qgfTXzPDeSTN2UTGaRthHGA7N5YHIeZ2HWvoD0e4fcRWkEc0uqVIUVzscuFAO+N9+vWs6vTjB91mvhq0qke8rfJdpGBnAxk5PmaaezjJyVGaY7CX8ofcP4V0LeT8ofcP4V4Fk6Z8ZVV7oU4GD3uew6Dl8aSJyAFVRjOAcEDkTy9Yx7aTsJPyh9w/hR2En5Q+4fwoBy05Y0hdg2353T1jFNxNmZ/Z9FctbyH8IfhT1rbBBt7T40A7RXeKKABRRRQBSGiigAUtFFAFFFFAVkn3T21ZCiigFooooBDQKKKAWiiigENAoooDF/ZG+5H1V89Xf3f20UUJR9C/Yt/zX3VtDRRQgBS0UUAUhpaKA5roUUUAUUUUB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16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8" descr="data:image/jpeg;base64,/9j/4AAQSkZJRgABAQAAAQABAAD/2wCEAAkGBxQSEhUUExQWFhUVGBcZFhcYGBcVHBoYGBgXFxcbFxgeHCggHB0lHhceITEiJSorLi4uGB8zODUsNygtLisBCgoKDg0OGxAQGy4kHyQsLC44Ly4sNCsrLTEuLCw2OCwtLSwsLCw0LC0sLCwrNCw0NTAsLDAsLTQ3Nyw0NC8tL//AABEIAL0BCgMBIgACEQEDEQH/xAAcAAABBAMBAAAAAAAAAAAAAAAABAUGBwECAwj/xABOEAACAQMCAgcDCAYHBQYHAAABAgMABBESIQUxBgcTIkFRYTJxgRQjQlJykaGxCGKCksHRFTNTk6KywhYkQ2PhRHODs9PwJTQ1VGR0o//EABoBAQADAQEBAAAAAAAAAAAAAAABAgMEBQb/xAAxEQACAQICCAUDBAMAAAAAAAAAAQIDERIhBDFBUXGBkaEFYdHh8BMiMhSxwfEVI8L/2gAMAwEAAhEDEQA/ALv5VkGs1jFAZorANZoAooooAooooAooooAooooAooooAooooAooooAooooAorSaZUBZmCqOZJAA95NMM/TOzBISUzsDgrbo9yQfJuzBC/EigJDRVecY6wp0/q7MQjlrvbiC2A8sxh2c7+6mheLcRuTl72ONCNhZwXE4Of1xDzHmsmD5VDdgWpdXaRKWkdUUc2dgoHvJOKYZum9pyiZ5yeXYRvKv96B2Y+LCq7teFTh5D8ke5KyYjmuFmVyuhCT86shGGLAd/Ow5Csy8T+dkiu52tTGEJjPZwBlkB04k1sx9n6JTGa4K+l1abdqeS2+yuTYl1700nwStvHAv17mZcj10R5GPe4+FMlz0knkH/wAxNKcHuWcPZo3p2p1Y9PnQffTfb8R4YhBWa21D6bSo7/vsxY/fS3/aiz/+7g/vU/nXk1dO0mepPkrer7k2JD1c8SLmeIyPImIriFnYueyuFO2sklgHjc78tWOQFTaqW6vOlVpBcMJJo0VIWiDA5BVbmQwqpA3wjZx5GrEHTyxPKZm+zDO35R179CVqaxPPz1lSS0U28E45DdozwMWVHMbZV0IcBWIKsAeTA/GnCtwZJoxWcUUAUUUUBgisVtRQADRWCKAaAzRRRQBRRRQBRRRQBRRQaAKKRcU4tDbKGmkVAdhk7sfJF5sfQAmmK/6SzlSYLcRpse2u27BcYJJWIZlOPJgnv8aiUlFXbsCVU03/AEktoWKNKGkG/ZRhppMeHzUYZ/wqu34492xSNrjiTg7pAPktqhHgzqw1DzDyPn6tZlsnQBLu8jtUOcWfD0Bdh5Fwuon1VR47+WEtIS1Lm8l69ECQcc6f9h/wo4h4NdTJET9mGPtJGPoQtMTcX4neA9l8o0HHejiTh0WDnPz1x2krD1VB8KaX6R2FgSYIYIH8Zbhjc3Dbcwq63Hudk8fjHrjp9JdvojWe4bmBJKttGAMb6UbJX0Zzz+FZyr1ErqN+y7+xJKLjgkauDd3dssnNVVW4hP4ElZLhmGc43WMc/ClfZwuuOxvboYxm7maGPB8DBlAB6COqrl6X3YkMSvBZgE6uzRSNvN1Dsx8MimU8aLSMbl5blRqCjtXRWOdicjIXGTjAPLlVGtKntS4Z+3cFz/0+lttG/DLIjcrGqyMPgChz603X3WDBvr4nOx8oUAH3mMj8ap60vYkLlrdZNXsBnkATc/VZS22BufCtLfiTojoukK/tZSNjg7YDlSw+Bqn6KUvynJ9Lf9MXLH4l08tMExtePJ9EtIwXI3BZdeCPTFIP9uomubiVUuAJuyCqnY5xGrA6tSP4t4VAvlj9zvH5v2OW2+dvjXUcVmEhlEriVskuGIY557jw9KvHw+lFPK/F+a8vIXJ/F03iYMexvGC+0Q8Yx9rRGuK3i6fWfit8PdcP/wCqKrxOJyguwlkBk9sh2Bfn7Rz3uZ5+dYSZimjbQGLbgbEgA97GeQ5Zxtyp/jqT/ti5a9v034e2MzXie+S4P+WQ0sn6QWYVXivX1iSLuvPKMqZFDhlkOMaSc5HKqli4hGsmswxsMYK5kjHIDK6Wyp2zz8TtWIb2ESMz24ZGHdjEjrpO24Y5J5Hn5+FYvw2mndYuqa4C5dHRnrKs7Ce8hn19+6eRZIwrppaOJByOc9wnl41P+H9YvDJhlb2BfSRuxP3Saa8o27Q9m+sSdp9AqVC+usEZPwIrs0cHY5Ej9tsSpjGk+YDiQ7DnkqK9GCUIqO6yIPZVldpMgkidJEb2XRg6nw2YEg13qMdWVv2fCrIecCN++Nf+qpPWgCiiigCiiigCsEVmigNayDWawRQGaKwDWaAKxmmW/wCk0UbGOMNPMvOOEBiv/eOSI4v22Gd8cqinH+k+na6uBEH2W2tSzSvnYBpgvaHmP6pVx9Yis51YQ/J+vJawTDifSGGF+zy0kxxiGJTLJg7AlV9hf1mwvrTBxjjsqqXuZ47GIfRVklnPlmQ/Nxnw0gOeWDUZN7ciIiJIuGW3tM8oBmbPNjFnZj5zNk+VQriPTOytn1W0b3tyM4ubjvhTvns1wFUD9RR9o1zPSJyeGC/l+i5vkSTu04jI2XsLURhhhr+9ZwWHPKs+ZZRvyGF571GOM9IeHRHVczvxSYbhc9nbA5OPmwSG95Ln05VXPSPpLeXmHuJtSsThAygDGOcYOR6FvhTdI8KiMxh2YYMgk06Dy7oVTkjY5JPI8hVo0W3eTz6vrqXJIgnXEesy7uSsFuvZoe6kUXzS+WnukMfeCvu2OYzfXsglMdxPiNt5BbFHDZ+idLBWbbBLE4254xTJeXhlcuQg8MIqooA5AAD/AK1aHUn0Ct+ILLcXQLpG4RIgSoLYDEuRgkbjAz55rWNJLP3fVgrO9nj7QNAjRquManDtkH2iQoA92KxK81y+T2krnH1nPpXrn/Z+wtULC2t40XcnskGN+ZOKcDeQxlU1IpZcqNlyuQuR4c2A+NXvFO23uDyFB0Wvn9izum+zBKfyWnS26teKSDIspR9rTGfuYg16W4z0ugtZOzlEurK5KxSMioxx2jyY0BB4759KeLS9jkQOjgqwyDy258juPjUqaeoHmSDqd4qw/qFX7UsY/ImnGDqM4k3NrZffI5/JCKuq+6YKsojURYyMySTxIgUMQ+dy2rAOFxvldwMkIrzrItBNFHHNCyuspkYuPm2UKY1OCd2JI8eVR9SO8FbW/UDOca7uJfPSjt+ZFOtp+j/ED87eu32Ilj/N2p8l6wpZdBh0KrRqWLW93IVcgal0JHhsHkdY8c52ypv+lcr2kkapcSzsrCORIfkoB206tcoI35kHlWf6mmr4nbjkBDadRnDlxre4k97qo/BP409WnVXwlN/kwbTn25JHA89i2BURD3mXSKK4SKVAHE15rOVljY4PaSMuqMOndxz8K1k4LOQ6xx28CSRPE6q7sDqKsjlBGqlkZcg58SORrl/ydG6vt81l0bJsT/g1rwhJOxthYCbcaI+wMhwMnIGXOBvUC/SA6OQrbJcxxokiyBXZVC5UgjBwN9yKUS8ImLRSyXKxNAxdGhhSPSdJQ7yFxjDHmMUy9Yc0s1jKPl/yhU0s0b/JycBl3UxIpBG3PIxms4eIUqritTut9te+y1oWKWozQaxXqkHsXoD/APTLH/8AVt//ACkp+po6I6fkNp2fsfJ4dH2ezXH4U70AUUUUAUUVjNAZops4p0gtbbHbzxRk8lZxqP2V9o8vAU1S9L9Q1QWs8i/2koFpGBtuWnKtjf6KGgJRXC7vI4kLyusaLzZ2CKPeTsKry56ZPKSgul1f2XDYWvJAdsg3DqYh5boMb03zxXGrtTDDaY/7TxCb5VOAcZ7OMMRH7gV38PGsp1YxV/nV5Amd30uUgm3iaUYz2rnsIPeJGGXHrGriobd9KGunMaPLetn+ps1aOFfITTBssNtyXUHIynmjlt7V8yTG54kwwS0xFtarjfUAdKsv7/u50xce6zZFjMVqVVE+jaoUiQcu9MRqI+wqejVy/XdR4U+Uf5k/RcSSRcRt5IYh8vu4eHQDOm1tdJkIxy14AQ/YXO3OodN0/ggYx8JtPnH27dw0krk/rHMjZ8sgelQm+ve1jMsswZ2b+pCuTjOMtIeR8t2Pnik13dCRVEcccYT6gOsnbdmYlm5eBwPKtI6Otvzi9b62IFvF+IyyyuL95iy7iMaQAxGwwTiMb74Umm234rJHG0aHSr+2VADMNhpL41advZzjc099E+gV9xAgwxERk7zSdxB7id2/ZBqYdIOpeS2tzILgSSBWbSE0qSoyVBznJAOD4nwHOtZYKcPutbLZl8uCpqKyaxWwCrf6kuk7W8FxbxRdpK8iuuolI1XTpZpGwTtpACgZYsOQyRUFWH1MxvNdtbRsY+2UF5FxqWOPJbRkEaiWCgkHGSazq48D+nrBa3Fpru4ieOe5jWNwQyxQKmx8Ncjvn34FMN8ltyueIFiVZSHmhjJRvaXuqG0nxAO9WPB0JsV3NskjfXmzM/78hJ+HKheLcPt4zIphRBGZMogGUBKlhpXcAg8q86WhVJPFUq58Eu5Nyu4zaMARJczjGBiS8uBgcgMFhj0FZThlsxyvDJ5CfFrKTf8AamUD8auMHamy440iu0YD612wUdFyVyNLsArDzKk48cVMvD4RWKdSXX2Fyv7bhci4EXCZFH2bSMf+Zn8KcE4dffQs0H27hEHx0K9SCz6XQaGNy8Vu6NpKNPC2dlOoFX5d7xwe6dq4cN6eWjq3aTRxsjsuA6yBgDs8ZUnKMOWcHmCNqtHw3Rnm7vmxcbU4HxFj3ltEH/fSyn7uyT863HRO+bnd26eWm2dz95nA/ClnFOnEXYyG1WaaVVPZqLW7ZGbwBcRYwfPNR9+JcVk2HygjOQYLSG3Y+YJuXYAfAGrS0LRaeeC/Vi7H5OhT7a76Y+eiOBB/kJ/Gkd5wewjOma7uHbfuLcSBtiVPct9J5qRuOYPlSrhFxxFQA0Ez4J71xLaRkqTkAiHXuOWds+QpHF0dvzJM+LZBNIZADJI+jKqCMCNQ26k8xzq1SgoRvSpJvkgL+A9HuGXMYmjtklALKDOjyOGRirAibLA5HjSLrR6OW7cOnYQRa442MZCKCCFONJA23xSngnRS8ghaI3yqrPI+YrdQwMjmRgDI7jGTgd3l51y6SdFpjA//AMRu21DBDi2ZDnbdVhXb3Ee+ta320W3lZX4EHlU1iutzCUdkbmrFT7wcH8q5V0g9Y9UHEO34RanxRDEf/DYoPwAqZVVn6Ok+rhsi/UuX+4xxH881adAFMXSjiMsItxCUBmuFiLuhkVQySMDpDKd3RU57a878qfDVS9KJNFr8pftZriG4fBdiSrWtzsI0XCRhkXmFyVfcnJzSpUUFd+Xd2A/3/Hr5hphmslfxLJOWA+xnH41F+ILdOM3fFEAHtDDxp+4k0QI9HyKcrq2je6kVkR0aON4yyhsjLqTuOWkx/fXe34bCnsRRqf1UUfkK+fqeKV4vC7X4erZaww8PhtIwSl3M5bn8jjig1H7cETSZ97nnSv5LE5ynDhIc57S/lebnsSFcyNn0Kr8KU8X6R21qPnpkU/Vzqb4IMmoVxTrLdw4srdmCDLSOpYKPMovIbc2PwqYaRptf8U7b3kutkMidTNOEJmuxFEvNYVS2jA/WY5PxBHuqC8X6a2Nu2LaL5RMNhLIWcDP/ADXJc/Db1qBcV4w90pe4uJHkz3I9I0AbZPMBdieSk7b4pDHLLKEgUFgCSqIgJLHn7I1Mffmu2l4c28VaTk92per7EXHzj/HZJpgLyXt0AyYoJNCK31dWkqceJGr0bamEcQkVHiR2WNzlkDHBxy1fWx61OOjXU9xC6IaVRbRnB1S+1g+UQ72fRtNWp0R6sOGWrkN/vU8e7drgqpwD3YwNPiOeo7869CMIQSjl88iCkOinQO94jgwRYj/tpMpH5bNjvfsg1dPRTqisrMCS5IupFP0lxGCdgBGM6jv9LPuFSS96aQA9lahrmbSNMduA+nOw7Q7JEBt7ZHuphueHy3BLXs3Zo25tLR2AJxv29ydzzOQmke+s69f6au2kt7/hbeAJDf8ATKCN/k9uj3U4wOxt1DaPLtXOEiH2jn0pu4nLxCZT2j2MHiIT2tw2RyDSgoFzy2U/GmpuPRQRdlaxqkS81h0xxjfBLzMQpPmMlvQ1wk6Q28aIZZYwzDOhC0p+Cquv/CK87SPEJTi406eJefprJsefeKRlZpVK6CsjgrnOnDEac43xypLUr6x4U+WPLEytHMFYEeDYw4YcwcjODvvUUr1qUscIy3ogKmXVNxr5JxKJ9LPqV4wiY1O8i4jUZ2GX07nlUNqS9W1yI+KWTHl28a/vnRn4as1oD04lnfy7yXMcAP8Aw4IhIV9DLLkN/drTVD1bW+nTJPcyAo8ZBdEBR2LOmEQYBJ5CnvpbxF4IA0ZCu0kUYJGoDW6qTjIycE1DeLcUnUnN3ck41dmnySMaeWWkaJdAJyAS4yQccq5a9enGahJXevJXBLY+htqMau3kwMDtLq6lH7rSkfhW56G2BOWs7dz5vGsh/wAQNUxxTpmFfTNFdyRghTJ8rn05O+Ae6rH0Bxsd8b1NeBN2XELFY3mCzLPqRppZFIWIMuVZ2GQT4VH6r/ZGnKDWLVe2zg2SWBacEtohiO3hQeSRov5ClqRqvIAe7AqMdL+3M0SRNIqSQ3CMyAnS57Ixt5BgQcZ9a7mzvWdm7ZI0YMpQrqK7d10bOAwOdiMHO4rWVZKWFJtkEiJrWKRWUMpDKwBBByCDuCD4g1COE9GpLa5LPxFpY5VZp45NCs0xAUOuMaVCqBp5d0U8W8MEUUES3MmLfRhgwZnCKUxLhcMCpwdvAHYjNHWjH82lzA+TXCrnJ9kaiPHG/wDKkd7xqKJCzk91gpGMnJKjl5DVknypq4p0qsYzqlnRcDGGYLkZB5Eg8wKjPEOuThsRYprlbbOhTvjl3jsfvrH67k/saa8k3+xJOIOKtMoMMbZJx84GjXCvpbfBJ2BIwCDtvg5rheSySwSa0KMpY43IKq50nUQNyoBIGcE4yedVNxTr8fcW1ooPg0rlvvRcf5qhnGOtzilwCO2WJSCCsSKux/WOW/GrzpSnTcW9aa1b0QRzphDovrlfKaT8WJ/jTPThxd1Zg4kaRnRGkL5z2hHfGSBkZ5H18ab62pq0EnuB6D/Rtf8A3S6HlMD96D+VXBVI/ozy92+XwBgb94TA/wCWruq4Ix066a2/DIQ82Wd8iKJfacjGfQKMjJP4nAql06yopbe5+UIVkkukmjjjBZdOlA66iRjPZ7+rnapl+kbAvyO2kIyVuNPl3XjYsM/sCqLmvoxIrwwqgUexI3bhjvu2oAHnyx4VnVgpxwtAl9h07nZbWK3tw00ERiDEl+0XAA7gAxgInifZ9TTTxPpXfTmRZbjstGrKDMWSp0lBoXJO/wBI423NR29u2mcu5BZsZwFUbDAwAAAMCpz0R6pr69AdgLaI8nlB1Eeax+18TgHwrNaNTxYnFX6936AhVldIjFniWUkbaywAbzOkgt7jSngnA7q8Yx2sMkmcago7o8tR2UfE16D6O9TfDrYhpQ1y+39aQEz6RrsfcxapPe9JLGyCxB0U4HZwQoXcg5xohjBP4VvlcFY9FOovk/EJf/BhP+eQj8FHxqwdfC+DRnQIIMEIRkdoWK5AZjlztvv/ABrmeKXs+ltCWMY3LzfOTPtg6LdWwnprYkeK02Nwa0UlxG00+3+8T4d8jONK4CqOeygczXLV0ynSf3u3lt6ImwsvOlNxcKBZWzvll+fJMUIUEE5kbdgRndVYD15VHv6Lf5RMZ5nlMirqht3eGIdyMEGbPaMp08gVBJJxuac7/iEy4MsnaLndcYIHmAPdUch4xO9xIkEIlkKp3YtU2n2CVkbuxoQNiWcb+fI8EtKnWlejDPe8302AfYeNwQA2/wA1aKmkmJNKDDkAEgbsSTzOc0iuOMxOOy7MzSv7NvGBK7DukMV9lVyebYHvpbY9EZ5rwSXL9hqjGYoGDNhdezTlcjIbB0Actj5qYLhbGFbWxjSOaZmYvp1CNFCBpJN8uxJCqCdyc8lNT+gTX1dIk97z+dhcZLHoFJcs8l4WAiOFhR9bnmMtJjTHjfuxKo9amfRqyitogkFqMAnvKNyfViCSfUmohZ8Nl1zsLy7Eus9/tM5OX2MWOzK+mmpP1Y9IjcRSQTAC4t2w+NldW3SRPQ+I8D767dGrUKl4U9gKU6xuFf7yG0MBIzaivg6kA528iKhS2o9nDMw5hcAD0zg71a/XHbAwHBGtbkMFz3irRkMQOZ3AqrnyWk9nGvfIY7749mtNFbwYXsbXRkMTta59jPPBDbFT6+m1KuGDRJHJGGJR1YMcKupSGXwzjI866RgqWLYy67ABhyX1HkKQFyOywM4GQPXWx/GugFq9IutW6m+Ze0TMUqMxVn9qMhsDnkH8jSQ9Z80cJxbRkySa3ZtRIA2Vf1QFwBj12yxqD8QQGQhH7QHSw7RW1amRWcascw2V/ZpE4yrMM95eROcaWXx8qzjCN8ds7AsS/wCs+4uBIHtoQjWxhIZc4De04kxr8fZzjxxmmiDp9c9tbSqBrtVkCMVOH1oFYuNXjo8PE1FZHw7ZOFZAAdyN1X+VabsyAFiuFU4yB5GplTjJqTWa1cwT0dcvE3yS0KqOZEbDnyxh+dIrnrM4g/OXRnkTECP8RbFRDSOyBAxmQDnnkD/OsFpNcmnJ3Oc7/S25+NUlo9OX5K/HP9wSG46XXxYkzsH7L6Kou+rHgtNc/EZ5M9rczNgZbLswBP0fa5+GBSdmk1DT7ZjGc8+e/wAfD40mufZXHs+I/X+ln18vSrRo046opcgJTWKKK0AUUUUA5cYWTEJk096FCmkY7gLKurb2u6c020ruCpjjIdmfBDKc4QBu6FPkQSaSVWOSBdX6NE2JL1PNIW/dMg/1VfNeev0bnxeXI8DAPwdf516FqwKx/SFh1cLU/VnjP3hx/GvNdeoeveHVweY/UeFv/wCir/qry9QFsdTPRyGWa1klRXObqXcZGYPk6RD0w0zP6kJ5Vbd10wMjlLCE3JRiJZSRFbpgHIM5zqYHGyBvHOKovq8nMyw2iuytJcmOTTkZtrhYjOAw9kn5Mq/tmry4uyoRBGqpFCAFRQFUbA7DlgZxXJpukqhTxPlxJQzy8MeWRpbq8k7wANvZmSGLbJ3djqJycF10EgD3UpsI4rcFbWFIAfaZRqkb1eVssx9Sc1FX6TvcMYrGGSVtgzqjsY2IOe5pCal2zrdBkgb4OHK06v724KtPPJbqDnBl7abnttGEgT91/LNecqenV1naCe7L3GQ4cQ4hHENc0ioD4sdyfIeJPoN6R2/D728xoh7OISEiSfVEGjKkLpiHzhYHfvBQfPfImfA+htrat2ioZJvGeYmWX4MfZ9ygD0qQ1to3hUKec3ifYXINwrq0t1Ie6klunAA750JzzgouNQyT7ZapZZcLihJ7JQgwBpUBVAGMYAG3Kul1fJGQHbBYMRsTsoyfz/GozfdNQMLBA88mqQSRRlTJGqEhXKcyGAyBzPgDg16V4QyXT2IJObRe07TfUBj0x/7NV90gsFHFJcFlza257pxzlusj7xn40zzdLmijEnE70IzLG6WscemWN1YyKJFRiwPIHXpHdwQag/SnrWknZfk0fZFUMfbOdcjKTq9n2VwftH1rk0j6leEqcI283kta59iSx72/t7NC8sgjBOcscliM+yOZPuFVXxLp6Yr2S5sA0ZaLsssAfEkuE3GeWM591Qu+uZJW1yszs30mJJPxNJqjQ9AVB4m7y7BsdjxpnnE8uqSUMGYsxIfBzhgQdj5DatbyTTIwZXibPINuAdwDnnsRv486bFpTehDoKszEouvV4PuCB5rgDH/Su/aQbrdgHAB07k75JJBGScY8a0FwAykA4UYwT7zzA9aS1kVIHjiMuBEWDoGiUqFYd5QWTUfUlD4U3/Kt9lGkAjT6Hnk+frXe7tsQwyF9XaBwF8UCNjHPkck+HjTfVY6gKpJl0FRq3IO5BAxnl99bC4XSoJcYGO6Rg7k/xpIq55UEVYCr5SMadPcxyzuN85z51k3C+JdscgcAfHekdFALpbwNvvqK6fDHPOaFuVOSwPeGGAxgn63oaQ0UBk1iittNAa0V3a0cIrlWCMSFcqQrEcwGxgkelKZIoVSNhIZGJGuPQUAHMjtCck+Gy/GougZup9VtCPmx2bSLtnWQ2h8uOWnJIB9D5U3U5cQ4j2hKxRrDGwUdmhYg6SSpckks3e51JuiPVffXzA9mYIfGWUFdv1EOGf4betRBZAdP0fr5o+KaApIlidTgZ06cOGY+A7uPewr0uKjXQroXb8MiKQDLtjtJWxrcjz8lHgo5Z896ktWBDeuG37Tg94PJUb9yVH/015PNewusGDXwy9X/APHmP7qFv4V48oCZdW3EBDJK5/4QiuBuASLeeN5FXP0jEXxV4cE6NNxFRd35YxzfORWikrGqE5jMxGGkbTjKk6d8YNecujNuslwsbY+cWWNc8u0eJ0i/xla9e9HZg9rbuvJoYiPcUU1WUIyabWoCq1tUiQJGiogGyqAoHuA2reWVVBZiABuSdqZOk3SWOzKLKwjEuoLK5CoGUaiGJPPAJA8cY5mqG6WdYourhhMpltlwOwSRljkdC4V9RGpVKvqIAOWRfIGqOpdtRWaBftv0otXkkiWZTJEFMieIDjI28dufl40x8U6SyRrciaaO10sGt5H0YeIFGGFY97UCVOwIOceFefLjpvOERIFjhEevS6orzfOZ1kzsC+ps7ldOajlzdPIxaRmdjzZiWJ95O9UdOpJZytwBdPSvrZtGdHijknkjJI3MUeMFcE+03MkjSBywds1AOOdY99c6lEggjbnHAOyBwABqcd9jgAbsdhUQJrokW2WOB+J9wq9OhCDbSze3aDUZY+JJrp3V/Wb8B/P8q1eXbC7D8T7zXKtQbyOSck1pRRQGRThIzG2jyU0pJIFA9vLKhOR9XYYPnmm8U4Omm3XMWC8jFJSdyqgKyhfLJzq8xjwNQ9a4gbqK3jQkgAEknAA3JJ8AKntj1PcTlhWURKurcRu4SQDwLKR3fcTnzAqQQ/h6QvpWR+xxqLSYaTOdOldA5Y339awbFS0gjljZYwSGJ7PWBv3A+CW/V5+WalVx1ScWT/sur7MkR/1U3XXV7xOL2rGc/YTtP8marZ31/P3AySWBEYk1xYOMKJFL7+aZyMeuKUJw2R5BEQjORkFZYm29XD6fgTmtp+jV6nt2lyv2oZV/Nab7i3dNnRl+0pX86We/t7gVScHlBkBCfNe0TJGB7gS3eO3Jc1yisGMZlGnSpAPfQMM8jozqx64pPHKRy+I8D76UQWxl/q1YsPogFvux+VTn8/sHS5sFjZQZomBOGMZZ9I8Se6AfgfCsXSQLIoRpJIxjWSojJ372gZbAxyJ+6l1n0Qv5iOzs7ls7Z7GQL8WIwPiak/C+pjicuNUccI85JBn7k1GoSe1ghkd3FHKzJCHTGEWYliOW5KaQT6ct/GucHEJI0dEICybMNKnI32BIyBv4Grr4P1BRg5ubtm/ViQJ/jYnP7oqweBdXfDrTBjtULj6cg7Vs+YLZwfdimFA809H+ht/fAdhbyMng7dyMZ5kM2B4eGTVmdHeoVjhr24x/y4Nz8ZGGPuX41eYFZqwI70d6EWNjj5PborfXb5x/32yR7hgVIcVmigCiiigE3EoBJFIh3Do6kejKR/GvE7oQSDsQcEeor3DXjHpVbdle3Uf1J5l+6RgKAb7Wdo3V1OGRgynyKkEfiKntx1tcQWFYISkCJkKVXU+kklRqbI2UgZAB2Bqvac+NTySCF3XSOyREPPUsWYySfPKn8PSobzAm4jxGW4cvNI8jn6TsWP3n8qS0VmpBit0jJ2FbpFtlth4eZ9w/jWHl2wNh5efvPjQG2VX9Y/gP51ydydzWtFAFFFbKhPKgNa7W1q0jBEGWY4A/68hS22gihdhdJISACI0KDJIBAd99Gx32J38MVx/pBxG0KnTGzamUAbnwDNjLAY2B2B3quJvV7A7GCOISrNrMq4CBGjKZPNmcFtQG2y8/MUo4BwW64jKkMCtIwAXc92NMndjyVRkn4nGTTz0A6vLnijggGO3B78zDbbmsY+m34Dx8j6X6L9Grfh8Ihtowq82bmzn6zt4n8B4YqUt4I11fdWNvw0CRsTXON5WGyZ5iJfD7XM+g2qeiiipAUUUUAVqUB8BW1FAc+wX6q/cK2VAOQFbUUBrisg1msEUBmitc+dbUAUUUUAUUUUAUUUUAV5L624NHF7wYx84G/fRG/jXrSvL3Xva6OMTN/aJC/wByCP8A0UBXtOdxE7WsblwUWV41TxUlUckehz/hpspwit4+xZnYiTWgRfrIQ+s/Ahd/U86rLYBFGhJwBXTIXlufPwHu861ebIwNh5fz865VYGzOScmtayKcJeDSoiSSqY0dgFLjBIO+oJ7RUDxAxUNpawN1d7S1eVgkas7Hkqgk/cKU9pHFJlB2ygbdopQFscyqtkgHwJ38R4Uma6OpmHd1ZyF7oweYwNselLt6gKFtEjd1uCylAe6mliX2wM5wBvknfljFc4uIyJG0SuRG5ywGO9y5nmRsNs4pLUm6G9BrviT4gTEYOGmfKxr57/SPoMn3Uw31gjaIWIABJJAAAySTyAHiaufq66mWfTPxEFV5rbg95vLtSPZH6o388cqsPoJ1a2vDQHA7W4xvM43B/wCWu+gfj5mptUg42tskaKkahEUAKqjAAGwAA2ArtRRQBRRRQBRRRQBRRRQBRRRQBRRRQBWuK2ooDANZrBFYzQG1FFFAFFFFAFed/wBImxP9IQuPp24Hp3HfO/7Qr0OTVM/pJ2eYLSXfKyOmfDDqGwf7v8DQFFagvLc+fgPcP4mutpcqBKHUMZFChz9A60YsPgpG3nSOs1DVwOD2sKyhTPqi5mRY222JwEbSSfDy3oglt0lYskksQzpUkRMT4ayNWBz2B8t6b813tLKSU4ijeQ+SKzH7gKjDvb+cAZF1jWFAVZOa4DYAbUAGOWGMDkd8b1wdiTkk1JOHdX/Ep/Yspt+RZezH3vgVMuDdRN7IQbiWGBfEAmV/uGF/xVYFUU+dG+iN5fti2gZx4v7KL55c934c/SvQXRzqd4dbYaRGuXHjMcr/AHY7uPfmrAhhVFCooVRsFUAAD0A5UBU/Q7qQgh0yXz9vIN+yXKxA+v0n/Aehq17eBUUIiqqqMBVAAA8gBsK60UAUUUUAUUUUAUUUUAUUUUAUUUUAUUUUAUUUUAUUUUAUUUUBjFANZrBFAZorWtqAKxis0UBxltkb2kVveAfzrn/R0P8AZR/uL/KlVFAcY7RF9lFHuUCu1FFAFFFFAc7mYIjOQSFUsQNzgDOw86Zm6V24BbLaQcFsbZ1FQOfjpLD03p8YZpvXgsAXQIU0kg40jGQgjB/cGn3UBwg6Rwu6xjVrbBAx4HQQefIhwfcG8q1uOkSIxGhyFZ1cgezoUsWxnOMDxxtgjORlWOGRatXZqGAADAYOArKMEeSsR8ayeFw975te9nV66gQfwJ+80Bwbji5VVR2JZVOMDGppVzuRkZhb8K5jpHGNIdWQvI8ag6TnRIIiww3LUR68zjAzSpeGRAkiNQSQxPqrFgfTBZj+0fOs/wBHRHDaFyGLj0ZiGY/EgH3jPOgETdJE0lljkJEayhSFUsrEAYy3qD/12rtJx1AzLpfUCAAFB1NlFKrvjILqDnA35nBrt/RUP9mvsdny+h3e77u6v7o8hRJwqFixMaktjUfE4IIOfA5UHPoPKgE9rx+N1lbDDsSQ4xuCGKqMbHUQAceGoDND9IYwcFJAQQMafpkoNHP2vnFPlvsTSgcLhAIEagEEEAYBBLHBHju7H4mhOEwg5Ea5GN8eRVgfflV3590UAcO4qs2dKsNIBOoY2JZcjc+KMPh5YJ34hfdnC0qjWFGrAIGR5g+6ukNqiHKqBkAHHkCxH4sT8TWby2WVSjjUrcweR99AN83HAkkquuEiXUXDat+5hWUDus2vurkk45DIrX+mmIQrGHDwtKdL6iNIB0gBcHJIUHO++21LIuHRqSQo73tZJIPLmCcZ2G/pW0VhGo0qihdATGNtAzhceXeO3rQDWnSTvIpjwWOH/rMJ3wgzmIEHLD2gox4mlacWJCkx41TNEe8NtJYBuW+dPL1roOFQ935te6cjx3yGyfPcA7+IHlR/REPLQPb1829v63PnQHWxuzJryuko5TGc5wAQfjnlSuk1taJGW0LjWdTc9z50poAooooAooooAooooArGKzRQ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22" descr="data:image/jpeg;base64,/9j/4AAQSkZJRgABAQAAAQABAAD/2wCEAAkGBxQSEA8UEBQUFRQUEBcSERQXFhkUFhgWFhYWFxcYFRYYHSggGBolHBUVIzIhJSkrLi4uFx8zODMsNygtLiwBCgoKDg0OGRAQGy0mICY4LC80LDQsLjU0LDQsNCwwMCw0LCwvLDQsLDQ0Lyw0LS8sLDcsLCwsNCwsLCwsLCwsLP/AABEIAK0BIgMBIgACEQEDEQH/xAAcAAEAAgMBAQEAAAAAAAAAAAAAAQYEBQcDAgj/xABPEAACAQMCAwMIAwgPCAMBAAABAgMABBESIQUTMQZBUQcUImFxgZGhIzJCFRYkUnKSscE0U1RiZHOCg5SisrPCw9JDRGN0k6PE0VWEtDX/xAAaAQEAAwEBAQAAAAAAAAAAAAAAAQQFAwIG/8QAMBEAAgIBAwEGBAUFAAAAAAAAAAECAxEEEiExBUFRYYHwEyKx0SQzcZHBIzI04fH/2gAMAwEAAhEDEQA/AO40pSgFKUoBSoqaAUpSgFKUoBSlKAUpSgFKUoBSlKAUpSgFKUoBSlKAUpSgFKUoCKmlKAipqKmgFKUoBSlKAUpSgFKUoBSlKAUpSgFKUoBVQuu3qLxCexitriaaFFd9BgXIZFf0BLKpbAdc++rfVLThUV1dcYR8hkurdo5EOmSKUWkJWSJsbMAR4gjIIIJFAbNO0sn2uH36+GVgbPvSYge/Fff3yN32V6P5uP8AVJXlwri0iuLa90i49LlSKNMdwi764xvpcDdo85G5GV3rc5oDVffKf3He4/ikPyEman75T+473/pL/rraZpmgNd98qftF5/RZf9NfDdq4gMmG9xnH7CuW39ixk+/pW0zTNAaodr7fpovM+HmF7n+5qT2lJH0VpeyeH0Ih/wD0NHj31tM0zQFf4h2tmhTXJw29CBgHYG3l0gnBYpDK7lQNyQtWDh3EIriNZLeRJY26OjB1OOoyO8eFTqrS33ZyJ5Gmi1W9w3WeAhHYjpzVwUmHqdW9WKAsdKrcfFLq32u4vOIx/vFsp148ZLUkt/0y+fxRW14XxmC5BNvKkmnZwD6SHwdD6SH1MAaAz6UpQClKUApSlAKippQEUqaUBFKUoCaUFKAUpSgFKUoBSlKAUpSgFfE0yorM7BVUFmZiAoA3JJOwFVvt12nNlCoiCNcSkiFXJEaqu8kspByI1HxLKO+uWXHEb65YyXgS8j1BokgmCwqNiMQsArnO+p2YjurjbdGvr1LFGmnb06eP/DqUPlC4a4yt1HjJHRx0ONsruNuvQ1i9kOJxXF1xl4HV1N3EwI8PM7dO/wDfI49xrnltxd7gFbaNoyrMkskoGI2U4KqoP0jew4Hee427yX23KfiSFmcmSGQu5BYloyp6AY+p07q5Ual2T2yWPU76nRqqvfF59C48T4clwmiQHZgyMpKujjo8bjdWHiPWOhIquW/FeICaW3SGC483CCSd5jAZeYCy4RYmCuFxq7snIwDgW6q9wNyJeMyfw3bPhHZ2o+GQ1WygfX3Qv/3FD7rzb5wVMfEL/bVZQ+vTeZPuBhA+dUng3be8lhifnKzOgdl+5dy4UsMlRIsiqwGcA9/Wtmva28GMhW8fwC6X/MOKkFk+7N0OvDpz+TPan4apVr6j4vcsf2BMvrkmtx8OXI9Vw9s7n9rB/wDqXYp9+VyQdKAH/krs/IkZ+NAWI8auP/jrk+sS2hHxM4Pyr4h4renOrh+k92bqIg+8D9VV5e014TudvBOHzK350kxHyqZeL3bdJLwfkW9uv94DigLJJeX/ANm0tv5V44/RbmpW+vR9a0i/kXWr+1CtVVLu8JOWv2Hi72cY8duWM/EVJ86P1vOPZ55p+aKDQgtX3QvP3GvvuVx8dH6q1XE+HXV0ytJZWaMv1JvO5ROmeuiSGBWX2BxWnMd7tpMg/Kv5M9fARMKYvj1kkAIwQLzb2hvN9VAbaG54lYiA3U1vcwm5igf6N0nVZ5ViQhwdLaS69VyQOuavdc1tLqWXglu07l5F4hCpZm1EiLiqIuWwNR0oBnG9dKqCRSlKAUpSgFKUoBSlKAilDSgJpUUFATSlKAUpSgFKVDHAJPQbmgJr4mlCKzOQqqpZmJwAAMkk9wArk8vad4uIcVHD5BPzWhxM7l7aDSjawoB+kky2NK4UALk5Bzp+0nai8l1QT3CPCqB7tYoRGWBI5cOSzEmRhjSMZG3fvxlfCL255LFeltnHclx4k8Ru24jeGR0d0fTJyQNxaI2LeHfYNPKQxz3FwThKyrixjl4Z535rDbzi8hjSWD0FlBuo42dSMFoyrMPSG+5G2Cbj2M4GYIWM+OdMebckdF7liX1IuFHicnvNeXlDkCwWUAAHNukJUbaI4EaVQAPBkjHvr1JfDqlu68t/YmL+JfFQ6JpL7+vUqHZtfwdT+PJLJ+fK7frq3eT0fScRb/ixJ+bEG/zKqPZg5srUnqYEY+0gE/pq3+Tcf/0z/DlX4Wtuf8VZeiX4iXr9TV7Qf4aPp9C41VWueVZ8bl7llun9foQqP0pVqql8W34Txr9896COn2mTA9wHxrYMEo3De1FgkMKNxC6XESgAjOwGn7MRx0Ox3ra2PGLS4JEF3eS46heYg9mvQoz7TW2W0jx9RPzRWv4k1nGyLcCBS4JQOq74xnGR66AGzjJP0N+fbfMP/KFfXmsYG9vOP4y9z8+e1YvM4cB/ufwj/RWVa2VpMhaKOB0bK6kVCPAjIFTkYMCXiNpt+xgSAV18R05B7xpLbV5jiNqTgvY7nGk30kpOe7SV3ra2nB+UipHNOqqoVQJNgBsB0rEksM3kAklmkEcbTIrvqAcEJq9uHYb+NCDxZ4D1S1YdwKTlfcdJHwFeOuAHa1sT6wZiR7QLc4q1UoSVVpYP3Hat7I7hv/GNeIuIcYPDbbp+03LAeOPwP5CrhSmSDE4HBjgFsNIX8OjkCjIAH3UVwoBAIGMDB3rqNc3shng9qpH1uKQqO/b7rLg/mjNdIqCRSlKAUpSgFKUoBSlKAVFTSgIFTUUoCaVGaUBNKUoBVI8q0uba2t/s3N4kcgzjMcavMw9hMSg+o1d6535RJtV/YR52S3uJmHrZoY0Pw5g+Ncr5ba5PyO+mhvujF+JUvvUs/wBzx/CvmTgSoYfNCkLRTC4ClOYjONgZEyCcdxzsd+6t5WugTN1O/hFFH7CDI5+Tr8KwYXWJ7tz45PpZU1tbdq5494N9Yds7iIAXVmJcbl7aRfSPcTHNp0j1am61pePccN5dRSCKeMQ20+vmJoAZzDpCnJDHCP0Jx76xoePxsocpMsZyUkMMnLYAn0g6ggKcbE4r3e9SW2eSJg6GNyGHQ4BB+YNW7NVft22R69+ClVpNOpqdcundlM+Ozq4s7QHqLaMH8xauPk4A5d/jr90Dq/o1tjHux86q3C1xBCPCJB/VFWnycJ9FfH8biDn4QW6f4anQPN0n+v1R57TWKIrzX0ZbapVwCeDcQJ6tPfE/0yZR7sAVdapt0McFuyftecv+fcyt/irYMIxRVP7X2qyzb5DRpBpKnSy82dlbBG4yFIPsq2XMmmN2H2ULfAZrnl7PcCdXnUGRygkRAdHLjLMjwnq49I6h1BYbAYzX1EsRx3/Y7UxzLJsfuRF+KT6yzMfiTWT2RsUiubkR5A5SFlycZZnwcdM4U71jycQGDhZOn7W/6xXnwHixt/OpbldKPgxsSM4VdlIHQFicHxbG22aOkcvifMy3qUtnCLpdXaRjMjBQTgZOMnwHifVVefjyC6Z1V5I+SEDppxq1sWA1MCfs9K1UVg1zIGlB1FZC07I5RAq5cRlRlQMouV+rqyc4NWDjfApDia1tZ1idNZj0AyIdGoYj1gkOdPQkgs2RtirkrptZgv3KqqiniTNnY3yTLqjORnBBBBB8CDuKyap3Ze4bzkqyPGSjK4YYzoOxHfgHWNwD12q412rk5Ry1ycpxSeEKipqDXs8mVwpAeGcKH415A/8AK84Mv6RV9qjcHI+5nBSdsy2x/lNn9Zqw8B7TW15zBbyozI8iNHrUuBHI0eoqpJCsVyCeoIPfQG4pSlAKUpQClKUApSlAKUqKAUpSgJpUUoCaUpQCuYdrd+MTHvXh9uo98ty1dPrl3aZs8Xu/3tpbJ78zt+hhVXW/kS9PqXez/wDIj6/RnjWt4WCXvCejXGB7FiiU/MNWU8zGRIYEaWdxlY1wMKOryMdkQfjH2DJwK0dxxWO2eWKS7tFkWQmRY47m5QOx1FTMiAA5ONgcdMbYrJp01k4txRt3aqquSUmbKHhskcaxRXEqxLp0xnS4XQQVAbGvGw21dNq+HtOTZypnUVhkJYgDUSGYnA23JNePAO0aXJZCrRyKMlWBAYdNSEgEruOoB3GQK2HFj+Dz/wAS/wDZNRZO3coWPoTVXTtc6kufA9LMfRx/kL+gVZvJwpEV9nob9ivs5FuD8w1VmzGI4x4Io+Qq2+TzeyL/AI91cEfyZmj/AMurPZ35sn5fyVO1X/SivP8AhlmLY3PQbmqTxebl8BjaU6dUduZP52aIuP65FWzir6bec9MQuc+xSarPb62DcMjiYZVpbZCp3BCurYPq9GteUtqbMKKy0ipcT4+SkgihlkBRhqGlTnBxhHIJGfZ6s1quL8ZtpbVhrUhYzjOVYMo7s4IYHw3Fet52eKKDEfRG5hdi0bbdPFfmPUax7YvNGpbTGhGyKAze9jsPYB76yLLlbiT7vT7mjCrZlLvPu3s10Ll3bbrzG394O9YHF7NBpxGXyQmnqx1ELhSx2O/iK9BZxwTRFFIysgOlWdvSKEk4yeorLNyOfbkxTMOan+xkAyWGnBKgE6sbClUZOcXHLR6snGMJZxk+7G/aNeROrJHqkWSMYeRY5VCtpwTq9HlsRvnBwMney2HlG9GETGIiV2GtZGWRFbU2DFpY6lG2cjfuHSsDjHCV834lOIke4iaFD0JViYJJDqGSFWMxAn/huftVVUuDJqMSzJCd4pCFnkYHfJKFgpz3HPh3VftjKnzXv9ylpdRG9P5ffj6+ZtrANLdwZMjBSpJOA+mKERq8p7i7LqI65kI3ANXKufwXbRuHV5VIBB+gYhhjo2Ae/B7untrI4d2ouJLmFFMbxtIFduWybYJ9EltyMb7YqKLU1h9SbapZz3Fwv7sQxSSN9WNC5x1wozgeuufX3baaclYPoAqjURh2JPgWGAuPVn2d957QWhmtLmNfrPC6r7SpxVd7E9lJL23gSflKlreyDWFbXPFzfpUf7IBZSBvqAXGADk9rM44OdeM8oqE/aO9jtkt0uHEcTB4hhSyldWNL41dW6EnoMYrUBGt1jkj+sgzzEOh126qwwR39DV7uOxgkPEdLyRvFPGtuhjKwAXCQvDExcK/MLTqmnOUwNQ3GceDsPOJrZABPDqllfClTLDbXUccixKc6mKEkLn0lOxPSuWJvCZ23VrLR2byd8QuZ+HwveoyTAvG2oaXYIxUM69zHG/j1GxFWWvK1nWREdM6WUMupWRsHxRgGU+ogEV61ZKopSlAKUpQClKUApSlARSmKUApSlATSlKAVVe0HYiO4lknillguHC6nU6420LpXmRPsRjH1dJ261aqVEoqSwz1GTi8xeGcf7UW8nDLIRc0G84hOwuJ4wUxBEPqRZOVUAovqMrnOaoRgxEhMLi3kZoY5CoEbMuQyjv7m3xg6Tg10jy1RHncNf7Oi5TPcGJgYD2kK35tVbivHkl4VZWao4lhESuxUBByXU6w2d9QXu39LfFSkksIiUnJ5ZXeDSlXtiSdUdyIs53IZuXv7VYGr5xn9jXH8S/8AZNc+sZtOJCCVW71tjc6UkxkDv+rmrbxbjUEtndcqaMk2zkLqAbdDjKncZ9dZeug3bBpe8mz2bNKqab9PQzrvisdtHBzSQHwgOMgYQnLeA2610LsImOGWJIwWgWUj+NzJ8fTqg8Dlae5tGaFhby2s0kbSADmAclCRGdwmJerAas7ZG5t/AL02jpaynMDnTZyH7B7rdye78RvD0TuF1d9FR8OO59WVu0NQrJ7YvKXeb3tA+m0uye62lPwjY1qO2a4tIB4XEIz8q2fag/gN9/yk3901ajt6mu2tY8svMu4xqU4YaY5JAQf5vHvq3OO6LXjkz4vEkzQXzYjY+AJqt2MZWKMHqEGfbjes/j8ksFpOXPNVYmw4XD/V6yKox16suAPAAZr44RaNMobDJHjYsCrt7FIyo9Z39XfWLHSWx+XBprUV4zk++BEG5kGd1hU4/LZv9FYcnGz54ZoWxygYkVxlc5OttBwQTnGRg4HXBq0WtqkYwigZ6nvPrJ6k+2vqPh8U04imRGWe3lgJKgsNg4Kt9nAR9x34rc0m2iK3LODL1C+O33ZNFe9oTPIHjIt5okA1o2TIzuigMCPSQBj6LAjMgxuM168at3mlgYQxAq5kuJYpWtzMAMCNlCtjJbJPpHCYBGdsI9nEWCwliKpNOiQyaV1oHtzrebGQSr8rQWz9qPHXfbHzheqRSDxVih/NYEf1qr62ds3mlfL4PBOm09NeN3Vd/JqHQqGz4k4yTgEkhQTuQBgZO5xWi7M7zcPJ2y2r2kwyH9Nb29Wf0sW0pODjDRHP9f8ATXxwTsqkYtnvI/ONMbJJCMaVyoCsisQGZcHckfXJHQCqmmpsTzJe+S/ddBxwmW6qrI91Ym5aGSYQktNEsSRuAzFncOGQnOon0umMDIxXpw27YKvKllCKNJW6QSlSB9R5rf0omAxkyRnr9Y188du3aJdb2nLLqpiiuFne5ZmCiGLCggeOoDI22GSNJ4fDKdcnB7kky09lUj4misRqt1lSacsGQz3AjXDBDusQOlgdslFAGAc31LKMcrSirylKRADSFUgDCqNgMKB7q5h2Y4o0N61xLrjhP4HLG+wTS20rDuxIWUnONJ1ZwK6tXuUNjweHJy5ZNKUryQRULIDnBBwcHBzg+B8DXKu1Yubm+vojdzRwQzRokCaVQg20Mh1lQGYFpG2JxVN43wR7ddcMgjzKiu8UYilw7hTh1PX0uuKqy1dans7zvGiTjuP0TSuSeS6/nPEWhlubiZBZSMFlkMnpLLCA3pd+GIz6663ViE1OO5HKcXF4YpSlejyKUpQCoqaigI3pX1SgFKUoBSlKA0na7s5Hf25hkZkIcSRSLgskgBAYA7EYLAjvDHp1rlHEvJvxNSyxLbyjHoyiQp7zGy7H1ZPtruVKA4/2d8k030YvpIlhXGqKItI0gH2XkZVCg9+ASRnBHWurXnDoZlCzRRyKPqh0VwPYGG3QVlUoCv8AafhTNouIAWmhUrozgSRMVLoM7B/RBU7bjBIBJrTSxx3MJDelHIuD1U/qKsD7CCO4irzVV7Q2fm789Nonb8JUDZGPSceAJ2fu3DbYckCtcR7QS+a39hIk09z5o6QyxpkSJLGyRtM2yxyA5DeOnUBvgenavjLTCy5dtdYiueZJmMfV5EybBWOTqddvbXvwYZmv2/GugB7FghXHxDfGttUgq7cUwPShuQAMn6CRvkoOfdXyOORd/MX1PDLGfcGQE1aqVAKivaa0JK+cRBh1DMEPv1YrTNem7iuCkximMUkQjhCXDcs9BHMkmlDIyrqZuiqFGPSJ6KUB6gfCq52kRYri0nOFXTLbs2MAGXlshY9wzCVHrceNAeQ1mePSsioqcsq6xiKOJF0olvobVu2/pDoN8YUVsqmy4InKj9OYkopLc1ySSASeu3ur7l4FEFb0puhOefJ4flVXV8FxyWnppvng8qmtL2Y4TFMHeYGRhHAjOWYEsIlYk4PUh1PvreDs1a/tKn2lm/SasFU193w9WbmIeXKABzF6kDorjo67nY9MnGDvWvuroK6LOirIXj5cygaXxIhKqx3V9gdB9xbBxYPvZs9/waDc5P0a/wDqvM9k7IjBtYcZzjQNOfHT07zUg8OLSJBPfiTARJi+++RMqynbqcvI4AqeyXaWW3WQTRSNAxU20SshkhXcMGDsBp6HSGOnBA8KrnF7OCG7u5o1ysFuryIG9DnKHYnT0DiMJuegYdKcWm+kVIi63Dx6bfSFYyljjQFJ3KnSSTgKDnONVU9TrZ7lXWuhp6XRVyqdlj/15nV+zvaJbwz8uKVFhcRl5AgDuVDME0sT6IK5JA3bHca2V/fRwRvLO6xxoMu7kKo3wMk+sge+sLstwvzWztoSFDpEObpJYGU+lI2pt2y5Y5O5zWu8pMatwy4VwCGaFMHcZa4iA29pFWs4WWZrw3wc4412ujHErsxq08MzRvHJCNa4EESHVnA6qehNa3tN2iheONfpVJni2aKQbLIrHB04Oy9xrz45wdY5YUiJjV9WtVJA0qB9UA+gd+q4r4bgMWOsx/n5f9VY0pVSmrHnk0oQko7UZ3Yjj8MHFEmm1pC1vJAZXUois7xMpfVgqv0ZGrGBkZwMkd2RgQCCCCMgjcEHoQa/Np4ApzgyD+cc/EMSDVt8kk01tfLaCZ2tngmkET4YK6mPGg4yuxb0QcdTir2muhhQRX1FUsubOz0rWcc7QW1mhe6mjiGMgMfSb1Ig9Jz6gCarVr5VLFxlluozjOlraRj/ANsMPnVttLqVUm+heKVS+E+Uu0ubuK1iS45smdOqLSAACxZsnKjCnqKulSQKilKAUqaUApSlAKUpQCoqaigFTUCpoBUEZ61NKA5B2zK8Lukjsy8MEic+SJFV0Vmk0syKykqoUMSi7bDAFaM9u7pXAURSI0hEZeN430hSdTANsTjpgda6X2+7HNfcmSF1SWIMuHB0ujYOCRkqQRkHB6ttvkUBPJdxEygubTAGFImkIUHqccnLH4VILB2Ov7u/kuMciJIlTqruWZy/fqGnATwP1hVm+4114259eZB8sH9NZPYvsythbmPXzJHcyzSY0hnIC4VcnSoVVAGT0z1NWCoBVH4Vdj6q2x9s0i/LkmsTiHArqaN4pYLZ0dCrjzhwMEdN4PHv9hq7UoDm/AuxN9FBGks0eUGkBZ7kjSNlBY4GcYzhcZ6AVkXnZG7ljZWaLdCOWbi4ZW9TMFU4PfsffXQKg1G1eB63y8Tn/CuCXtvFoNvC7lyzsk+FJPgGjBCgYUDrhRWL2n4tc2MMcs1qjB5OWAk+ohijOAcxjbCHf2V0qtV2p4Et7aywOSurDI4GSjqQyNjvwQMjvGR31J5Ob3nbRo0tn5MTiddaBLjUwGM5dTGMY2B8CQKwYfKMzrlbX7TLvMB9UkfieIrUXXYviETSLHYs75OXRouW57mDFgSD6xnxAr04b2G4jpVPNHBA3Z5IVGSdzs5PXfYGpBmW/BBe29sUha2gu7ySFyl02VEfNeYiMrpw3IkHvzitzwPhyQRveTAme0lF1HK7kt5lKpO6bKrclpVIC/Xjzvisqfs1y7SysZmYukEzs0UjppuLydY0IKkFkXnXHXYqhyOtWXtPwaKS6sWmTXC4e0ljyRGSVMkDSqDh1UpIoUg+lOpG4rm61nKOnxZY2tvHvBagaq/lJ3sQv413age65iY/JTWf2PlJs4UckvBqtZCepe3Ywlj+Vo1exhWP234RLcwRcgjXDOs/LOwlCq68vV9k+nkE7ZUZ23CxNxaR5j/csnL+0n7JtfZIPdhf/Qqax+JXiyXdqRkfRzZUjDKytGrKw7mByCO4g1kmsFppRT98s14POTzMgFZHY+6A4xYfv+dH/wBl3/wfOsG6IxXz2Wk08U4Wf4Uy/nQTL+uu+lX9RM8X/lsy+N8Ohlvb6SWKORmun9JxqOFOlRv0ACgVrrvs/bEEiFFONig0Eewrg1YOIQ/hN+B9m9kB/lBXHycVhsK8W2TVkuX1FUYuC4NF5LGWG/4U+B9K0sbsfrEyxuVJPedSqPfX6Lr8zWEEnNt4LUa7lLoG3XuDRSCQM/ggABJ8K/TC+uteltxf6sz7kk1jwRNRSldjiRilTU0ApSlAKUpQEUqaigFKGlATSoqaAUpSgIpU1FAKUpQE0qKmgIqaipoBXP8At5x+/huRHbRzLByA/PitmuWLlmDDIVlQABdipJ1V0ClRJZWCU8PJyzsPbzz8QWaVbsqqmSSSdJIwXRXSFVEgGQOfOdKjSCc4BxXn5R+PzyXnmUL8rkyQzry05txK40yIUTBwitjuOSu+BkHq9fOgZzgZxjPfjwzXnY1Hbl/qety3Zx6Fa7BcOuYYZ3vWJknn5+ltOpPo40Oop6GTy9WFGBqqz0qK9o8Movanycrc3fndvMIJWXTKDGZY36enpDrpfCqCc7hRtWA/k2uCP2dH3/7qfd/t66VSucqoSeWj3GycVhM5jD5KpDnnX2f4u3CfN5GrYcE8mMcF1bztczS8ly6IyxqC2kqCxVc7ajt7Kv1KmNUI9EHbN8NlG4t2Ina5uZra6jRZ5BI8csBlw4RUJVlkXYhF2I99au47BXoB0zWsh9ayQD5GSum1FeJaeuTy0TG6ceEzn/ky7ESWMt7NdrEZpWVY3RzIRGB6S6mVcAtju7h4CugVNK6pY4PDeeSKUpUkClRilAfVKUoBSoqaAVFTUUApSlAKUpQE0qKmgFKUoBUVNKAUpSgFKUoBSlQaAmlRSgFTUVNAKUpQClKigJpSlAKipqKAUpSgFKUoD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AutoShape 26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AutoShape 28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AutoShape 30" descr="data:image/jpeg;base64,/9j/4AAQSkZJRgABAQAAAQABAAD/2wCEAAkGBxQTEhUUExQWFRUXFxcbGBgYFxUdGhgdHBQXFxoWHhwgHCggHBomHBgYIjEiJSkrLy4uHR8zODMsNygtLiwBCgoKDg0OGxAQGywkICQsLCwsLCwsLCwsLCwsLCwsLCwsLCwsLCwsLCwsLCwsLCwsLCwsLCwsLCwsLCwsLCwsLP/AABEIAOcA2gMBEQACEQEDEQH/xAAcAAACAgMBAQAAAAAAAAAAAAAABQQGAQMHAgj/xABIEAACAQMCAgYHBQYDBwMFAQABAgMABBESIQUxBhMiQVFhBxQycYGRoSMzQlKxYnKCkqLBJFPRNENjc8Lh8RWTshZUg9LwCP/EABsBAQADAQEBAQAAAAAAAAAAAAACAwQBBQYH/8QAOhEAAgECBAMFBwMDAwUBAAAAAAECAxEEEiExQVFhBSJxgZETFDKhscHRBkLwI1LxM3LhFWKCkqIW/9oADAMBAAIRAxEAPwDuNAFAFAFAFAReJcQjt4mlmcRxoMszch//AHhQFSfpncydq2sh1fc1xN1TMPERrG5A/ewfKvMrdr4anLLdvwNEcNOSuNuinSY3bTRvC0E0Bj6xdSuvbUspVxjUMA8wK3UK0K0FUhsymcHB2ZYatIhQBQBQBQBQBQBQCLpxw83FjPEJBGWXZmbSuQQQrHPsnGD5GgONdGeNSwAvYyaWQ/a2zMXiYjmBk9nONnQ1k9rOnK09VzMHt6lGeWrqnsz1Y9K7+CZ2Vy8t1GXfrSSkJDlsqnIAKdGBju54qxVlZvqWxxMbSk9k7Lqds6L8Qe4tLeeQBXkiRmA5AlQTjyq81Cfpj00W0IhiTr7lhkR6sKi/nkbB0jwHM/WozmoK7IVKkaazSKz0f9J+h7hOIvGNHVmPqUcsxYHMYTtFiNjq2G9chPPHMcpVFUhn2LP0b6dQXlwbdI5o36syDrFADKGVSdiSN2HOuxkpbEozjL4XctVSJGaAKAxQGaAKAxQBQBQGaArHpJ4a0/D5giM8semWJV3JeNgy7d/Ll31yUVJNPidTs7nL4eMXNw7J18kKxlFOI1SV8qDrYOvYzvgAd3fXkUOy6EFepC7fC+i6Ln5ltbFzTtFk3oraTC/KKxEsMsbS3LMqiWBhnQ6ZxIxOpQQNsZzWylQlTqdx2hb4eT6EXUUo678ztINbCszQBQBQBQBQBQBQHL/S9wmV5IrhozPaRxnWg36p8kmYp+Iads92POq6sZOPddimvGcoWpuzKlwy4gcHqSmNshRgjwyOdebUjNfEeLWhVi/6lyRdRlkYLgMVIBPmKjF2auQg0pJvYiSX/Ejai39YKrCAsXVkI0gBGNbDfSo2A2z35rd71G6+Z6vv8Lrlx6Ei0gK6mdjJLIdUkh5u3j7hyA7hWSrUc5XPOr1nVnd+R4Nkq62QBXbJL4yc457/AKVzO3ZPYj7WTspapcBTwPifUM8kHETG8gAZjHFqOOQ+0UkDyGK2Z6kdFA9P2taHdVPTodR9GXSK8uXlSf7aFVBS56vqwWyAY+QVzjfK7bb1fCTau1Y105SlG8lZnQKmTCgCgCgCgMUAUAUBmgK1036U+pRoI1ElxKSIkJwNhlnYjcIo+ewo3Y43bVnMAs0k8lxcSK8siqp0IFUBc4AHfz5neqpSuUTnmJHEoYZyhlgjkKjGXGTjHd8fGikFOxngHG3sT1sRcWyOFubZmLLGpxieIncAAg45Yz3ippl0ZXO0xuGAIOQQCD4g8jUiR6oAoAoAoAoAoBR0q4Ul3ayW0khjEoxqBAIOQRsdiMjcd4oDitxDLb3MlsgSdYiqvKF6rBwDpxvqIUg7eNYa9OEeP3PLxVGlF6yd+W4xrGeaYPzrp0icMu5bjX1NrPJobS+kIdJ8CNVaVhZNXTRtWAm1dNE3o90LvZZ3wJrWLQWBnVWGvUOyF16sYJOQdq0KgpRtNa9DZHCqUbVEr80XboR0HktJZ5J3hkEoTCpGQAyk5ftE7kHG3hV0I5VY004ZI5U/UvCjGw2FSJmaAKAKAKAKAxQBQBQGaA5L6QHJ4uAeS2aFPItNJq/+K/SoT2K6uxTeOX0nXLHE+jSupjgHOThQc+41VKSjG5s7MwHvc3Fu1lueYeL3C+0scg8QSp+W4/SoKtBm6r+nqy+CSfy/nqbbbjoWSQyQydXJFocLpY5BODjI2wzD5VZGpDmZJdlYumtYN+Gv0L/0B9INollBDczGOWJAjdYrgEL2VOojHsgd9XJp7GeVKcfii14povHD+P2s/wBzcwy/uSo30BrpAnvIACxOwBJPkN80BXeiXTa2v2kWHWrpvpkUKXQnCyqMnKH/AEzXE09gWWugKAT9Lru5itZHtIxLMMaVIJ2LAMwUEFiFydIO+KA4nxjik3EZYTcCCYQh0YKHRlLEdpo2J0uCuNsd+1ZatV5bapmHEYhqDTTi+HXzPVtw5opC0bZRz21ckkbYDKefcBg91ZZVc672/MwVK6qx761Wz/IyqkzFX6QXIkJMAeRowDI8bHQi6wu+Njljj41uw9OS1lsergqM0ryWnJrUuFn0pvbdpYLWysrMRvpdTrZtWkNklcBjgjevWw+DnWV4tWO4ztOjhJKM022r6W/JNi6bcUHP1NvLq5h9Q/8AatP/AEup/cvmYf8A9DQ/sl8jR0l9IlybOeOS20O8ZVZYJidLHk2CFYfDNZ6uDqUleVrdDdhe1MPiZZYNp8mv8ob23RFtClb/AIghKgnFwSM4Hcymvzh/qjFxm1li1fk/sz3fd4slxcJvo/u+JzN5SxQuPidIP1q6H6rq/vprybX5Oe7LmezxPi0ILMbK4QAk562BsDz7a/OvQofqjDzajKEk3ys/w/kVvDyXEs/Rbi7XdtHO0LQ6wSEYgnGdm9x5jyxX0xnG1AFAYoAoAoDReXscS6pZEjUcy7Ko+ZNAci6f8ctp7uCa1c3BWOSOQQqzfiVk7WNJ31d9V1JRS1dg6U6itFXKRxKO4Trbh4gqsyDDMNQGyqMDP699Z3OnVkopnr4KrVwNNvItbbv+czJjuB/u0Puf/tVX9Lm/Q9H/AKpiONNev/B5Erh1V0C6gSMNnljP6ijjFxbizThu0Z1aqpyha6b3vsSDVZ6jV9zRJZxtuUUnxwM/OpqclszPPCUJ/FBPyRpu7+WAp1M06Ek5CyyYxjGNOdJBzyIrRRqSle7PC7UwmGo5csWr725eem474JdziG0uLVf8RA7252ONLKyjWPBcq2D3is0aqoYiak9Gs3mfOXUZPkdW9G3GJZbRlupA8sM0kTOcAuFOpSfPSwr0Kc1OCkuJNO4x4n00sYCVkuotf5EYO/8AKuTUw9CscT9JLSKy2lrLkghZZtMSjI9oLu5xz3AqyNGb4GeeKpQ3fpqc9tOAyhMNNpJHaMSgM57yztlmJO5NTWBi3ebuefUxUJSvlv8A7n9thfwuWZEUo4f8ySE9xIOluY+O1Z54KNRXWjLKypSk1JW6r7on3PFleGVTmOTq37LbH2Tup5MPdWB4edOavzKYUHCpGW6utV9yPBxVwjCOJVElv1TayAPaV1cKoOcFdgSOdepi8dSqZVFbKx7/AGX+ncZBSlOStJ3V27/zY2XnFLmWaWZmiVpWDMEjOnIRYxjUxPJB3881TS7UqUllgj0K/wCj6OJkp1pu600GvRzhL3Ebz3AuJog+hEt2CE49t2AdSwB7IAJOx2rxu2P1DilUjRp1Iwla7bvbXZaJ68dTyl2JgsNUlGEcyTtd2e2+5Y+HW/CVZQ0SRyZ7IukdXyOWOt5n3V8zia/a9SLbnKUeOSV155fubIU6MdopeVhxxa3sjl5JViJ5utwYj78q4rz8PUxiWWEHJcnDN9Uy2SjxF6Tad7W+lmG3YeM3C4zvh0UNy7yxrU4ZtMRQjHqpZH6NtfJEdtn9xgVN/ceq6WWCNUe51DBk1ZMcAH5TpJbywO849b9O9lRv7zUadnaNtdeL/HryK69T9qL6qgDA2A7q+xMhmgCgKtxLp5axSyQ4nkkjIV1iglfSSoYAkLjkaAccZvpI7WSaGPrHWMusZypbC6tPLIPlQHLU6S395GshuhDG4DBbZApAPcXfU2e4kY3rBWxjjJxS25npUcDGcVKT35EIcGiJ1OGmb80zNI3vy5NY54mrLdm2GFpR2XqT1UDYAAeVUMvtYh8atetglT8ynHvG4+oFWUZ5KikV1oZ6bj0KlDI8iq+4yoIAmIJ254xitrUYNx+xgi5TSl9zXMD1kRbUPvB2mU9y9491dVsskuht7Pv71FvlL7EhiBz2qs+kclHVsK4d3WhN6L2MFwgjltmYjV9uNWmTB/MDkHy5VXi6lWlLNCf/AI8V5H55iZTjUl383W+5ereBUUKoAA/8ZPifM148pOTuzGc+47a24uiCXYCTXO7aiiltliAA0gnIyT3ACvo+zZyko+0aStoufUlNz9m8u/D8lht7OOMYRFQfsqB+lfQqKWyPElOUvidzdUiAUBRTFiQjGSJJlGG0sMSFhpPLOG5HnWO2vr9T183d8ovptbU930+UZJFBwjsCQQQQO8cs78wa7J6WZCnG0lKL4r+f5NnB7Hrca8mNAABk9psbk+Q5e+o9n4SM26k1pwPX7Z7SnGMMPCXwpXfX+aDM8Ei7ta/uu36ZxXoSwFCX7Tx6fa2Lp/DUfqT+Gz3NuoSC5cIM4R1jdRk5PcDzJ768nF/pjA4mTlKOr43Jx7WrLdXN3FuNXk8EkEy28iuMalDxsPMZLLn5V51P9IU8PWjWoTd1rZ7fb6mhdrRkrSiJOH8TFhIvVQqus8p1iccwDiZQJEHvUiqO0OycRVhbES8HBtf/AA20/VM1UMTTn8Hz/J0C/wCkg6ox3CyWMmxjkbtQ6gQVIkU6ShOMhtORkV8dR7OftFOi1VjxitJW491636q+ptc9NdDf0I48k18JFI/xNvodQQQstvIcjPflZSQe8AGvquxKUsNGph5cHmXWMlp9NepmrPNaR0ivdKQoAoCuRRCDiT7YW8iByP8ANhGkj3mNgR/yzQFf6M2C2y3lzM1zcXFq9wGDzSMCmBKuhGbR2oynxyKAoNhxLQZStvcdRJK0kH2ZJCydvRscbEnB5YxXn4mh7Sd4tdT0cLiVThll5E4cVfvtbkeP2ecDx2NZ/dZc0aVjocmeP/qCP8k//sS/L2a57pU6eqJe+0uvoY/9fUDtQ3CnvBhc488gEV14SfBr1OLHU+N/QrVvfwKpRyMB20hkbOksSu2PA1onSqOV109TNCrSUWm9NfQ2G0klKdTH1SLnDOMA5GNl5/OvSwvZVepdz0vzPKxH6iw+DmnSd5K+i13+X82PfEuj6rBI7M0kgQkEnAGN9lG1erLs2nRoya1aR4K/UGJxmLgqj7rdrb7/AM4WIh4chi1xhgxQEBXYZJGceFQlhKU6eZR1tcnS7VxVGtkdRpJ2fr0sWDobNDCFT1tssN4XGkBj+XIznPgd6+Q7Qp1pN5qVrceNup7EpZ1da9UXWvIKylcQikvJ1S1ZPV0bW76Ox1nPJOR1hz3Dl3mvewMHRWeou9wvy8OBfClmi0yVa29yw+yntblTuHBKY8tILZ+desse18SM8uzab+FmwQ3qghrZWI70lQK3uDbj41NY+FtUVS7Ld9JaGuS/ZfvLedB3kx5A/lJz7xV0cXSfEol2fWS4FUu5VaV8YAMusdYCoI6vDcxzzioZlJuz4/Y0qEoQWZPa2nieLlldQFcFmJQKJA47QxnPMAV1rNot3ocgnGV2tFre1thva2CuwhGeqhHawSNbkcsjfbmfMiq+0cR7KKo03sen2PgveJyr1VoTzwvHsSyL5E6x/Vk/WsNPtPEQ438T1avYWEqbK3gHq0w5PG3vRl+oY/pWuHbU/wB0UYKn6aj+yfqiJfXc0WNSRnUcABzk+PNeQG5rVR7V9rLLGGp5+K7EeHhnnNWFMlwsshd8YfKRg9695+J/tWhSjOWaXHReH/JiyyhHLHhq/H/gvXQTpKABZXRBGMQu+MOoH3TZ/EByzzHur89/UnYc6FR4rDrR6u3B819+up7ODxSqxs9xx0V6LiW8S+hjW2tkYtGFB1XBKOnWac6Y4yHOMDLbHwr2uy8NiKVJPETcpW2fBcr7t+O3A5Ukm+6jpteoVBQBQEPiFiJOrOcNHIrqcZxjIYfFCy/GgPXqS63f86hXHjjVg+/DEfLwoDmfR/7MS2x2a1leLH7AOqJvcYytYq0bSLoO6GtVEgoCsdO+sEcbrK6RCQLKEOkkOQqtq5jDY+dasIoSqqM9mZ8VKpGjKVP4ktBE0Fva4wmZGOFAy0jnwGd6+oqe7YKGdq31Pi6csb2lPIndeiXoayZ55TBIhgVdLSYcFwDuqErsrHY+Qr5/HfqBVKF6PF6PXW3pofVdj/peEa96rzWWummvqersSRusJcSpKHA1bOo0nJzyYfWruye1q2LvRmr8LlXb3YOGwNsTSlazTt4P+a/IX8Gb7FAeYGk/A4r1sK/6S6aeh4XaEbYiTXHX11PV/ADiTUVMYJBGNtvMGoYrDwrQ7/A7gcTOlLJFJ5mi0pb3D2CqJmFw0YcNtkknVpPlghc18C50o4ltx7t7W/nqfSXSl0NfR23t4rKaeAydpH1h2OVZQwK6eQIOd8b7V7M23JJm1WtoVDh3DIzFHqQatI33B335ivchRg4K6N9KhB01dE2K2KHKSzKfKV/0JNceEpPgd91p9fU8TdIbuOTTHcs2BltaoQPAezWSeDp5rR8zNOj3ssX43J0PTKRgBcW8U6g5yuAfeA2RmqZYGS1iyLoz8RiePcMmUiaMREjfVEQfg6A49+aodKtBlclb4kNYOiVkUzGhAYZDrLLk53yG1Zqp1Zt6nY934dPAiN0UlTUILkKmrKpJGXxnmC5fUd8nPnXG4S1kvsaKeKrU1aL066i6/s7iNtAuoml0hmTqSAozt2tR54I3+ldVOm1ez9ST7Qr816Fc4tcSFiZ0aMt2QearH+LBH4mI5+Fb8L7OEXFPV7voYMdVq4iam9lsupZuh3CY5YZJXVWEmUUfljXu8mJ38fZryu1MZJ10oaKOxzD0ssNd3uILqx62VrWL7ZjJ1cR5Zbvyf2N8ty2Ne5RxDq4VSqrV/wAuY3RyV+4/E+iej9i8FtDDJJ1rxxqrPjGogYzis5qGFAFAFAYoAoDnPS63MPFYpRsl1AY2/wCZEdSt7yjEfw1TXjeNycHqbqxloUBTekZubqW5s4hHoEMZw+QWLEnWGHLBXGCO6roZYpSZF3vY12Ec9m0ks1sZ5mQdXJEdQXC46rTzUZ31Ab7+FZe1qdXtGcXntHitvPr4HOz6dLBU3CEfMh8P4gsSEMk7Sklpj1MmdR3LHbGPDB5Cs9XB1Zy7qSitI6rZHuYbHYejTSu78dHuaZr60lgld5UNwe3CNwYxEewmcYDHckczq8q5Rji6OKp5ItQTSb5t7vwXPp1MGNq0sRCeZ3unZdOXn9xZw24QdaNa6RKxByMYbB/XNfb0JxWdX0zP5nw2Mo1JezeV3cFfxWhu4tvE6jmwwPiQP71PFTUaUn0KsBFvEQfJlxvrkRXNtkgKyTIckADSqMN/4TX55Tg50p800/qj6RK6ZXeld16v6zGh2vEjZAOQbVokI/eXHxr1ez26kEnvF2/BfSbcbGiLAGAR2QAd+WBX1KslY96NkrciLNxWMKxDBiO7xPd/5qt1oJNplUsRBJtMVFSOecndiADknmCPCq7NIqyuK+r3NIQb7Lkbk9pDjxqFl/Loryrp80Xroh0XDBZ7hdQ5xRt3DukYd5PcDy99eficS5PLHYqnJz8C8AYrERM0BS4JBJJNMDkSSHB8VQCMY8uyT8aueiSIEiuASC1WZ5TE0kJDadaOwV3A3JQbHGwz3/CptKyzJPxRwm9C7h+G3HXSwrMmjQXQnrI15l1Q7HJA1b58PA6HXUrLkVqnlvbiddPEEvbHroJ5LeN11LMFAZQrZLYcEY7J5jlUgUU8Ylm4d61cyy9YJHjsXty0UlzqOhGaLJQ6iM4YHABO2aAsVnwXi/Vpr4kgfSuoerRHDYGRnbO/fQF1oAoAoCmelW3/AMGtwPatZops/sg6JB7tDtUZK6aOp2ZAVsgEcjuK88vM0AjhXHEZD+a2j/plf/8Aap/s8znEeVA6ZoDVLbIw0sqsD3EAiibBDueBW0h1PBExxpyUXOPCpKclxFiE/Q6yK6fV0HmNWoe5s5rvtZ8zmVAnQ6yGPsFOPFnIJ8SC2D8a77WfMZUB6H2ZJPUjyGqTC/ujVhfhT2suYyoice4DZw27yerx/ZodPPc8lB37XaI55rsJzcrXONKwqsOExrCkborELgkgZyfa+pNTcne5GxDuej0I06XeMk4G+oHOezg+6rYYiouJNTlHZkRuBTK6kaJkVg2GJUuAc6DgY+NWSxTnDKyUq05Rsy7cJ6SdbKIXgkikIJHJl0jvLDl4cudYpU7K6ZFO4+qs6KelN4Y7dgvtyERp73OCfguT8KnTV2cb0E1vCEVUUYVQAB5Cpt31ImjidyY4yV3YkKg8WY4H+vwrsVdg2WVsI0VBvgc/E95+Jya43d3BI4Rwpr659WXIiQBrlx3KeUIPcz/QZq2nC+rItl26Q2y3Z9UBEdhb4N0w7KvoGVtlPcowGcjkABzJxeQNfRnh5vLkX8qaLeJSlhCRjSuNLXBXuLjGkHkuKAvNAFAFAFAROLWC3EEsLjKSoyN7mUj+9Acy6KyN6uI3+8gZ4Hzz1RMUz8QAfjWGqrSZfF3Q3qs6I52xxGIfntpP6ZEP96sXwPxOcR5VZ0KAKAKAKAKAKArvTYao4YvzzpkeITMhH9Iqylu30IyNHVN+U/I1KxwWXuWnhTfs6pCPcNK/VqktE2cGDHG55VA6bug8RZJLlhvM2E8o0yF+Z1H40qu1o8jseZZqqJFS41J1t5p/BbqPcZJBvnzVMfz1dHSPiQe5muAWRjrLhmO6QjSPDWd2PvCkD4mp7R8ThKv7rq1yAWdiERBzd2OFUe81yMczsDq/Qvo+LO2EZwZXOuZx+KRgNR9w9keQFa0rFZKvODLIqRbCBTqdP8whtQVs811dpu9jz78gNAKAzQBQBQBQBQHNeKQdRxSdMYW4jSdfN1+ykHvwIz8azYhbMsgyTWYsK9xc44jYn8y3S/KNG/tVkfgl5HHuhhx7iZgiDKuuRmVI0zjU7HAGe4d591RhHMzvgR+F8Wl631e6iEM+ksuk5SRRzKnxGRkV2UVa8XodalF2kOqgcHYjXTjA04+njWiysQK7aT60DeJOPMAkA/HFZ3uTN1AMLbh/e/y/1qyNPmRchVxziUEU8aMyqVRm0jdt9uQ35VfGyRF3ZHHSWHwl9/Vt/wCa5mQsa7fi9tLJJllJVQCHGDyLEYYc96ldWOWKhxidmtzjstMQigd3WNgD5Gq4fFcky7II7eEAlUjjUDJwAABiqNZMnsRrbpBbyRySRSq4jUs2DyABO/kcHeuunJOzRy6K1wlG6sNJ95IS7/vMc49wGB8Ktla+hA2X911aFubclH5mPIfOuJXZ0OH2vVoFzk7lj4sTlj86Sd2B/wCjvhQubtrphmG2JSLwaYga3H7inSPMnwrRTjZXISY8HGJDdtcgSOrP6paQAkLJh9U903doGk4Y9ybe0M2ES80BmgCgME0BmgCgI1zxGKP7yWNP3nVf1NAcl4vN1/GWZLzrlRFaNVIMaKcLNDsMFsaXBB9/Kqaz7pOG5YqxlpXekO17w44/3k4+cB/0q2HwS8vqRe6NvTBSI4pR/ubiFz+71gVvo2a5T3a5pkk7NPqSekrBryyQe2DNIfJAmk/Asy/Ko0/hkzTiXshpUTMeLiy1jDdZp71DOFPvAODUtQekQAAAYA2AqIGHDIM9o93L/WrKceJGTI3HOIvqEEJw5GXf/LXux+0e6pSlYJHP44h63ckA4QpGCTksQutmJ8ctj4V39qOPcnMcDJ7qiBfwSPMWsjeVjIc/tez/AE4qc97HEbLePrb63j7olaYju27CfU1zaDfkdW4645bie6tLd94y0kjr3P1a9lT4jJzjyqEXli2i6nFSmkxTxC3Se4u3ChYSq2404HWFG1SNt3A9j6VOLcYpcdzlZpzdvAkVEqF5PWXAGMrCDk92tgMAeYXP8wqe0fE4b77rG0QwjM0zCOPyJ5uf2VGST5UhG7DdjrfDuAC3sVtIG04TR1n4sn25fNzlmHnitRWTbfhcaNGVUDqo+rj/AGF2yB79K/KgJ1AFAFAcp4rxSW4Ed057bXTQWdmzFI0lR2XrLkg5ZhoLheXsgZzmh0Y3PELjh7R2/Wtd315ly8zFbeIIADoQclGdlXc95qM5KKuyUIOcrI03HBri43u76dx3xwHqI/dhe0R72rJLEy4I2xwkVuxJd8KtIC2OGTTMAcOUWUMRy3Llse8VxSnL9xJwhH9hF4PeW0McSvHLG6EuT1EqgO4Ov8Ps7kY8APAVKSk3/wAmSzW6GzdK7MAk3EYIBOknDHHcAcEmoeynyGZFOubye5dJnl6kqS0Ma6exkYBbPMkc/fUJ11B5Yq64s9nDdke1gpVJ5W9lpp4jp+Oes2CqwHXzN1IQd769LMB+UDteVXKFpXW2549nfK972G1n9pxG7ducQihQd4UoJWOPMsPlUHpBFlZ3qMZXt/FCNUsiRjxdgP1qKi3sV3sNhxRDHlQ7jRsVRiPZ91aVF2IFa4DxmKVVQMRIqAsjhlfGMasHcjzFZ5Ra1JlztUwqjy/71dFWRBlY4e2oPMecjM2f2QSFHwUCqJO7JlO4XchojOxwJGeQk7YDMSuf4cVfJa2KyLc8ZhmjeOKZNbKVGTjcjHfXVCSd2hdDiFMKoHcAPkKgzodDItc91P8AhysSn9zdseWSPlSrpFI7EY8ZbTe8PYHcyyIR3kNC2T7gQKjH4JFlN2qIUcMkzDGB+EEH97UdZPnqzUpblTNs8oVSx5AZ2otQR+FRMIwX9tyWfyJ7vgMD4V2T10OE/ohfOl01ykUdxhGjjQTosqjV23CEY7RAGSRsvnU4zjDRk1SlNXRfYunsA/2iK4tj39bESo/jjLJj41apxezK5Upx3RYOGcVhuF1wSxyr4xurD6HapkCZQGuGZXGpGDDxUgjwO4oDZQCPiHReGWR2YZSUATRkdmQr7Eo70lXA7Y3Ix4AgDXc9FopohDdf4hF+7Z8iZP8A8ikHP7QwfHPOgFh6Cun+z31yg7lk0TL/AFDVj+Kq3Rg+BdGvUXErXGru/tLmK2121y8iO/3ckRVVIGW7bDc7DHgapnQhFX1LY4qfJHv/ANbvR7VkjfuXC/8AUoqnJDn8i1Yl8UVnpnx9pVSCW2aAZ619TRtqRATgaSebaedSy5U3F3b0Xiy2jONWaUloryfgtfrYOBR2CRL69GRcSZdmlikxgnYKwBAUAgV2SktIPRFcZxqtznrJ6vT+aIt3R3g9iuJ7RI2zkB1YtjxAJJ01XOc9pFtOFP4onvj3R60lJnnQgopLOryIdKgnfQRkAVyFSS0QqUoS1khDwa7UqJLThq6D7EksiKzj8wyGbB8zVsovaUjPGtBfDEvK8Ql6rtQEdj8LocdnzxViirblXtddigcPM9zcW0jQNBFbxsAzEapCyacYH4e+q9Ixave52pPO1psdKYdk4/L/AGqwpKPxG56rh7vnGINveVwB78kVTBXkkTexWuIcPY2vVJjIVMA8jpKnT7jjFWqXeuyA8HSrh0qBLqIQnGCksWw8lYAjFV+yqJ3i7m1VqUl3hfPFwkbw3xhz+GOUuv8AIQ2PpUl7XjEhKFDg7HngFsjYgsuLKfaIQwqWOSSxGcEnNdm3vKBGNKEtIyLRwbouIpuvmme4mxhWfACA89KjYZqmVW6slZGmnQUHfdmL3oqpdnhkaIuSzLpDJqPNsHBGeZwedFV0syM8PGTutBe3Re7HKeBvfDIP0kNS9pDkyr3WXMi3vRO+dSomgXPeolBx4ZwcVJVYLgx7rLmircb6JTWQSRmj0lwoaPUHRsEqckZ7jTPdNpu/XZmuCi5KnKMVF6K26fB34ls4DxPiFxArrNZjmp1rJqOk6SWAbGTjO1ckqaezKv6uqutHb0Ga8HiK65pIo7jmZrZjAR4fjJb+LIPhXFUlF929uodKMl37X6G/o5JdX8U8QvGL2kqm3vI8aZCUOY5FHZkxyb3jvrbF3V2edOKjKydxdwXi7xrHd240yzXbQXFmhLRXDq5ElxAPwsBlyRsd8+NSInXqHAoAoDVDco5YKysUbSwBB0tgHSfA4IOPOgOb3eJuJ3c/+WEtkP7g6x8fxvj3qazYiWyLYLiTKzEznvTy2Z7rTy6y2KpnkSHJYfIipuSjBS5S1NuBpupKdNbyi0hRxXickpImHVyylIkGxVELYOkA578knmSPCuxipzTi7xWvmW64TDzjOLVSenDbjazfrztyLtxPhzWoFzZjDRgdbGPZmRQAcjlrAyQ3OkZZu7L/AAedGTg7oa8W6TxJBC6RvcC42jRAMsCuTnOwGOdQjTbbT0sbJ1oxinvcqMF2Y2WNJZuH6jhI7mNZIf3VfOVHkTV7V9bX8NzIlCT0dvHY6SFuUi7Qjl7G+glSezzAO1SWVog6ckxD0fvUlgQoc6QFYHYqwABUjuNZpJp6nS22j5RT5fptV8XdEGUDppHogEJ5G4iX+HrBIv0AHzqMFabOt6EeuHBU16kcjiRwzuRpjVWZgoUD2QCc5yanZtaHDF1aTTGLqrOZkWVHfKrHqCnOnLkczjnRNK92WKlN8BreXMZuIHvp7e2ML60hVw0hbkNb8gviAPjUUnZqCbuWxgoyTm0i8XN4iRtK7ARquot3acZzWZJt2NraSuyg3nEri4LStNJbw47EaEAhR+J2xnUeeBy5VpUYx0tdnnzryk9HZC61shNGrtJc9oZw1xLnHdybHLepuVnbT0K8zfF+pT724bUereTBZtP2jnbOle/vNTT1LnTtST1u7vwWy9WWj0lcDNh6nGJJW1w6pdcjsrSIy5YKSQPaGAKscVyKITle99tfQsXoj4BZ3XrIuII5XV0dS4yQrpjHu1KfnUKLvC3LQ09oRy121+6z9TpMPQfhyHK2VuD/AMtf9KtMIyvuFJJF1IJiiOzLF2CV70BG6g95XB8xQHjh/BIYWDIiqVUJHgACNB+BR3Anc95PPkMAMqAKATdLeKNb2rumDKxWOIHvkkcRx/1MD8KAX2Mlvw6xm6thIbcMZiCC8kxUO2r/AIjsy/zCgK3wmBkiXX942Xkx3u7F3P8AMxrz5yzSbL0rImVE6ROJcMiuF0TIHXORnOQfEEbg+6uxk47Bor3SDo5BDY3HURhWCh9WWLEowcdpiTjblmrYVG5q5FrQtMMmpVbuYA/MZqlkinnhjJMbVG0HUbiyY8lYfe25/ZOT8DV2ZNZvJ/knBZlk80P+H3cd3CwkjGQSk0TgHQ49pD/Y943qDTg9CHRj+EPbxhUUyQhMBQe1H2eQz7S1fpJdTkZuJTuhkEpM08iGNZerCIeeETTrPm23yqmbVkkdbvJsufDrjSdJ5H6GuQlbQ40QOlnCxO8IzhkLOPA4GkA+XaJ8qvS0ZC5Wrq0dMhgQe493zqu1jpE6NcbNpB1bWcjTb6pEMWJSSTqLEgj3HlSpDO730NFKuoRtbUkcKuLjiUkvXFooYiFMMTHDNjUQ8gwTgYBAwN6OKgll1fMhKtKfRGOIlZCeHWSICy4mdVGiFDsSdu0/cBzpHTvy8upGMHN5YmOOTK7pZRfcWwTrD+d1HYjP7uzHzxXIKyzPdltef7FsiDxYBwkR/wB42D+6o1N8DgD41KOmpmPPHbnq4HI5kBV97HSPlnPwpHfUkk5Oy3ZVujNgJr+2i5qZ4lx4qhDN9FNTpyu0vP1N2LpqMZO+iaiv/Ffm50j/AP0BaZFnJ4NMn8yq3/RVtR2VzHhoqU7Pin9GJvQvdlb9FztLbOp82RkdT8Br+dVUXaUl1NmOV6NGp/22O71oPLCgCgCgCgOdekTipF3bRxjW8W8ab4NzMRFblv2UXrpD5AUAr6ViK2ay4e8gVP8AaZ5HOOvlD9kE8iWk1OR+yKrqN5dCUdxujgjIIIPeDkVhLj1QGKAjcTgEkMiHYMjDJ5bqRXYuzuGQuid31tnA/wDwwD5FeyR8walUVpNHFsR+mdu5hWaL723dZVxzIX21+K5rtJq9nxF2tVwNV3dx+u2s0DA+tRMJFBzlVXUkh8xuv/iiTyNPgXV8rakuJbpuMRqpU686cbRuRy8QMVJSViizFvD1IiQHYhF2+FUskb6AW3fE3jm3GpAigDOCN2JwfDlsauhPQhJam2TpHAELMSmAT2lOPmMr9atTTI2D/wBbtQuoyRbLk8vDPhTQWZCl6UxQWgZSzCVhgqjaUD9+ogD4+ddzJysdUWLV45DbQerWKq1w+SSpDKhJP2sjjYkDG2aoyOTzT2Njqxpxyx3I/D7QRIFBycksx5sxOWY+ZNdk7syEex+0lebmo7Ce4HtsPe238NSeiscFXSq4y8adyhpG/Rf71F/A+uhtwEU62Z7RTbJvoYs+s4nGxG0cUsnxOEH/AMyfhV1NLNJ+XoQxUn7KmnxvJ+bLv6eiPVINxkTjbIyR1bgkDmQNvmKnNXi0jPh5qFWMnsc59H151d5ZPyHXiM+6TVEB83X5VRHSs+qPTrLP2fF/2v8AKPpStR4wUAUAUAUBROI+j5pHlb1nX1spmxNCrFH0hQUkQo6aVUKMHYCgJnDrWaL/AA9+ouYWOEkKiRR3aXyNS58W1ebb4oDFz6OLPcwCW1Y99vIyjPjoOU+lccU9zqbQum6IX8X3N3FcDuWeMo3u1x7fHTVToRZJTYuuLi7gH+JsZQBzeAiZffhcPj+Gqnh3wJKaEnSXj9tLZzKsp1MoAQZWQksABoI1Yzz25ZrkKclNXR1tNDro7adVbopQRncsg5KxJ1Afs53FVzd2dWwyNROirhnRy2t5GlijCu+cnJOMnJA8B7qnKpKSsziSQ2qB0xQGaApdrKXaV2JOZpQN+QVzGAPAdmrmrWRAh9JWxbSeekfNgP71KHxHGS79CYZFHPq2H9JFRW50edE8NYWwIyDDGMHcHCgf2qFT434klsVnhOGeeUAKGldUUDACIxVdh47mrZaWRAONXeFaNWxIynxOlcbuccts488UiuIZJ4a8ZjURMCgAAwfDx865K99QU3jUpkuJBn2mCfwova+ua69Ffkr+b2PQwkHJZF+928oq7JvRzi09hMZLYqSyaW6xSQFznuI3yK5DEJJto04jsuTmlTk2uvBeP2PF7PJPKZriRpZT+Ju4flUclXyFUVK8p6cD0ML2fSoa7y5v7ETh8ugq/wDlzK/8kof+1WJ/1Y+CMso3wdVcpS+TPqdGyAfGtx84eqAKAKAKAKAKAKAKAxQHNenE6XXEIbZApW2+2nbAzrIxDHnu72I91VVpWiTgrslViLTNAYoDNAYoDDNgEk4wOfh50BTbCFUjVUbWu5DfmySdXxJzVzd2QIHSDtdTGObyr8l7Z/SpQ4s4xpMMqR4g/pUTocI4j1XB1kHtJEyr+/koo/mxSUb1bHU+6JbWZlRLeHDSKo6xzuqHHaJ8Xznb51NrXMyIysLBYgcZZ29p23Zj5+XlUXK4NF5wmIkyDMTjfXGdJ+PcfiK6pPYWKZa5ZkY7kh2PvZqjWekl1S9D28BT71L/AGyfq7L5DCsh7oVwELRkTL45/qX/AFrQ38Ev5ozzIRusRT6t+sfyfTfRm662ztpfzwRN/NGp/vXoHywzoAoAoAoAoAoAoAoBP0t4o9rZzzxJ1jxoWVN9zyztvgZyfIUBzbojPAYyUuEnmkYvM+pSzO25yOYA5AeArFVzN3aLo2sWCqiQUAUBmgMUBH4ldrDFJK3sopY/Acq7FXdgysGQBdTYUAZOcAD391WkBLcXgaWKYLIYkEgyEY5ZguGAxkrgEZqaWjRwYRcWhY4Eig+DHSfkcVHKxcQ2fEWEMls0XWxpMzLpbSVKvqGe4pkg1pVCUrTjx0+R1JtaD3oRwK6vVdYHt7dImCtrDvISw1a+4NnPPI3BpOhllaW5FuxfLL0ZjnPeTyeKx6Il+il/6hXFTiiOZnnpf0Osbbh91KIdTRwuys7yMdWk6T2m55xUrI5c4raphj5Ig/Un+1efUd4+bPrMLDLUfSMV9X+CZ1LGOSQaQsYGc53yeQ8/+1SpUM8XJsrxvaDoVI00r33PNZj1CMn3rDxUH6kVc/8ATT6mGGmLnHnFP5tH0B6L7oScLtsfgQx/+2xT/pr0Yu6TPlKscs5Lk2WqukAoAoAoAoAoAoAoDBoDknphgtF6qCK3hS5kOtpURVeNFI31KM5c9kZ7tVShHM7Wv/OpZThnla9lz4IqNvJcxsqx3MgG2oOQ4X3atwAKjOFBwlN3W9tHr57as3e5TulF352afy3Jdt0lvVyW6l1Az2kdSdwMZDY7/CksFTdlCad3bR9LlLoVY3umrc0xjbdNdsy27qM41IVcZxnls3yBqqeAqRllWul/Ir1tcecN49bz7RSqW/KThh/Cd6yypyjujiaYxqB0RdNZMWpX/MkiT5yKT9AaspfEclsVu4iDHrLhgsQ3WMnA/efPM+A5DzqxO2iIGqfpEg2jR5PMDSvzP9hV1PC1KmyBDuriaVtDpCoyAcr1hGe/faro4R+z9pfhcsVKTll/5PHCrHqmI3wxIY7AbjTsK0OVKNHuSu9Jc9VrwNVLC1YvVWW2un1LR6NOIercRVGPYuVMR546xcvH5ZxrX4io4mam1JK3jbXy3M9eg4K90/C/1tY7JY3qydYBs0cjIw8CMEfNSp+NZzKVr0tSY4TdeYjX+aaNT9CaN2OxWZpHAPWCHcBSxyMY/dHfXn+zTgm3Y+n96cK1SMYOTurW8FxB0kbuCjbILNg45ZA2OKlGpCEcqbK6mGr16iqOEU1zbfyR76mQ85Me5RUM9NbR9WaPd8VL4qtvBfk9QQhctkk95b3/AKVGc3Lu29CzD0IUr1Ltt7uX82O1ehSTNg6/kuZh89L/APXW+l8CPmMYrYifiy/1YZgoAoAoAoAoAoAoCDHxaJpZIEdXmjUM8YO6g505PIE4oD5/4tfSLeytfq0Nw7amBOVCD2EBBI0YAHvOe+pP/TaVrvmvmnwtubsJWp03rdPmn8muJm3lDanBVtjvy3O3P51ZOOVRgsyV+DzKy16vlwRujNTvK8JeKyvXrovmelGEOxGSBsc9xOR9KScZ1UnKLsn8UbfgklKEG1Ca/wBsr/Z/UxNJhVBJ3BO4B5nG/wAqlSoSlOTjGPBaNrhfS3iQniIpJSlLzUX9TVeQodOoLnSN9Izvk5z3c65Tw7lmbhfvP974WXIjUnSdk5Lb+xfZki24hPbhernJGM6JQXXmdgc6l286qeElUcssLWdt+iM0qNJWtU/+WY6ScdlnMCdX1bI2tmzqQ9jskcj+I7HyqFHBzd7LmvR6meUXmSfqQjaL2XdmkdsnLjPeRsCcLyrRTw03KSyrS37nyvwRshGhTSd2784p/VkqeQdk+Kjw7sr4eVTo4ao80brRvjJ7681zLp4mmrNJ7cor7MzcSeyQCcqDzPu7vdXKOFik1JpWbWy8d3fmdninK2VN6f3P6RsFznVkAbgHOBsSN+fnmlD2ChllNuzasm9ltpHoJ+3bzKCXG7S+sjVxEsMSI2HXTJHzIDqcj4agaUYJ03ThT2dr6Lqut7WKcUnJXnUvpdJXev0Wp16ymeaGe+hxontoJUUHtdbFrLqfgsa/A1mPKIPpb4nG/C10sD6w8Bi39oa1kJHuUE1GbtFsuw8HOrFLmjjjyqOZA95ry1FvZH2U61OGspJeZ74ZZXV02LW3eZfzKDp/nOFHzrVHDJrVnjVe13GdopNeZ74vY3Nrj1m2lhHLLAFfg6kr8M1x4V8GSj2xBtXTXP8AKIbSbDBBB5E8j+yaqUddV/OaNsqt4q0k09m9n/2vx5/x9f8AQS/+EuRgjF03PzhiGM/Ct9P4UfM4u3tpWTXR6/zp0Ol1MzhQGKAzQBQBQBQHNbzpNemDiA3W7j2S3VBmGLUVF0pO8509rbbYDA3yBg3MVtwlpOEOJndkMs4BllGo/aTuvtM437J5eG1Dq31EcfCUNpLLYyi5mYEl3IZpH79RO+eeFPhisTm3Pv6HoKmlD+nqMuhnQDht3ZRzAytI+S8gdkZXBwyaB2QAcjBB+tbotx1R592Z4j6KJQB6tdgqCTomj33x+NCPAc1NWxryTbet+fT/ACWKtJKyYhv+hXFE5W6yAAD7KZDyHPD6d/nSm6Kvmgt2/U0e/Vf7n63+otveF3i7tZ3CgAD7rVyUA+znvqdH2CWt1q3o5cX0ZOWNk3w84r8EG8mII1RyLhVHbhkHdvzXxzUqKpJO8mtXxfPT5HZYy72j/wCqPEt6rN2Bq2XkjE+yM91KCpqPem1q+L5sTxavoo8OBNW0nkCiO2nbs/5Eg31E7ZUCuQ9kpScpS1fN7WSEsZorKP8A6r8E6PozxFwoSylGM5LtAg55HtPn6VBOjGUnZtO3F8vEi8dOytb0X4GUXo94k4UMIIsd5lZjzzuFTH1qMZU4ybUFrz4EJ46tJJZn6kt/RRdsh1XkQZVbQqwnc7kAuX2Ge/TXViJxbcdL/wCCiVWUtyqWHBkwjTrLIYZCtzbl2BGPbVdJByCQ47mG3fms0q887zPcsy5oXTOxpFEOHaOHPFCjoRbvjKBnzjOe8sTnO+T47VMzCTo9wmxvbWOyuImMtlhXikdhJGxGNQZSNSN3EbEY8KHR5w/oHw6E5S0iyO9gXPzYmhwsSIAMAAAcgOVAYljDAqwDA7EEAg+RFAUzi3os4dOxYRtCTz6lyqn+DdfkK5ZElKSVk9Cw9GuARWMAgh1aQWYljliWOSSa6cbbd2NaHAoAoAoAoAoAoBN0i6NQXgXrAyyJvHLGxWSM+KsO7yOR5UBQb3o9Jb3EazSKsshK23EYowjiTmsNzGvYkDD8RG+/ImgHnEujT3UHrCxLa8SjPtr7MjIfZYggSRSDkTuNXcQRXJRUlZkoycXdFZ6OdIBbTethTHbzv1d7EedtODoEuPAnZsdxBqmm3F5H5F9WKkvaR8zsAOdxyq8zGaAKAKAKAKAKAKAxQHNOkEKScXYpssdsPWmzhS5bMS+ThNRJ8CorPiGkupqwsW2+RH6JTRPfS29pmW0kif1oDV1SSbYZX5B2GQQp8DzFSo58veI4jJm7p6kmeSK5uopV9Y4e7JHdnAjuYgA7QyfhYj2Cw5MMjGSKuM50fhN710EUukp1iK+lua6lBwfnQEugCgCgCgCgCgCgCgCgCgCgCgIfF+GRXMLwzLqjcYI3HmCDzBBwQRyIoDZBpjRUL50qBlmGo4GMk95oCg9N+Hx20xvMBra4AivF5gE9mOfb36G8iD3VVVhmV1ui+hUUXZ7M39C+Ni0Y2F1KAFGbWV2AEsR5RljtrTl5jBrtOedXI1qeSVi/A5qwqM0BigM0BigCgM0Am6WcdFpAXxqlYhIY++SRvYT3Z3J7gCa43ZXZ1Jt2RzVeEGaWHhxOt5X9a4g4z2l1ZZSe7U2FA7lAqilecnN+RqrWpwVNb8TpHFOjEM8SQHXHAvOKJurRxt2W04OnbkCM53rQZDN10WtpOpDJ9lB93CDiHO2lig2YjG2cjv50A6oAoAoAoAoAoAoDFAZoAoAoCt9MumUPD1UOGklkz1cSe02ObE8lXzP1rsYuTsjqVzmPE/SLxGbOho7VT3RqHcfxOMfJa2QwUn8TsTUCu3d3PL99c3EnvlYD5DArQsHTW92SyIVpwqNXDiON/FJASrfEEEHzzVdXBKS7jsFFJ3HyXHDSuDw2RHIw3VvgfBtYyPeK833TE3si29JrWI0uemCmIQ+po0aqFAnkDbAYGRpbO3nXY9mVb3ckix11a2X1K7FxuSKQNazC0x/u4Wdk559hmK/DFaY4WMV3qhmllfQ7X6N+kc97bM1xEY3R9OvSyrKMA61B5efd+gzvRlLLZXAZoDFAFAL+Mcct7VdVxMkQ7tRGT5BeZPuFAc7uuLdaZeJzqywwo4tYmBB098xU8pJDgDPJceJrLVnnkoRNtCGSLqSH3oyt40gM7yxvdXREs2HQlMjsQjB2CLtjxzWmMVFWRklJyd2XYGukTNAFAFAFAFAFAFAFAFAFAFAFAVPpt0Gi4gUk6xoZ0GlZFAOV3OhlOxGTnxFSjNxd4nU7FMf0T3Y9m6gYftRuD9GNaVjai3sSzs8j0VXn/wBxbD+GU/6VL32fJDOSbX0Ryk/bXgA/4UWD82Yj6VW8XUYzse2fopsVxraeY+LykfRAoqp1ZvdsjmY3tugXDk3FnCx8XXWf681Bu+5wdW3Doo/u4o0x+VFH6CuAlUBigM0AUBG4ishikEJCylG0FuQbB0k+WcUB87XfDL+3m66eG6FwOc/VmZW3/NpZdPyx5Veo0JxyyunzLIyUdUM7fp/P7EyQTg8wSY2I81OQfkKofZ8X/pzRpWJlxszceL8Mk++4dpPeVijb6odX0quWDxMdtSXtKT3iauKcQ4csJNp1wmOyIr3Ue57yCR2RzqNOnXc1FkJ+xt3Vr5kfg/Se/t8aLt38Vl+0Q/PtD4EV6/uKtvqUZC98A9K6EhL6PqCdutTLRfxfiT45HnWSrQnT32IOLR0iKUMoZSGUjIIIII8QRzFUkT3QBQBQBQBQBQBQBQBQBQBQGKAKAzQBQBQGKAKAzQGKAKAzQEG/4RbzDE0EUo8HjRv1FAV699GvDpOUHVecTun0Bx9KkpyWzO3ZWuJeiIje2vG/dnRWHu1KFP0NXRxNVcTqmxBdej7iMQJaOGQDvil5/Bwv61ojjv7l6ElMqd9N1TdXIjB+WnsH4ZDEfWrHjKdtmSzo7N6IeE3VtZlbkgKzloY9QYxoQOySNtzk4BOPjgeW9ypl5ocCgCgCgCgCgP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3491880" y="1700808"/>
            <a:ext cx="5392216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(</a:t>
            </a:r>
            <a:r>
              <a:rPr lang="es-ES" sz="4800" b="1" dirty="0" err="1" smtClean="0"/>
              <a:t>babysit</a:t>
            </a:r>
            <a:r>
              <a:rPr lang="es-ES" sz="4800" b="1" dirty="0" smtClean="0"/>
              <a:t>)     </a:t>
            </a:r>
            <a:r>
              <a:rPr lang="es-ES" sz="4800" b="1" dirty="0" err="1" smtClean="0"/>
              <a:t>my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kids</a:t>
            </a:r>
            <a:r>
              <a:rPr lang="es-ES" sz="4800" b="1" dirty="0" smtClean="0"/>
              <a:t>?</a:t>
            </a:r>
          </a:p>
          <a:p>
            <a:endParaRPr lang="es-ES" sz="48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91880" y="3356992"/>
            <a:ext cx="504056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(</a:t>
            </a:r>
            <a:r>
              <a:rPr lang="es-ES" sz="4800" b="1" dirty="0" err="1" smtClean="0"/>
              <a:t>iron</a:t>
            </a:r>
            <a:r>
              <a:rPr lang="es-ES" sz="4800" b="1" dirty="0" smtClean="0"/>
              <a:t>) </a:t>
            </a:r>
            <a:r>
              <a:rPr lang="es-ES" sz="4800" b="1" dirty="0" err="1" smtClean="0"/>
              <a:t>my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shirt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for</a:t>
            </a:r>
            <a:r>
              <a:rPr lang="es-ES" sz="4800" b="1" dirty="0" smtClean="0"/>
              <a:t> me?</a:t>
            </a:r>
            <a:endParaRPr lang="es-ES" sz="48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491880" y="5046275"/>
            <a:ext cx="504056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(</a:t>
            </a:r>
            <a:r>
              <a:rPr lang="es-ES" sz="4800" b="1" dirty="0" err="1" smtClean="0"/>
              <a:t>give</a:t>
            </a:r>
            <a:r>
              <a:rPr lang="es-ES" sz="4800" b="1" dirty="0" smtClean="0"/>
              <a:t>) me a </a:t>
            </a:r>
            <a:r>
              <a:rPr lang="es-ES" sz="4800" b="1" dirty="0" err="1" smtClean="0"/>
              <a:t>massage</a:t>
            </a:r>
            <a:r>
              <a:rPr lang="es-ES" sz="4800" b="1" dirty="0" smtClean="0"/>
              <a:t>?</a:t>
            </a:r>
            <a:endParaRPr lang="es-ES" sz="48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115616" y="1643316"/>
            <a:ext cx="2160240" cy="2308324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 smtClean="0"/>
              <a:t>Would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you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mind</a:t>
            </a:r>
            <a:r>
              <a:rPr lang="es-ES" sz="4800" b="1" dirty="0" smtClean="0"/>
              <a:t>…</a:t>
            </a:r>
            <a:endParaRPr lang="es-ES" sz="48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500264" y="1700808"/>
            <a:ext cx="5392216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 smtClean="0"/>
              <a:t>babysitting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my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kids</a:t>
            </a:r>
            <a:r>
              <a:rPr lang="es-ES" sz="4800" b="1" dirty="0" smtClean="0"/>
              <a:t>?</a:t>
            </a:r>
          </a:p>
          <a:p>
            <a:endParaRPr lang="es-ES" sz="48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491880" y="3356992"/>
            <a:ext cx="504056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 smtClean="0"/>
              <a:t>ironing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my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shirt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for</a:t>
            </a:r>
            <a:r>
              <a:rPr lang="es-ES" sz="4800" b="1" dirty="0" smtClean="0"/>
              <a:t> me?</a:t>
            </a:r>
            <a:endParaRPr lang="es-ES" sz="48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491880" y="5027692"/>
            <a:ext cx="5040560" cy="1569660"/>
          </a:xfrm>
          <a:prstGeom prst="rect">
            <a:avLst/>
          </a:prstGeom>
          <a:solidFill>
            <a:schemeClr val="bg2"/>
          </a:solidFill>
          <a:ln w="6032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b="1" dirty="0" err="1" smtClean="0"/>
              <a:t>giving</a:t>
            </a:r>
            <a:r>
              <a:rPr lang="es-ES" sz="4800" b="1" dirty="0" smtClean="0"/>
              <a:t> me a </a:t>
            </a:r>
            <a:r>
              <a:rPr lang="es-ES" sz="4800" b="1" dirty="0" err="1" smtClean="0"/>
              <a:t>massage</a:t>
            </a:r>
            <a:r>
              <a:rPr lang="es-ES" sz="4800" b="1" dirty="0" smtClean="0"/>
              <a:t>?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val="13402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164</Words>
  <Application>Microsoft Office PowerPoint</Application>
  <PresentationFormat>Presentación en pantalla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Hpcq43</dc:creator>
  <cp:lastModifiedBy>Hpcq43</cp:lastModifiedBy>
  <cp:revision>13</cp:revision>
  <dcterms:created xsi:type="dcterms:W3CDTF">2014-09-01T15:48:40Z</dcterms:created>
  <dcterms:modified xsi:type="dcterms:W3CDTF">2015-11-27T21:59:17Z</dcterms:modified>
</cp:coreProperties>
</file>