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280" r:id="rId3"/>
    <p:sldId id="279" r:id="rId4"/>
    <p:sldId id="258" r:id="rId5"/>
    <p:sldId id="260" r:id="rId6"/>
    <p:sldId id="261" r:id="rId7"/>
    <p:sldId id="264" r:id="rId8"/>
    <p:sldId id="266" r:id="rId9"/>
    <p:sldId id="267" r:id="rId10"/>
    <p:sldId id="275" r:id="rId11"/>
    <p:sldId id="27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9DDB3-E727-4860-A5E3-3DC827D4E98D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9BBA-E9E5-4F15-A05B-A2D046873C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9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E1674-67BA-4D0B-9B6F-4DAFD136902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95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1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7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29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6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55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99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7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9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27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12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61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C304-1477-49B3-BF8E-2EC11B96116C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1966-1682-4796-A38E-51F80051D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36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PERSONALITIES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973666">
            <a:off x="808300" y="2767905"/>
            <a:ext cx="7601610" cy="2578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Could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you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match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vocabulary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with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its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400" dirty="0" err="1" smtClean="0">
                <a:latin typeface="Aharoni" pitchFamily="2" charset="-79"/>
                <a:cs typeface="Aharoni" pitchFamily="2" charset="-79"/>
              </a:rPr>
              <a:t>definition</a:t>
            </a:r>
            <a:r>
              <a:rPr lang="es-ES" sz="4400" dirty="0" smtClean="0">
                <a:latin typeface="Aharoni" pitchFamily="2" charset="-79"/>
                <a:cs typeface="Aharoni" pitchFamily="2" charset="-79"/>
              </a:rPr>
              <a:t>?</a:t>
            </a:r>
            <a:endParaRPr lang="es-ES" sz="4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14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Synonym</a:t>
            </a:r>
            <a:r>
              <a:rPr lang="es-ES" dirty="0" smtClean="0"/>
              <a:t> of </a:t>
            </a:r>
            <a:r>
              <a:rPr lang="es-ES" dirty="0" err="1" smtClean="0"/>
              <a:t>trainer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1772816"/>
            <a:ext cx="4680520" cy="156966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ES" sz="3200" b="1" dirty="0">
                <a:solidFill>
                  <a:schemeClr val="bg1"/>
                </a:solidFill>
              </a:rPr>
              <a:t>C</a:t>
            </a:r>
            <a:r>
              <a:rPr lang="es-ES" sz="3200" b="1" dirty="0" smtClean="0">
                <a:solidFill>
                  <a:schemeClr val="bg1"/>
                </a:solidFill>
              </a:rPr>
              <a:t>oach</a:t>
            </a:r>
          </a:p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couch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arenR"/>
            </a:pPr>
            <a:r>
              <a:rPr lang="es-ES" sz="3200" b="1" dirty="0" smtClean="0">
                <a:solidFill>
                  <a:schemeClr val="bg1"/>
                </a:solidFill>
              </a:rPr>
              <a:t>A and B are </a:t>
            </a:r>
            <a:r>
              <a:rPr lang="es-ES" sz="3200" b="1" dirty="0" err="1" smtClean="0">
                <a:solidFill>
                  <a:schemeClr val="bg1"/>
                </a:solidFill>
              </a:rPr>
              <a:t>right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Synonym</a:t>
            </a:r>
            <a:r>
              <a:rPr lang="es-ES" dirty="0" smtClean="0"/>
              <a:t> of </a:t>
            </a:r>
            <a:r>
              <a:rPr lang="es-ES" dirty="0" err="1"/>
              <a:t>unreasonably</a:t>
            </a:r>
            <a:r>
              <a:rPr lang="es-ES" dirty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obstinate</a:t>
            </a:r>
            <a:r>
              <a:rPr lang="es-ES" dirty="0" smtClean="0"/>
              <a:t>..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1772816"/>
            <a:ext cx="4680520" cy="156966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Stubborn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Close-mind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Egotistical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5760" y="404665"/>
            <a:ext cx="2446040" cy="6120680"/>
          </a:xfrm>
          <a:solidFill>
            <a:srgbClr val="F6E50A"/>
          </a:solidFill>
          <a:ln w="1333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s-ES" sz="2200" dirty="0" smtClean="0">
                <a:latin typeface="Baskerville Old Face" pitchFamily="18" charset="0"/>
              </a:rPr>
              <a:t>1. </a:t>
            </a:r>
            <a:r>
              <a:rPr lang="es-ES" sz="2200" dirty="0" err="1" smtClean="0">
                <a:latin typeface="Baskerville Old Face" pitchFamily="18" charset="0"/>
              </a:rPr>
              <a:t>Easygoing</a:t>
            </a:r>
            <a:r>
              <a:rPr lang="es-ES" sz="2200" dirty="0" smtClean="0">
                <a:latin typeface="Baskerville Old Face" pitchFamily="18" charset="0"/>
              </a:rPr>
              <a:t/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 2.Egotistical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3.Inflexible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4.Modest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5.Sociable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6.Stingy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7.Supportive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8.Temperamental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9.Unreliable</a:t>
            </a:r>
            <a:r>
              <a:rPr lang="es-ES" sz="2400" dirty="0" smtClean="0">
                <a:latin typeface="Baskerville Old Face" pitchFamily="18" charset="0"/>
              </a:rPr>
              <a:t>          </a:t>
            </a:r>
            <a:endParaRPr lang="es-ES" sz="2400" dirty="0">
              <a:latin typeface="Baskerville Old Face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059832" y="404665"/>
            <a:ext cx="5760640" cy="6120680"/>
          </a:xfrm>
          <a:prstGeom prst="rect">
            <a:avLst/>
          </a:prstGeom>
          <a:solidFill>
            <a:srgbClr val="F6E50A"/>
          </a:solidFill>
          <a:ln w="1333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 smtClean="0">
                <a:latin typeface="Baskerville Old Face" pitchFamily="18" charset="0"/>
              </a:rPr>
              <a:t/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b="1" dirty="0" smtClean="0">
                <a:latin typeface="Baskerville Old Face" pitchFamily="18" charset="0"/>
              </a:rPr>
              <a:t>a.  </a:t>
            </a:r>
            <a:r>
              <a:rPr lang="es-ES" sz="2200" dirty="0" smtClean="0">
                <a:latin typeface="Baskerville Old Face" pitchFamily="18" charset="0"/>
              </a:rPr>
              <a:t>a </a:t>
            </a:r>
            <a:r>
              <a:rPr lang="es-ES" sz="2200" dirty="0" err="1" smtClean="0">
                <a:latin typeface="Baskerville Old Face" pitchFamily="18" charset="0"/>
              </a:rPr>
              <a:t>person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doesn´t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change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easily</a:t>
            </a:r>
            <a:r>
              <a:rPr lang="es-ES" sz="2200" dirty="0" smtClean="0">
                <a:latin typeface="Baskerville Old Face" pitchFamily="18" charset="0"/>
              </a:rPr>
              <a:t> and </a:t>
            </a:r>
            <a:r>
              <a:rPr lang="es-ES" sz="2200" dirty="0" err="1" smtClean="0">
                <a:latin typeface="Baskerville Old Face" pitchFamily="18" charset="0"/>
              </a:rPr>
              <a:t>is</a:t>
            </a:r>
            <a:r>
              <a:rPr lang="es-ES" sz="2200" dirty="0" smtClean="0">
                <a:latin typeface="Baskerville Old Face" pitchFamily="18" charset="0"/>
              </a:rPr>
              <a:t>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</a:t>
            </a:r>
            <a:r>
              <a:rPr lang="es-ES" sz="2200" dirty="0" err="1" smtClean="0">
                <a:latin typeface="Baskerville Old Face" pitchFamily="18" charset="0"/>
              </a:rPr>
              <a:t>stubborn</a:t>
            </a:r>
            <a:r>
              <a:rPr lang="es-ES" sz="2200" dirty="0" smtClean="0">
                <a:latin typeface="Baskerville Old Face" pitchFamily="18" charset="0"/>
              </a:rPr>
              <a:t>.   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b.   </a:t>
            </a:r>
            <a:r>
              <a:rPr lang="es-ES" sz="2200" dirty="0" err="1">
                <a:latin typeface="Baskerville Old Face" pitchFamily="18" charset="0"/>
              </a:rPr>
              <a:t>s</a:t>
            </a:r>
            <a:r>
              <a:rPr lang="es-ES" sz="2200" dirty="0" err="1" smtClean="0">
                <a:latin typeface="Baskerville Old Face" pitchFamily="18" charset="0"/>
              </a:rPr>
              <a:t>omeone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doesn´t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like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 </a:t>
            </a:r>
            <a:r>
              <a:rPr lang="es-ES" sz="2200" dirty="0" err="1" smtClean="0">
                <a:latin typeface="Baskerville Old Face" pitchFamily="18" charset="0"/>
              </a:rPr>
              <a:t>sharing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c.   </a:t>
            </a:r>
            <a:r>
              <a:rPr lang="es-ES" sz="2200" dirty="0">
                <a:latin typeface="Baskerville Old Face" pitchFamily="18" charset="0"/>
              </a:rPr>
              <a:t>a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person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has a </a:t>
            </a:r>
            <a:r>
              <a:rPr lang="es-ES" sz="2200" dirty="0" err="1" smtClean="0">
                <a:latin typeface="Baskerville Old Face" pitchFamily="18" charset="0"/>
              </a:rPr>
              <a:t>very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high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opinion</a:t>
            </a:r>
            <a:r>
              <a:rPr lang="es-ES" sz="2200" dirty="0" smtClean="0">
                <a:latin typeface="Baskerville Old Face" pitchFamily="18" charset="0"/>
              </a:rPr>
              <a:t> of    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 </a:t>
            </a:r>
            <a:r>
              <a:rPr lang="es-ES" sz="2200" dirty="0" err="1" smtClean="0">
                <a:latin typeface="Baskerville Old Face" pitchFamily="18" charset="0"/>
              </a:rPr>
              <a:t>himself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d.  </a:t>
            </a:r>
            <a:r>
              <a:rPr lang="es-ES" sz="2200" dirty="0" err="1">
                <a:latin typeface="Baskerville Old Face" pitchFamily="18" charset="0"/>
              </a:rPr>
              <a:t>s</a:t>
            </a:r>
            <a:r>
              <a:rPr lang="es-ES" sz="2200" dirty="0" err="1" smtClean="0">
                <a:latin typeface="Baskerville Old Face" pitchFamily="18" charset="0"/>
              </a:rPr>
              <a:t>omeone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is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helpful</a:t>
            </a:r>
            <a:r>
              <a:rPr lang="es-ES" sz="2200" dirty="0" smtClean="0">
                <a:latin typeface="Baskerville Old Face" pitchFamily="18" charset="0"/>
              </a:rPr>
              <a:t> and </a:t>
            </a:r>
            <a:r>
              <a:rPr lang="es-ES" sz="2200" dirty="0" err="1" smtClean="0">
                <a:latin typeface="Baskerville Old Face" pitchFamily="18" charset="0"/>
              </a:rPr>
              <a:t>encouraging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e.  </a:t>
            </a:r>
            <a:r>
              <a:rPr lang="es-ES" sz="2200" dirty="0">
                <a:latin typeface="Baskerville Old Face" pitchFamily="18" charset="0"/>
              </a:rPr>
              <a:t>a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person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doesn´t</a:t>
            </a:r>
            <a:r>
              <a:rPr lang="es-ES" sz="2200" dirty="0" smtClean="0">
                <a:latin typeface="Baskerville Old Face" pitchFamily="18" charset="0"/>
              </a:rPr>
              <a:t> do </a:t>
            </a:r>
            <a:r>
              <a:rPr lang="es-ES" sz="2200" dirty="0" err="1" smtClean="0">
                <a:latin typeface="Baskerville Old Face" pitchFamily="18" charset="0"/>
              </a:rPr>
              <a:t>what</a:t>
            </a:r>
            <a:r>
              <a:rPr lang="es-ES" sz="2200" dirty="0" smtClean="0">
                <a:latin typeface="Baskerville Old Face" pitchFamily="18" charset="0"/>
              </a:rPr>
              <a:t> he </a:t>
            </a:r>
            <a:r>
              <a:rPr lang="es-ES" sz="2200" dirty="0" err="1" smtClean="0">
                <a:latin typeface="Baskerville Old Face" pitchFamily="18" charset="0"/>
              </a:rPr>
              <a:t>promised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f.   </a:t>
            </a:r>
            <a:r>
              <a:rPr lang="es-ES" sz="2200" dirty="0" err="1" smtClean="0">
                <a:latin typeface="Baskerville Old Face" pitchFamily="18" charset="0"/>
              </a:rPr>
              <a:t>someone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enjoys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being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with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other</a:t>
            </a:r>
            <a:r>
              <a:rPr lang="es-ES" sz="2200" dirty="0" smtClean="0">
                <a:latin typeface="Baskerville Old Face" pitchFamily="18" charset="0"/>
              </a:rPr>
              <a:t>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 </a:t>
            </a:r>
            <a:r>
              <a:rPr lang="es-ES" sz="2200" dirty="0" err="1" smtClean="0">
                <a:latin typeface="Baskerville Old Face" pitchFamily="18" charset="0"/>
              </a:rPr>
              <a:t>people</a:t>
            </a:r>
            <a:r>
              <a:rPr lang="es-ES" sz="2200" dirty="0" smtClean="0">
                <a:latin typeface="Baskerville Old Face" pitchFamily="18" charset="0"/>
              </a:rPr>
              <a:t>. 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g.   </a:t>
            </a:r>
            <a:r>
              <a:rPr lang="es-ES" sz="2200" dirty="0" smtClean="0">
                <a:latin typeface="Baskerville Old Face" pitchFamily="18" charset="0"/>
              </a:rPr>
              <a:t>a </a:t>
            </a:r>
            <a:r>
              <a:rPr lang="es-ES" sz="2200" dirty="0" err="1" smtClean="0">
                <a:latin typeface="Baskerville Old Face" pitchFamily="18" charset="0"/>
              </a:rPr>
              <a:t>person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has </a:t>
            </a:r>
            <a:r>
              <a:rPr lang="es-ES" sz="2200" dirty="0" err="1" smtClean="0">
                <a:latin typeface="Baskerville Old Face" pitchFamily="18" charset="0"/>
              </a:rPr>
              <a:t>unpredictable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or</a:t>
            </a:r>
            <a:r>
              <a:rPr lang="es-ES" sz="2200" dirty="0" smtClean="0">
                <a:latin typeface="Baskerville Old Face" pitchFamily="18" charset="0"/>
              </a:rPr>
              <a:t> irregular </a:t>
            </a:r>
          </a:p>
          <a:p>
            <a:pPr algn="l"/>
            <a:r>
              <a:rPr lang="es-ES" sz="2200" dirty="0" smtClean="0">
                <a:latin typeface="Baskerville Old Face" pitchFamily="18" charset="0"/>
              </a:rPr>
              <a:t>      </a:t>
            </a:r>
            <a:r>
              <a:rPr lang="es-ES" sz="2200" dirty="0" err="1" smtClean="0">
                <a:latin typeface="Baskerville Old Face" pitchFamily="18" charset="0"/>
              </a:rPr>
              <a:t>moods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h.</a:t>
            </a:r>
            <a:r>
              <a:rPr lang="es-ES" sz="2200" dirty="0" smtClean="0">
                <a:latin typeface="Baskerville Old Face" pitchFamily="18" charset="0"/>
              </a:rPr>
              <a:t>   a </a:t>
            </a:r>
            <a:r>
              <a:rPr lang="es-ES" sz="2200" dirty="0" err="1" smtClean="0">
                <a:latin typeface="Baskerville Old Face" pitchFamily="18" charset="0"/>
              </a:rPr>
              <a:t>person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doesn´t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worry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much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or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get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 </a:t>
            </a:r>
            <a:r>
              <a:rPr lang="es-ES" sz="2200" dirty="0" err="1" smtClean="0">
                <a:latin typeface="Baskerville Old Face" pitchFamily="18" charset="0"/>
              </a:rPr>
              <a:t>angry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easily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r>
              <a:rPr lang="es-ES" sz="2200" b="1" dirty="0" smtClean="0">
                <a:latin typeface="Baskerville Old Face" pitchFamily="18" charset="0"/>
              </a:rPr>
              <a:t>i.    </a:t>
            </a:r>
            <a:r>
              <a:rPr lang="es-ES" sz="2200" dirty="0" err="1" smtClean="0">
                <a:latin typeface="Baskerville Old Face" pitchFamily="18" charset="0"/>
              </a:rPr>
              <a:t>someone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who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doesn`t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brag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about</a:t>
            </a:r>
            <a:r>
              <a:rPr lang="es-ES" sz="2200" dirty="0" smtClean="0">
                <a:latin typeface="Baskerville Old Face" pitchFamily="18" charset="0"/>
              </a:rPr>
              <a:t> </a:t>
            </a:r>
            <a:r>
              <a:rPr lang="es-ES" sz="2200" dirty="0" err="1" smtClean="0">
                <a:latin typeface="Baskerville Old Face" pitchFamily="18" charset="0"/>
              </a:rPr>
              <a:t>his</a:t>
            </a:r>
            <a:r>
              <a:rPr lang="es-ES" sz="2200" dirty="0" smtClean="0">
                <a:latin typeface="Baskerville Old Face" pitchFamily="18" charset="0"/>
              </a:rPr>
              <a:t> </a:t>
            </a:r>
          </a:p>
          <a:p>
            <a:pPr algn="l"/>
            <a:r>
              <a:rPr lang="es-ES" sz="2200" dirty="0">
                <a:latin typeface="Baskerville Old Face" pitchFamily="18" charset="0"/>
              </a:rPr>
              <a:t> </a:t>
            </a:r>
            <a:r>
              <a:rPr lang="es-ES" sz="2200" dirty="0" smtClean="0">
                <a:latin typeface="Baskerville Old Face" pitchFamily="18" charset="0"/>
              </a:rPr>
              <a:t>     </a:t>
            </a:r>
            <a:r>
              <a:rPr lang="es-ES" sz="2200" dirty="0" err="1" smtClean="0">
                <a:latin typeface="Baskerville Old Face" pitchFamily="18" charset="0"/>
              </a:rPr>
              <a:t>accomplishments</a:t>
            </a:r>
            <a:r>
              <a:rPr lang="es-ES" sz="2200" dirty="0" smtClean="0">
                <a:latin typeface="Baskerville Old Face" pitchFamily="18" charset="0"/>
              </a:rPr>
              <a:t>.</a:t>
            </a:r>
          </a:p>
          <a:p>
            <a:pPr algn="l"/>
            <a:endParaRPr lang="es-ES" sz="2200" dirty="0">
              <a:latin typeface="Baskerville Old Face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5760" y="404664"/>
            <a:ext cx="2446040" cy="6120680"/>
          </a:xfrm>
          <a:prstGeom prst="rect">
            <a:avLst/>
          </a:prstGeom>
          <a:solidFill>
            <a:srgbClr val="F6E50A"/>
          </a:solidFill>
          <a:ln w="133350"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s-ES" sz="2200" dirty="0" smtClean="0">
                <a:latin typeface="Baskerville Old Face" pitchFamily="18" charset="0"/>
              </a:rPr>
              <a:t>1. </a:t>
            </a:r>
            <a:r>
              <a:rPr lang="es-ES" sz="2200" dirty="0" err="1" smtClean="0">
                <a:latin typeface="Baskerville Old Face" pitchFamily="18" charset="0"/>
              </a:rPr>
              <a:t>Easygoing</a:t>
            </a:r>
            <a:r>
              <a:rPr lang="es-ES" sz="2200" dirty="0">
                <a:latin typeface="Baskerville Old Face" pitchFamily="18" charset="0"/>
              </a:rPr>
              <a:t>	</a:t>
            </a:r>
            <a:r>
              <a:rPr lang="es-ES" sz="2200" dirty="0" smtClean="0">
                <a:latin typeface="Baskerville Old Face" pitchFamily="18" charset="0"/>
              </a:rPr>
              <a:t>   h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 2.Egotistical  	   c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3.Inflexible	   a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4.Modest	   i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5.Sociable 	   f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6.Stingy	   	   b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7.Supportive	   d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8.Temperamental g</a:t>
            </a:r>
            <a:br>
              <a:rPr lang="es-ES" sz="2200" dirty="0" smtClean="0">
                <a:latin typeface="Baskerville Old Face" pitchFamily="18" charset="0"/>
              </a:rPr>
            </a:br>
            <a:r>
              <a:rPr lang="es-ES" sz="2200" dirty="0" smtClean="0">
                <a:latin typeface="Baskerville Old Face" pitchFamily="18" charset="0"/>
              </a:rPr>
              <a:t>9.Unreliable</a:t>
            </a:r>
            <a:r>
              <a:rPr lang="es-ES" sz="2400" dirty="0" smtClean="0">
                <a:latin typeface="Baskerville Old Face" pitchFamily="18" charset="0"/>
              </a:rPr>
              <a:t>         e </a:t>
            </a:r>
            <a:endParaRPr lang="es-E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864096"/>
          </a:xfrm>
        </p:spPr>
        <p:txBody>
          <a:bodyPr>
            <a:noAutofit/>
          </a:bodyPr>
          <a:lstStyle/>
          <a:p>
            <a:pPr algn="l"/>
            <a:r>
              <a:rPr lang="es-ES" sz="2400" dirty="0" err="1" smtClean="0">
                <a:latin typeface="Cooper Black" pitchFamily="18" charset="0"/>
              </a:rPr>
              <a:t>How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would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you</a:t>
            </a:r>
            <a:r>
              <a:rPr lang="es-ES" sz="2400" dirty="0" smtClean="0">
                <a:latin typeface="Cooper Black" pitchFamily="18" charset="0"/>
              </a:rPr>
              <a:t> describe </a:t>
            </a:r>
            <a:r>
              <a:rPr lang="es-ES" sz="2400" dirty="0" err="1" smtClean="0">
                <a:latin typeface="Cooper Black" pitchFamily="18" charset="0"/>
              </a:rPr>
              <a:t>the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people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below</a:t>
            </a:r>
            <a:r>
              <a:rPr lang="es-ES" sz="2400" dirty="0" smtClean="0">
                <a:latin typeface="Cooper Black" pitchFamily="18" charset="0"/>
              </a:rPr>
              <a:t>? </a:t>
            </a:r>
            <a:r>
              <a:rPr lang="es-ES" sz="2400" dirty="0" err="1" smtClean="0">
                <a:latin typeface="Cooper Black" pitchFamily="18" charset="0"/>
              </a:rPr>
              <a:t>Choose</a:t>
            </a:r>
            <a:r>
              <a:rPr lang="es-ES" sz="2400" dirty="0" smtClean="0">
                <a:latin typeface="Cooper Black" pitchFamily="18" charset="0"/>
              </a:rPr>
              <a:t> a </a:t>
            </a:r>
            <a:r>
              <a:rPr lang="es-ES" sz="2400" dirty="0" err="1" smtClean="0">
                <a:latin typeface="Cooper Black" pitchFamily="18" charset="0"/>
              </a:rPr>
              <a:t>description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from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err="1" smtClean="0">
                <a:latin typeface="Cooper Black" pitchFamily="18" charset="0"/>
              </a:rPr>
              <a:t>the</a:t>
            </a:r>
            <a:r>
              <a:rPr lang="es-ES" sz="2400" dirty="0" smtClean="0">
                <a:latin typeface="Cooper Black" pitchFamily="18" charset="0"/>
              </a:rPr>
              <a:t> box.</a:t>
            </a:r>
            <a:br>
              <a:rPr lang="es-ES" sz="2400" dirty="0" smtClean="0">
                <a:latin typeface="Cooper Black" pitchFamily="18" charset="0"/>
              </a:rPr>
            </a:br>
            <a:endParaRPr lang="es-ES" sz="2400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160840" cy="982960"/>
          </a:xfrm>
          <a:solidFill>
            <a:schemeClr val="accent4">
              <a:lumMod val="60000"/>
              <a:lumOff val="40000"/>
            </a:schemeClr>
          </a:solidFill>
          <a:ln w="66675"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s-ES" sz="2400" b="1" dirty="0" smtClean="0">
                <a:solidFill>
                  <a:schemeClr val="tx1"/>
                </a:solidFill>
              </a:rPr>
              <a:t>A </a:t>
            </a:r>
            <a:r>
              <a:rPr lang="es-ES" sz="2400" b="1" dirty="0" err="1" smtClean="0">
                <a:solidFill>
                  <a:schemeClr val="tx1"/>
                </a:solidFill>
              </a:rPr>
              <a:t>good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conversationalist</a:t>
            </a:r>
            <a:r>
              <a:rPr lang="es-ES" sz="2400" b="1" dirty="0" smtClean="0">
                <a:solidFill>
                  <a:schemeClr val="tx1"/>
                </a:solidFill>
              </a:rPr>
              <a:t>   </a:t>
            </a:r>
            <a:r>
              <a:rPr lang="es-ES" sz="2400" b="1" dirty="0">
                <a:solidFill>
                  <a:schemeClr val="tx1"/>
                </a:solidFill>
              </a:rPr>
              <a:t>	</a:t>
            </a:r>
            <a:r>
              <a:rPr lang="es-ES" sz="2400" b="1" dirty="0" err="1" smtClean="0">
                <a:solidFill>
                  <a:schemeClr val="tx1"/>
                </a:solidFill>
              </a:rPr>
              <a:t>easygoing</a:t>
            </a:r>
            <a:r>
              <a:rPr lang="es-ES" sz="2400" b="1" dirty="0">
                <a:solidFill>
                  <a:schemeClr val="tx1"/>
                </a:solidFill>
              </a:rPr>
              <a:t> </a:t>
            </a:r>
            <a:r>
              <a:rPr lang="es-ES" sz="2400" b="1" dirty="0" smtClean="0">
                <a:solidFill>
                  <a:schemeClr val="tx1"/>
                </a:solidFill>
              </a:rPr>
              <a:t>    </a:t>
            </a:r>
            <a:endParaRPr lang="es-ES" sz="2400" b="1" dirty="0" smtClean="0">
              <a:solidFill>
                <a:schemeClr val="tx1"/>
              </a:solidFill>
            </a:endParaRPr>
          </a:p>
          <a:p>
            <a:r>
              <a:rPr lang="es-ES" sz="2400" b="1" dirty="0" smtClean="0">
                <a:solidFill>
                  <a:schemeClr val="tx1"/>
                </a:solidFill>
              </a:rPr>
              <a:t>  </a:t>
            </a:r>
            <a:r>
              <a:rPr lang="es-ES" sz="2400" b="1" dirty="0" err="1" smtClean="0">
                <a:solidFill>
                  <a:schemeClr val="tx1"/>
                </a:solidFill>
              </a:rPr>
              <a:t>generous</a:t>
            </a:r>
            <a:r>
              <a:rPr lang="es-ES" sz="2400" b="1" dirty="0" smtClean="0">
                <a:solidFill>
                  <a:schemeClr val="tx1"/>
                </a:solidFill>
              </a:rPr>
              <a:t>       </a:t>
            </a:r>
            <a:r>
              <a:rPr lang="es-ES" sz="2400" b="1" dirty="0" err="1" smtClean="0">
                <a:solidFill>
                  <a:schemeClr val="tx1"/>
                </a:solidFill>
              </a:rPr>
              <a:t>ambitious</a:t>
            </a:r>
            <a:r>
              <a:rPr lang="es-ES" sz="2400" b="1" dirty="0" smtClean="0">
                <a:solidFill>
                  <a:schemeClr val="tx1"/>
                </a:solidFill>
              </a:rPr>
              <a:t>	</a:t>
            </a:r>
            <a:r>
              <a:rPr lang="es-ES" sz="2400" b="1" dirty="0" smtClean="0">
                <a:solidFill>
                  <a:schemeClr val="tx1"/>
                </a:solidFill>
              </a:rPr>
              <a:t>    </a:t>
            </a:r>
            <a:r>
              <a:rPr lang="es-ES" sz="2400" b="1" dirty="0" err="1" smtClean="0">
                <a:solidFill>
                  <a:schemeClr val="tx1"/>
                </a:solidFill>
              </a:rPr>
              <a:t>egotistical</a:t>
            </a:r>
            <a:r>
              <a:rPr lang="es-ES" sz="2400" b="1" dirty="0" smtClean="0">
                <a:solidFill>
                  <a:schemeClr val="tx1"/>
                </a:solidFill>
              </a:rPr>
              <a:t>	</a:t>
            </a:r>
            <a:r>
              <a:rPr lang="es-ES" sz="2400" b="1" dirty="0" err="1" smtClean="0">
                <a:solidFill>
                  <a:schemeClr val="tx1"/>
                </a:solidFill>
              </a:rPr>
              <a:t>straightforward</a:t>
            </a:r>
            <a:r>
              <a:rPr lang="es-ES" sz="2400" dirty="0" smtClean="0"/>
              <a:t>		</a:t>
            </a: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422108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068960"/>
            <a:ext cx="7848872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sz="2000" b="1" dirty="0" err="1" smtClean="0"/>
              <a:t>Jill</a:t>
            </a:r>
            <a:r>
              <a:rPr lang="es-ES" sz="2000" b="1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always</a:t>
            </a:r>
            <a:r>
              <a:rPr lang="es-ES" sz="2000" dirty="0" smtClean="0"/>
              <a:t> </a:t>
            </a:r>
            <a:r>
              <a:rPr lang="es-ES" sz="2000" dirty="0" err="1" smtClean="0"/>
              <a:t>talking</a:t>
            </a:r>
            <a:r>
              <a:rPr lang="es-ES" sz="2000" dirty="0" smtClean="0"/>
              <a:t> </a:t>
            </a:r>
            <a:r>
              <a:rPr lang="es-ES" sz="2000" dirty="0" err="1" smtClean="0"/>
              <a:t>about</a:t>
            </a:r>
            <a:r>
              <a:rPr lang="es-ES" sz="2000" dirty="0" smtClean="0"/>
              <a:t> </a:t>
            </a:r>
            <a:r>
              <a:rPr lang="es-ES" sz="2000" dirty="0" err="1" smtClean="0"/>
              <a:t>herself</a:t>
            </a:r>
            <a:r>
              <a:rPr lang="es-ES" sz="2000" dirty="0" smtClean="0"/>
              <a:t>. </a:t>
            </a:r>
            <a:r>
              <a:rPr lang="es-ES" sz="2000" dirty="0" err="1" smtClean="0"/>
              <a:t>She</a:t>
            </a:r>
            <a:r>
              <a:rPr lang="es-ES" sz="2000" dirty="0" smtClean="0"/>
              <a:t> </a:t>
            </a:r>
            <a:r>
              <a:rPr lang="es-ES" sz="2000" dirty="0" err="1" smtClean="0"/>
              <a:t>thinks</a:t>
            </a:r>
            <a:r>
              <a:rPr lang="es-ES" sz="2000" dirty="0" smtClean="0"/>
              <a:t> </a:t>
            </a:r>
            <a:r>
              <a:rPr lang="es-ES" sz="2000" dirty="0" err="1" smtClean="0"/>
              <a:t>she`s</a:t>
            </a:r>
            <a:r>
              <a:rPr lang="es-ES" sz="2000" dirty="0" smtClean="0"/>
              <a:t> </a:t>
            </a:r>
            <a:r>
              <a:rPr lang="es-ES" sz="2000" dirty="0" err="1" smtClean="0"/>
              <a:t>better</a:t>
            </a:r>
            <a:r>
              <a:rPr lang="es-ES" sz="2000" dirty="0" smtClean="0"/>
              <a:t> </a:t>
            </a:r>
            <a:r>
              <a:rPr lang="es-ES" sz="2000" dirty="0" err="1" smtClean="0"/>
              <a:t>than</a:t>
            </a:r>
            <a:r>
              <a:rPr lang="es-ES" sz="2000" dirty="0" smtClean="0"/>
              <a:t> </a:t>
            </a:r>
            <a:r>
              <a:rPr lang="es-ES" sz="2000" dirty="0" err="1" smtClean="0"/>
              <a:t>other</a:t>
            </a:r>
            <a:r>
              <a:rPr lang="es-ES" sz="2000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000" b="1" dirty="0" smtClean="0"/>
              <a:t>Mike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very</a:t>
            </a:r>
            <a:r>
              <a:rPr lang="es-ES" sz="2000" dirty="0" smtClean="0"/>
              <a:t> </a:t>
            </a:r>
            <a:r>
              <a:rPr lang="es-ES" sz="2000" dirty="0" err="1" smtClean="0"/>
              <a:t>relaxed</a:t>
            </a:r>
            <a:r>
              <a:rPr lang="es-ES" sz="2000" dirty="0" smtClean="0"/>
              <a:t>. </a:t>
            </a:r>
            <a:r>
              <a:rPr lang="es-ES" sz="2000" dirty="0" err="1" smtClean="0"/>
              <a:t>Nothing</a:t>
            </a:r>
            <a:r>
              <a:rPr lang="es-ES" sz="2000" dirty="0" smtClean="0"/>
              <a:t> </a:t>
            </a:r>
            <a:r>
              <a:rPr lang="es-ES" sz="2000" dirty="0" err="1" smtClean="0"/>
              <a:t>seems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upset</a:t>
            </a:r>
            <a:r>
              <a:rPr lang="es-ES" sz="2000" dirty="0" smtClean="0"/>
              <a:t> </a:t>
            </a:r>
            <a:r>
              <a:rPr lang="es-ES" sz="2000" dirty="0" err="1" smtClean="0"/>
              <a:t>him</a:t>
            </a:r>
            <a:r>
              <a:rPr lang="es-E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000" b="1" dirty="0" smtClean="0"/>
              <a:t>Paul </a:t>
            </a:r>
            <a:r>
              <a:rPr lang="es-ES" sz="2000" dirty="0" err="1" smtClean="0"/>
              <a:t>always</a:t>
            </a:r>
            <a:r>
              <a:rPr lang="es-ES" sz="2000" dirty="0" smtClean="0"/>
              <a:t> </a:t>
            </a:r>
            <a:r>
              <a:rPr lang="es-ES" sz="2000" dirty="0" err="1" smtClean="0"/>
              <a:t>tells</a:t>
            </a:r>
            <a:r>
              <a:rPr lang="es-ES" sz="2000" dirty="0" smtClean="0"/>
              <a:t> </a:t>
            </a:r>
            <a:r>
              <a:rPr lang="es-ES" sz="2000" dirty="0" err="1" smtClean="0"/>
              <a:t>people</a:t>
            </a:r>
            <a:r>
              <a:rPr lang="es-ES" sz="2000" dirty="0" smtClean="0"/>
              <a:t> </a:t>
            </a:r>
            <a:r>
              <a:rPr lang="es-ES" sz="2000" dirty="0" err="1" smtClean="0"/>
              <a:t>exactly</a:t>
            </a:r>
            <a:r>
              <a:rPr lang="es-ES" sz="2000" dirty="0" smtClean="0"/>
              <a:t> </a:t>
            </a:r>
            <a:r>
              <a:rPr lang="es-ES" sz="2000" dirty="0" err="1" smtClean="0"/>
              <a:t>what</a:t>
            </a:r>
            <a:r>
              <a:rPr lang="es-ES" sz="2000" dirty="0" smtClean="0"/>
              <a:t> he </a:t>
            </a:r>
            <a:r>
              <a:rPr lang="es-ES" sz="2000" dirty="0" err="1" smtClean="0"/>
              <a:t>thinks</a:t>
            </a:r>
            <a:r>
              <a:rPr lang="es-ES" sz="2000" dirty="0" smtClean="0"/>
              <a:t>. He </a:t>
            </a:r>
            <a:r>
              <a:rPr lang="es-ES" sz="2000" dirty="0" err="1" smtClean="0"/>
              <a:t>doesn`t</a:t>
            </a:r>
            <a:r>
              <a:rPr lang="es-ES" sz="2000" dirty="0" smtClean="0"/>
              <a:t> </a:t>
            </a:r>
            <a:r>
              <a:rPr lang="es-ES" sz="2000" dirty="0" err="1" smtClean="0"/>
              <a:t>hide</a:t>
            </a:r>
            <a:r>
              <a:rPr lang="es-ES" sz="2000" dirty="0" smtClean="0"/>
              <a:t> </a:t>
            </a:r>
            <a:r>
              <a:rPr lang="es-ES" sz="2000" dirty="0" err="1" smtClean="0"/>
              <a:t>his</a:t>
            </a:r>
            <a:r>
              <a:rPr lang="es-ES" sz="2000" dirty="0" smtClean="0"/>
              <a:t> </a:t>
            </a:r>
            <a:r>
              <a:rPr lang="es-ES" sz="2000" dirty="0" err="1" smtClean="0"/>
              <a:t>feelings</a:t>
            </a:r>
            <a:r>
              <a:rPr lang="es-E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000" b="1" dirty="0" smtClean="0"/>
              <a:t>Erika </a:t>
            </a:r>
            <a:r>
              <a:rPr lang="es-ES" sz="2000" dirty="0" smtClean="0"/>
              <a:t>has </a:t>
            </a:r>
            <a:r>
              <a:rPr lang="es-ES" sz="2000" dirty="0" err="1" smtClean="0"/>
              <a:t>big</a:t>
            </a:r>
            <a:r>
              <a:rPr lang="es-ES" sz="2000" dirty="0" smtClean="0"/>
              <a:t> </a:t>
            </a:r>
            <a:r>
              <a:rPr lang="es-ES" sz="2000" dirty="0" err="1" smtClean="0"/>
              <a:t>plans</a:t>
            </a:r>
            <a:r>
              <a:rPr lang="es-ES" sz="2000" dirty="0" smtClean="0"/>
              <a:t> and </a:t>
            </a:r>
            <a:r>
              <a:rPr lang="es-ES" sz="2000" dirty="0" err="1" smtClean="0"/>
              <a:t>works</a:t>
            </a:r>
            <a:r>
              <a:rPr lang="es-ES" sz="2000" dirty="0" smtClean="0"/>
              <a:t> </a:t>
            </a:r>
            <a:r>
              <a:rPr lang="es-ES" sz="2000" dirty="0" err="1" smtClean="0"/>
              <a:t>hard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achieve</a:t>
            </a:r>
            <a:r>
              <a:rPr lang="es-ES" sz="2000" dirty="0" smtClean="0"/>
              <a:t> </a:t>
            </a:r>
            <a:r>
              <a:rPr lang="es-ES" sz="2000" dirty="0" err="1" smtClean="0"/>
              <a:t>them</a:t>
            </a:r>
            <a:r>
              <a:rPr lang="es-E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s-ES" sz="2000" b="1" dirty="0" err="1" smtClean="0"/>
              <a:t>Jhon</a:t>
            </a:r>
            <a:r>
              <a:rPr lang="es-ES" sz="2000" b="1" dirty="0" smtClean="0"/>
              <a:t> </a:t>
            </a:r>
            <a:r>
              <a:rPr lang="es-ES" sz="2000" dirty="0" err="1" smtClean="0"/>
              <a:t>asks</a:t>
            </a:r>
            <a:r>
              <a:rPr lang="es-ES" sz="2000" dirty="0" smtClean="0"/>
              <a:t> a </a:t>
            </a:r>
            <a:r>
              <a:rPr lang="es-ES" sz="2000" dirty="0" err="1" smtClean="0"/>
              <a:t>lot</a:t>
            </a:r>
            <a:r>
              <a:rPr lang="es-ES" sz="2000" dirty="0" smtClean="0"/>
              <a:t> of </a:t>
            </a:r>
            <a:r>
              <a:rPr lang="es-ES" sz="2000" dirty="0" err="1" smtClean="0"/>
              <a:t>questions</a:t>
            </a:r>
            <a:r>
              <a:rPr lang="es-ES" sz="2000" dirty="0" smtClean="0"/>
              <a:t>, and </a:t>
            </a:r>
            <a:r>
              <a:rPr lang="es-ES" sz="2000" dirty="0" err="1" smtClean="0"/>
              <a:t>he´s</a:t>
            </a:r>
            <a:r>
              <a:rPr lang="es-ES" sz="2000" dirty="0" smtClean="0"/>
              <a:t> </a:t>
            </a:r>
            <a:r>
              <a:rPr lang="es-ES" sz="2000" dirty="0" err="1" smtClean="0"/>
              <a:t>interested</a:t>
            </a:r>
            <a:r>
              <a:rPr lang="es-ES" sz="2000" dirty="0" smtClean="0"/>
              <a:t> in </a:t>
            </a:r>
            <a:r>
              <a:rPr lang="es-ES" sz="2000" dirty="0" err="1" smtClean="0"/>
              <a:t>what</a:t>
            </a:r>
            <a:r>
              <a:rPr lang="es-ES" sz="2000" dirty="0" smtClean="0"/>
              <a:t> I </a:t>
            </a:r>
            <a:r>
              <a:rPr lang="es-ES" sz="2000" dirty="0" err="1" smtClean="0"/>
              <a:t>have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say</a:t>
            </a:r>
            <a:r>
              <a:rPr lang="es-ES" sz="2000" dirty="0" smtClean="0"/>
              <a:t>.</a:t>
            </a:r>
            <a:endParaRPr lang="es-ES" sz="2000" b="1" dirty="0" smtClean="0"/>
          </a:p>
          <a:p>
            <a:pPr marL="342900" indent="-342900">
              <a:buAutoNum type="arabicPeriod"/>
            </a:pPr>
            <a:r>
              <a:rPr lang="es-ES" sz="2000" b="1" dirty="0" err="1" smtClean="0"/>
              <a:t>Leah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a </a:t>
            </a:r>
            <a:r>
              <a:rPr lang="es-ES" sz="2000" dirty="0" err="1" smtClean="0"/>
              <a:t>great</a:t>
            </a:r>
            <a:r>
              <a:rPr lang="es-ES" sz="2000" dirty="0" smtClean="0"/>
              <a:t> </a:t>
            </a:r>
            <a:r>
              <a:rPr lang="es-ES" sz="2000" dirty="0" err="1" smtClean="0"/>
              <a:t>friend</a:t>
            </a:r>
            <a:r>
              <a:rPr lang="es-ES" sz="2000" dirty="0" smtClean="0"/>
              <a:t>. </a:t>
            </a:r>
            <a:r>
              <a:rPr lang="es-ES" sz="2000" dirty="0" err="1" smtClean="0"/>
              <a:t>She</a:t>
            </a:r>
            <a:r>
              <a:rPr lang="es-ES" sz="2000" dirty="0" smtClean="0"/>
              <a:t> </a:t>
            </a:r>
            <a:r>
              <a:rPr lang="es-ES" sz="2000" dirty="0" err="1" smtClean="0"/>
              <a:t>gives</a:t>
            </a:r>
            <a:r>
              <a:rPr lang="es-ES" sz="2000" dirty="0" smtClean="0"/>
              <a:t> </a:t>
            </a:r>
            <a:r>
              <a:rPr lang="es-ES" sz="2000" dirty="0" err="1" smtClean="0"/>
              <a:t>others</a:t>
            </a:r>
            <a:r>
              <a:rPr lang="es-ES" sz="2000" dirty="0" smtClean="0"/>
              <a:t> a </a:t>
            </a:r>
            <a:r>
              <a:rPr lang="es-ES" sz="2000" dirty="0" err="1" smtClean="0"/>
              <a:t>lot</a:t>
            </a:r>
            <a:r>
              <a:rPr lang="es-ES" sz="2000" dirty="0" smtClean="0"/>
              <a:t> of </a:t>
            </a:r>
            <a:r>
              <a:rPr lang="es-ES" sz="2000" dirty="0" err="1" smtClean="0"/>
              <a:t>her</a:t>
            </a:r>
            <a:r>
              <a:rPr lang="es-ES" sz="2000" dirty="0" smtClean="0"/>
              <a:t> time and </a:t>
            </a:r>
            <a:r>
              <a:rPr lang="es-ES" sz="2000" dirty="0" err="1" smtClean="0"/>
              <a:t>energy</a:t>
            </a:r>
            <a:r>
              <a:rPr lang="es-ES" sz="2000" dirty="0" smtClean="0"/>
              <a:t>, and </a:t>
            </a:r>
            <a:r>
              <a:rPr lang="es-ES" sz="2000" dirty="0" err="1" smtClean="0"/>
              <a:t>she</a:t>
            </a:r>
            <a:r>
              <a:rPr lang="es-ES" sz="2000" dirty="0" smtClean="0"/>
              <a:t> </a:t>
            </a:r>
            <a:r>
              <a:rPr lang="es-ES" sz="2000" dirty="0" err="1" smtClean="0"/>
              <a:t>also</a:t>
            </a:r>
            <a:r>
              <a:rPr lang="es-ES" sz="2000" dirty="0" smtClean="0"/>
              <a:t> </a:t>
            </a:r>
            <a:r>
              <a:rPr lang="es-ES" sz="2000" dirty="0" err="1" smtClean="0"/>
              <a:t>forgives</a:t>
            </a:r>
            <a:r>
              <a:rPr lang="es-ES" sz="2000" dirty="0" smtClean="0"/>
              <a:t> </a:t>
            </a:r>
            <a:r>
              <a:rPr lang="es-ES" sz="2000" dirty="0" err="1" smtClean="0"/>
              <a:t>others</a:t>
            </a:r>
            <a:r>
              <a:rPr lang="es-ES" sz="2000" dirty="0" smtClean="0"/>
              <a:t> </a:t>
            </a:r>
            <a:r>
              <a:rPr lang="es-ES" sz="2000" dirty="0" err="1" smtClean="0"/>
              <a:t>easily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947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can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topic</a:t>
            </a:r>
            <a:r>
              <a:rPr lang="es-ES" dirty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1772816"/>
            <a:ext cx="7704856" cy="92333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bg1"/>
                </a:solidFill>
              </a:rPr>
              <a:t>A </a:t>
            </a:r>
            <a:r>
              <a:rPr lang="es-ES" sz="5400" b="1" dirty="0" err="1" smtClean="0">
                <a:solidFill>
                  <a:schemeClr val="bg1"/>
                </a:solidFill>
              </a:rPr>
              <a:t>good</a:t>
            </a:r>
            <a:r>
              <a:rPr lang="es-ES" sz="5400" b="1" dirty="0" smtClean="0">
                <a:solidFill>
                  <a:schemeClr val="bg1"/>
                </a:solidFill>
              </a:rPr>
              <a:t> </a:t>
            </a:r>
            <a:r>
              <a:rPr lang="es-ES" sz="5400" b="1" dirty="0" err="1" smtClean="0">
                <a:solidFill>
                  <a:schemeClr val="bg1"/>
                </a:solidFill>
              </a:rPr>
              <a:t>conversationalist</a:t>
            </a:r>
            <a:r>
              <a:rPr lang="es-ES" sz="5400" b="1" dirty="0" smtClean="0">
                <a:solidFill>
                  <a:schemeClr val="bg1"/>
                </a:solidFill>
              </a:rPr>
              <a:t>.</a:t>
            </a:r>
            <a:endParaRPr lang="es-E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6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talking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himself</a:t>
            </a:r>
            <a:r>
              <a:rPr lang="es-ES" dirty="0" smtClean="0"/>
              <a:t> and </a:t>
            </a:r>
            <a:r>
              <a:rPr lang="es-ES" dirty="0" err="1" smtClean="0"/>
              <a:t>thinks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others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2433082"/>
            <a:ext cx="7704856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solidFill>
                  <a:schemeClr val="bg1"/>
                </a:solidFill>
              </a:rPr>
              <a:t>Egotistical</a:t>
            </a:r>
            <a:r>
              <a:rPr lang="es-ES" sz="4000" b="1" dirty="0" smtClean="0">
                <a:solidFill>
                  <a:schemeClr val="bg1"/>
                </a:solidFill>
              </a:rPr>
              <a:t>.</a:t>
            </a:r>
            <a:endParaRPr lang="es-E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tells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exactly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he </a:t>
            </a:r>
            <a:r>
              <a:rPr lang="es-ES" dirty="0" err="1" smtClean="0"/>
              <a:t>thinks</a:t>
            </a:r>
            <a:r>
              <a:rPr lang="es-ES" dirty="0" smtClean="0"/>
              <a:t> and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hide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feelings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1772816"/>
            <a:ext cx="7704856" cy="76944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err="1" smtClean="0">
                <a:solidFill>
                  <a:schemeClr val="bg1"/>
                </a:solidFill>
              </a:rPr>
              <a:t>Straightforward</a:t>
            </a:r>
            <a:r>
              <a:rPr lang="es-ES" sz="4400" b="1" dirty="0" smtClean="0">
                <a:solidFill>
                  <a:schemeClr val="bg1"/>
                </a:solidFill>
              </a:rPr>
              <a:t>.</a:t>
            </a:r>
            <a:endParaRPr lang="es-E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relaxed</a:t>
            </a:r>
            <a:r>
              <a:rPr lang="es-ES" dirty="0" smtClean="0"/>
              <a:t>, and </a:t>
            </a:r>
            <a:r>
              <a:rPr lang="es-ES" dirty="0" err="1" smtClean="0"/>
              <a:t>nothing</a:t>
            </a:r>
            <a:r>
              <a:rPr lang="es-ES" dirty="0" smtClean="0"/>
              <a:t> </a:t>
            </a:r>
            <a:r>
              <a:rPr lang="es-ES" dirty="0" err="1" smtClean="0"/>
              <a:t>seems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upset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1772816"/>
            <a:ext cx="7704856" cy="83099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 err="1" smtClean="0">
                <a:solidFill>
                  <a:schemeClr val="bg1"/>
                </a:solidFill>
              </a:rPr>
              <a:t>Easygoing</a:t>
            </a:r>
            <a:r>
              <a:rPr lang="es-ES" sz="4800" b="1" dirty="0" smtClean="0">
                <a:solidFill>
                  <a:schemeClr val="bg1"/>
                </a:solidFill>
              </a:rPr>
              <a:t>.</a:t>
            </a:r>
            <a:endParaRPr lang="es-E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6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has </a:t>
            </a:r>
            <a:r>
              <a:rPr lang="es-ES" dirty="0" err="1" smtClean="0"/>
              <a:t>big</a:t>
            </a:r>
            <a:r>
              <a:rPr lang="es-ES" dirty="0" smtClean="0"/>
              <a:t> </a:t>
            </a:r>
            <a:r>
              <a:rPr lang="es-ES" dirty="0" err="1" smtClean="0"/>
              <a:t>plans</a:t>
            </a:r>
            <a:r>
              <a:rPr lang="es-ES" dirty="0" smtClean="0"/>
              <a:t> and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hard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achieve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1772816"/>
            <a:ext cx="7704856" cy="1015663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 err="1" smtClean="0">
                <a:solidFill>
                  <a:schemeClr val="bg1"/>
                </a:solidFill>
              </a:rPr>
              <a:t>ambitious</a:t>
            </a:r>
            <a:endParaRPr lang="es-E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Something</a:t>
            </a:r>
            <a:r>
              <a:rPr lang="es-ES" dirty="0"/>
              <a:t> </a:t>
            </a:r>
            <a:r>
              <a:rPr lang="es-ES" dirty="0" err="1"/>
              <a:t>highly</a:t>
            </a:r>
            <a:r>
              <a:rPr lang="es-ES" dirty="0"/>
              <a:t> </a:t>
            </a:r>
            <a:r>
              <a:rPr lang="es-ES" dirty="0" err="1" smtClean="0"/>
              <a:t>offensive</a:t>
            </a:r>
            <a:r>
              <a:rPr lang="es-ES" dirty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of </a:t>
            </a:r>
            <a:r>
              <a:rPr lang="es-ES" dirty="0" err="1"/>
              <a:t>arousing</a:t>
            </a:r>
            <a:r>
              <a:rPr lang="es-ES" dirty="0"/>
              <a:t> </a:t>
            </a:r>
            <a:r>
              <a:rPr lang="es-ES" dirty="0" err="1" smtClean="0"/>
              <a:t>aversion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1772816"/>
            <a:ext cx="4680520" cy="1569660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Disgusting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excited</a:t>
            </a:r>
            <a:endParaRPr lang="es-ES" sz="32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arenR"/>
            </a:pPr>
            <a:r>
              <a:rPr lang="es-ES" sz="3200" b="1" dirty="0" err="1" smtClean="0">
                <a:solidFill>
                  <a:schemeClr val="bg1"/>
                </a:solidFill>
              </a:rPr>
              <a:t>Successful</a:t>
            </a:r>
            <a:endParaRPr lang="es-E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2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6368</TotalTime>
  <Words>235</Words>
  <Application>Microsoft Office PowerPoint</Application>
  <PresentationFormat>Presentación en pantalla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PERSONALITIES</vt:lpstr>
      <vt:lpstr>1. Easygoing  2.Egotistical 3.Inflexible 4.Modest 5.Sociable 6.Stingy 7.Supportive 8.Temperamental 9.Unreliable          </vt:lpstr>
      <vt:lpstr>How would you describe the people below? Choose a description from the box. </vt:lpstr>
      <vt:lpstr>A person who can talk about any topic is called?</vt:lpstr>
      <vt:lpstr>A person who is always talking about himself and thinks is better than the others is?</vt:lpstr>
      <vt:lpstr>A person that tells people exactly what he thinks and never hide his feelings?</vt:lpstr>
      <vt:lpstr>A person who is very relaxed, and nothing seems to upset him is…</vt:lpstr>
      <vt:lpstr>A person who has big plans and work hard to achieve them is?</vt:lpstr>
      <vt:lpstr>Something highly offensive or of arousing aversion is…</vt:lpstr>
      <vt:lpstr>Synonym of trainer…</vt:lpstr>
      <vt:lpstr>Synonym of unreasonably or obstinate..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would you describe the people below? Choose a description from the box.</dc:title>
  <dc:creator>Hpcq43</dc:creator>
  <cp:lastModifiedBy>UAAL</cp:lastModifiedBy>
  <cp:revision>29</cp:revision>
  <dcterms:created xsi:type="dcterms:W3CDTF">2014-08-14T13:06:39Z</dcterms:created>
  <dcterms:modified xsi:type="dcterms:W3CDTF">2015-11-05T19:46:34Z</dcterms:modified>
</cp:coreProperties>
</file>